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3"/>
  </p:sldMasterIdLst>
  <p:notesMasterIdLst>
    <p:notesMasterId r:id="rId7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23" r:id="rId63"/>
    <p:sldId id="315" r:id="rId64"/>
    <p:sldId id="316" r:id="rId65"/>
    <p:sldId id="317" r:id="rId66"/>
    <p:sldId id="318" r:id="rId67"/>
    <p:sldId id="319" r:id="rId68"/>
    <p:sldId id="320" r:id="rId69"/>
    <p:sldId id="324" r:id="rId70"/>
    <p:sldId id="322" r:id="rId71"/>
  </p:sldIdLst>
  <p:sldSz cx="18288000" cy="10287000"/>
  <p:notesSz cx="6858000" cy="9144000"/>
  <p:embeddedFontLst>
    <p:embeddedFont>
      <p:font typeface="Bebas Neue Bold" panose="020B0604020202020204" charset="0"/>
      <p:regular r:id="rId73"/>
    </p:embeddedFont>
    <p:embeddedFont>
      <p:font typeface="Benedict" charset="0"/>
      <p:regular r:id="rId74"/>
    </p:embeddedFont>
    <p:embeddedFont>
      <p:font typeface="Calibri" panose="020F0502020204030204" pitchFamily="34" charset="0"/>
      <p:regular r:id="rId75"/>
      <p:bold r:id="rId76"/>
      <p:italic r:id="rId77"/>
      <p:boldItalic r:id="rId78"/>
    </p:embeddedFont>
    <p:embeddedFont>
      <p:font typeface="Canva Sans" panose="020B0604020202020204" charset="0"/>
      <p:regular r:id="rId79"/>
    </p:embeddedFont>
    <p:embeddedFont>
      <p:font typeface="Canva Sans Bold" panose="020B0604020202020204" charset="0"/>
      <p:regular r:id="rId80"/>
    </p:embeddedFont>
    <p:embeddedFont>
      <p:font typeface="Canva Student Font" panose="020B0604020202020204" charset="0"/>
      <p:regular r:id="rId81"/>
    </p:embeddedFont>
    <p:embeddedFont>
      <p:font typeface="Carlsons Script" panose="020B0604020202020204" charset="0"/>
      <p:regular r:id="rId82"/>
    </p:embeddedFont>
    <p:embeddedFont>
      <p:font typeface="Garet ExtraBold" panose="020B0604020202020204" charset="0"/>
      <p:regular r:id="rId83"/>
    </p:embeddedFont>
    <p:embeddedFont>
      <p:font typeface="Garet ExtraBold Bold" panose="020B0604020202020204" charset="0"/>
      <p:regular r:id="rId84"/>
    </p:embeddedFont>
    <p:embeddedFont>
      <p:font typeface="Organic" charset="0"/>
      <p:regular r:id="rId8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2E"/>
    <a:srgbClr val="29B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D5AF02-B2FF-4F50-A31D-36FEACDA184F}" v="3" dt="2024-09-06T10:26:45.8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font" Target="fonts/font12.fntdata"/><Relationship Id="rId89" Type="http://schemas.openxmlformats.org/officeDocument/2006/relationships/tableStyles" Target="tableStyles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font" Target="fonts/font2.fntdata"/><Relationship Id="rId79" Type="http://schemas.openxmlformats.org/officeDocument/2006/relationships/font" Target="fonts/font7.fntdata"/><Relationship Id="rId5" Type="http://schemas.openxmlformats.org/officeDocument/2006/relationships/slide" Target="slides/slide2.xml"/><Relationship Id="rId90" Type="http://schemas.microsoft.com/office/2015/10/relationships/revisionInfo" Target="revisionInfo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font" Target="fonts/font5.fntdata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8.fntdata"/><Relationship Id="rId85" Type="http://schemas.openxmlformats.org/officeDocument/2006/relationships/font" Target="fonts/font13.fntdata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font" Target="fonts/font3.fntdata"/><Relationship Id="rId83" Type="http://schemas.openxmlformats.org/officeDocument/2006/relationships/font" Target="fonts/font11.fntdata"/><Relationship Id="rId88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font" Target="fonts/font1.fntdata"/><Relationship Id="rId78" Type="http://schemas.openxmlformats.org/officeDocument/2006/relationships/font" Target="fonts/font6.fntdata"/><Relationship Id="rId81" Type="http://schemas.openxmlformats.org/officeDocument/2006/relationships/font" Target="fonts/font9.fntdata"/><Relationship Id="rId86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font" Target="fonts/font4.fntdata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viewProps" Target="viewProps.xml"/><Relationship Id="rId61" Type="http://schemas.openxmlformats.org/officeDocument/2006/relationships/slide" Target="slides/slide58.xml"/><Relationship Id="rId82" Type="http://schemas.openxmlformats.org/officeDocument/2006/relationships/font" Target="fonts/font10.fntdata"/><Relationship Id="rId19" Type="http://schemas.openxmlformats.org/officeDocument/2006/relationships/slide" Target="slides/slide1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EA2AF-BA6E-4160-A664-2D2F2E28CC36}" type="datetimeFigureOut">
              <a:rPr lang="en-GB" smtClean="0"/>
              <a:t>06/09/2024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F03F4-37EA-4EE8-95FA-F10FC1132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579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0F03F4-37EA-4EE8-95FA-F10FC113213E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1826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8.svg"/><Relationship Id="rId7" Type="http://schemas.openxmlformats.org/officeDocument/2006/relationships/image" Target="../media/image42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Relationship Id="rId9" Type="http://schemas.openxmlformats.org/officeDocument/2006/relationships/image" Target="../media/image43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2.svg"/><Relationship Id="rId7" Type="http://schemas.openxmlformats.org/officeDocument/2006/relationships/image" Target="../media/image47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Relationship Id="rId9" Type="http://schemas.openxmlformats.org/officeDocument/2006/relationships/image" Target="../media/image43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svg"/><Relationship Id="rId7" Type="http://schemas.openxmlformats.org/officeDocument/2006/relationships/image" Target="../media/image51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2.svg"/><Relationship Id="rId10" Type="http://schemas.openxmlformats.org/officeDocument/2006/relationships/image" Target="../media/image2.png"/><Relationship Id="rId4" Type="http://schemas.openxmlformats.org/officeDocument/2006/relationships/image" Target="../media/image41.png"/><Relationship Id="rId9" Type="http://schemas.openxmlformats.org/officeDocument/2006/relationships/image" Target="../media/image53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9.svg"/><Relationship Id="rId7" Type="http://schemas.openxmlformats.org/officeDocument/2006/relationships/image" Target="../media/image55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42.svg"/><Relationship Id="rId10" Type="http://schemas.openxmlformats.org/officeDocument/2006/relationships/image" Target="../media/image2.png"/><Relationship Id="rId4" Type="http://schemas.openxmlformats.org/officeDocument/2006/relationships/image" Target="../media/image41.png"/><Relationship Id="rId9" Type="http://schemas.openxmlformats.org/officeDocument/2006/relationships/image" Target="../media/image57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48.png"/><Relationship Id="rId7" Type="http://schemas.openxmlformats.org/officeDocument/2006/relationships/image" Target="../media/image5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11" Type="http://schemas.openxmlformats.org/officeDocument/2006/relationships/image" Target="../media/image2.png"/><Relationship Id="rId5" Type="http://schemas.openxmlformats.org/officeDocument/2006/relationships/image" Target="../media/image41.png"/><Relationship Id="rId10" Type="http://schemas.openxmlformats.org/officeDocument/2006/relationships/image" Target="../media/image60.svg"/><Relationship Id="rId4" Type="http://schemas.openxmlformats.org/officeDocument/2006/relationships/image" Target="../media/image49.svg"/><Relationship Id="rId9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3" Type="http://schemas.openxmlformats.org/officeDocument/2006/relationships/image" Target="../media/image48.png"/><Relationship Id="rId7" Type="http://schemas.openxmlformats.org/officeDocument/2006/relationships/image" Target="../media/image6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11" Type="http://schemas.openxmlformats.org/officeDocument/2006/relationships/image" Target="../media/image2.png"/><Relationship Id="rId5" Type="http://schemas.openxmlformats.org/officeDocument/2006/relationships/image" Target="../media/image41.png"/><Relationship Id="rId10" Type="http://schemas.openxmlformats.org/officeDocument/2006/relationships/image" Target="../media/image64.svg"/><Relationship Id="rId4" Type="http://schemas.openxmlformats.org/officeDocument/2006/relationships/image" Target="../media/image49.svg"/><Relationship Id="rId9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svg"/><Relationship Id="rId7" Type="http://schemas.openxmlformats.org/officeDocument/2006/relationships/image" Target="../media/image64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42.svg"/><Relationship Id="rId10" Type="http://schemas.openxmlformats.org/officeDocument/2006/relationships/image" Target="../media/image2.png"/><Relationship Id="rId4" Type="http://schemas.openxmlformats.org/officeDocument/2006/relationships/image" Target="../media/image41.png"/><Relationship Id="rId9" Type="http://schemas.openxmlformats.org/officeDocument/2006/relationships/image" Target="../media/image53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7.gif"/><Relationship Id="rId4" Type="http://schemas.openxmlformats.org/officeDocument/2006/relationships/image" Target="../media/image66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9.svg"/><Relationship Id="rId4" Type="http://schemas.openxmlformats.org/officeDocument/2006/relationships/image" Target="../media/image6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svg"/><Relationship Id="rId7" Type="http://schemas.openxmlformats.org/officeDocument/2006/relationships/image" Target="../media/image81.sv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svg"/><Relationship Id="rId10" Type="http://schemas.openxmlformats.org/officeDocument/2006/relationships/image" Target="../media/image2.png"/><Relationship Id="rId4" Type="http://schemas.openxmlformats.org/officeDocument/2006/relationships/image" Target="../media/image78.png"/><Relationship Id="rId9" Type="http://schemas.openxmlformats.org/officeDocument/2006/relationships/image" Target="../media/image83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svg"/><Relationship Id="rId7" Type="http://schemas.openxmlformats.org/officeDocument/2006/relationships/image" Target="../media/image81.sv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svg"/><Relationship Id="rId10" Type="http://schemas.openxmlformats.org/officeDocument/2006/relationships/image" Target="../media/image2.png"/><Relationship Id="rId4" Type="http://schemas.openxmlformats.org/officeDocument/2006/relationships/image" Target="../media/image78.png"/><Relationship Id="rId9" Type="http://schemas.openxmlformats.org/officeDocument/2006/relationships/image" Target="../media/image83.sv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sv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sv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sv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sv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svg"/><Relationship Id="rId5" Type="http://schemas.openxmlformats.org/officeDocument/2006/relationships/image" Target="../media/image100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svg"/><Relationship Id="rId5" Type="http://schemas.openxmlformats.org/officeDocument/2006/relationships/image" Target="../media/image102.png"/><Relationship Id="rId4" Type="http://schemas.openxmlformats.org/officeDocument/2006/relationships/image" Target="../media/image101.sv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sv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06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gif"/><Relationship Id="rId7" Type="http://schemas.openxmlformats.org/officeDocument/2006/relationships/image" Target="../media/image115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13.svg"/><Relationship Id="rId4" Type="http://schemas.openxmlformats.org/officeDocument/2006/relationships/image" Target="../media/image112.png"/><Relationship Id="rId9" Type="http://schemas.openxmlformats.org/officeDocument/2006/relationships/image" Target="../media/image117.sv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elastoplast.co.uk/pages/first-aid-programme/completed-programme" TargetMode="External"/><Relationship Id="rId4" Type="http://schemas.openxmlformats.org/officeDocument/2006/relationships/image" Target="../media/image119.sv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38200" y="4212586"/>
            <a:ext cx="158299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8307116"/>
            <a:ext cx="5526777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1 - Safety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10197098" y="7126284"/>
            <a:ext cx="3365014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rgbClr val="FFFFFF"/>
                </a:solidFill>
                <a:latin typeface="Benedict"/>
              </a:rPr>
              <a:t>Year 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CE48B6-4EF4-5979-51DC-B253A13DC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7086600" y="2056447"/>
            <a:ext cx="4368403" cy="7789109"/>
            <a:chOff x="169069" y="-332069"/>
            <a:chExt cx="5824538" cy="10385478"/>
          </a:xfrm>
        </p:grpSpPr>
        <p:sp>
          <p:nvSpPr>
            <p:cNvPr id="4" name="TextBox 4"/>
            <p:cNvSpPr txBox="1"/>
            <p:nvPr/>
          </p:nvSpPr>
          <p:spPr>
            <a:xfrm>
              <a:off x="169069" y="-332069"/>
              <a:ext cx="5824538" cy="11700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5199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6" name="Freeform 6"/>
          <p:cNvSpPr/>
          <p:nvPr/>
        </p:nvSpPr>
        <p:spPr>
          <a:xfrm>
            <a:off x="10553802" y="4432481"/>
            <a:ext cx="6013706" cy="4006632"/>
          </a:xfrm>
          <a:custGeom>
            <a:avLst/>
            <a:gdLst/>
            <a:ahLst/>
            <a:cxnLst/>
            <a:rect l="l" t="t" r="r" b="b"/>
            <a:pathLst>
              <a:path w="6013706" h="4006632">
                <a:moveTo>
                  <a:pt x="0" y="0"/>
                </a:moveTo>
                <a:lnTo>
                  <a:pt x="6013707" y="0"/>
                </a:lnTo>
                <a:lnTo>
                  <a:pt x="6013707" y="4006632"/>
                </a:lnTo>
                <a:lnTo>
                  <a:pt x="0" y="40066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720492" y="4418194"/>
            <a:ext cx="6013706" cy="4006632"/>
            <a:chOff x="0" y="0"/>
            <a:chExt cx="8018275" cy="534217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018275" cy="5342176"/>
            </a:xfrm>
            <a:custGeom>
              <a:avLst/>
              <a:gdLst/>
              <a:ahLst/>
              <a:cxnLst/>
              <a:rect l="l" t="t" r="r" b="b"/>
              <a:pathLst>
                <a:path w="8018275" h="5342176">
                  <a:moveTo>
                    <a:pt x="0" y="0"/>
                  </a:moveTo>
                  <a:lnTo>
                    <a:pt x="8018275" y="0"/>
                  </a:lnTo>
                  <a:lnTo>
                    <a:pt x="8018275" y="5342176"/>
                  </a:lnTo>
                  <a:lnTo>
                    <a:pt x="0" y="5342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 rot="-1016928">
              <a:off x="2228117" y="1321344"/>
              <a:ext cx="450189" cy="311756"/>
            </a:xfrm>
            <a:custGeom>
              <a:avLst/>
              <a:gdLst/>
              <a:ahLst/>
              <a:cxnLst/>
              <a:rect l="l" t="t" r="r" b="b"/>
              <a:pathLst>
                <a:path w="450189" h="311756">
                  <a:moveTo>
                    <a:pt x="0" y="0"/>
                  </a:moveTo>
                  <a:lnTo>
                    <a:pt x="450189" y="0"/>
                  </a:lnTo>
                  <a:lnTo>
                    <a:pt x="450189" y="311756"/>
                  </a:lnTo>
                  <a:lnTo>
                    <a:pt x="0" y="3117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725E07A0-9DDE-0777-79FE-E7C26A4B7D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D399997-4982-9282-E4AA-F63209E674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6959798" y="2247900"/>
            <a:ext cx="4368403" cy="7540057"/>
            <a:chOff x="0" y="0"/>
            <a:chExt cx="5824538" cy="10053409"/>
          </a:xfrm>
        </p:grpSpPr>
        <p:sp>
          <p:nvSpPr>
            <p:cNvPr id="4" name="TextBox 4"/>
            <p:cNvSpPr txBox="1"/>
            <p:nvPr/>
          </p:nvSpPr>
          <p:spPr>
            <a:xfrm>
              <a:off x="0" y="-114300"/>
              <a:ext cx="5824538" cy="11700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5199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6" name="Freeform 6"/>
          <p:cNvSpPr/>
          <p:nvPr/>
        </p:nvSpPr>
        <p:spPr>
          <a:xfrm rot="-1016928">
            <a:off x="3391579" y="5409202"/>
            <a:ext cx="337642" cy="233817"/>
          </a:xfrm>
          <a:custGeom>
            <a:avLst/>
            <a:gdLst/>
            <a:ahLst/>
            <a:cxnLst/>
            <a:rect l="l" t="t" r="r" b="b"/>
            <a:pathLst>
              <a:path w="337642" h="233817">
                <a:moveTo>
                  <a:pt x="0" y="0"/>
                </a:moveTo>
                <a:lnTo>
                  <a:pt x="337642" y="0"/>
                </a:lnTo>
                <a:lnTo>
                  <a:pt x="337642" y="233817"/>
                </a:lnTo>
                <a:lnTo>
                  <a:pt x="0" y="2338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84596" y="4439140"/>
            <a:ext cx="6404803" cy="4267200"/>
          </a:xfrm>
          <a:custGeom>
            <a:avLst/>
            <a:gdLst/>
            <a:ahLst/>
            <a:cxnLst/>
            <a:rect l="l" t="t" r="r" b="b"/>
            <a:pathLst>
              <a:path w="6404803" h="4267200">
                <a:moveTo>
                  <a:pt x="0" y="0"/>
                </a:moveTo>
                <a:lnTo>
                  <a:pt x="6404803" y="0"/>
                </a:lnTo>
                <a:lnTo>
                  <a:pt x="6404803" y="4267200"/>
                </a:lnTo>
                <a:lnTo>
                  <a:pt x="0" y="426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BDBC1FA-719F-A817-45D5-68B47C530304}"/>
              </a:ext>
            </a:extLst>
          </p:cNvPr>
          <p:cNvGrpSpPr/>
          <p:nvPr/>
        </p:nvGrpSpPr>
        <p:grpSpPr>
          <a:xfrm>
            <a:off x="10363200" y="4408237"/>
            <a:ext cx="6404803" cy="4267200"/>
            <a:chOff x="10341493" y="4439140"/>
            <a:chExt cx="6404803" cy="4267200"/>
          </a:xfrm>
        </p:grpSpPr>
        <p:sp>
          <p:nvSpPr>
            <p:cNvPr id="9" name="Freeform 9"/>
            <p:cNvSpPr/>
            <p:nvPr/>
          </p:nvSpPr>
          <p:spPr>
            <a:xfrm>
              <a:off x="10341493" y="4439140"/>
              <a:ext cx="6404803" cy="4267200"/>
            </a:xfrm>
            <a:custGeom>
              <a:avLst/>
              <a:gdLst/>
              <a:ahLst/>
              <a:cxnLst/>
              <a:rect l="l" t="t" r="r" b="b"/>
              <a:pathLst>
                <a:path w="6404803" h="4267200">
                  <a:moveTo>
                    <a:pt x="0" y="0"/>
                  </a:moveTo>
                  <a:lnTo>
                    <a:pt x="6404803" y="0"/>
                  </a:lnTo>
                  <a:lnTo>
                    <a:pt x="6404803" y="4267200"/>
                  </a:lnTo>
                  <a:lnTo>
                    <a:pt x="0" y="42672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12344400" y="6872289"/>
              <a:ext cx="836294" cy="1503995"/>
            </a:xfrm>
            <a:custGeom>
              <a:avLst/>
              <a:gdLst/>
              <a:ahLst/>
              <a:cxnLst/>
              <a:rect l="l" t="t" r="r" b="b"/>
              <a:pathLst>
                <a:path w="711760" h="1542146">
                  <a:moveTo>
                    <a:pt x="0" y="0"/>
                  </a:moveTo>
                  <a:lnTo>
                    <a:pt x="711759" y="0"/>
                  </a:lnTo>
                  <a:lnTo>
                    <a:pt x="711759" y="1542146"/>
                  </a:lnTo>
                  <a:lnTo>
                    <a:pt x="0" y="15421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71335" t="-288543" r="-738313" b="-75673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12857798" y="6683693"/>
            <a:ext cx="385762" cy="254317"/>
            <a:chOff x="0" y="0"/>
            <a:chExt cx="514350" cy="339090"/>
          </a:xfrm>
        </p:grpSpPr>
        <p:sp>
          <p:nvSpPr>
            <p:cNvPr id="12" name="Freeform 12"/>
            <p:cNvSpPr/>
            <p:nvPr/>
          </p:nvSpPr>
          <p:spPr>
            <a:xfrm>
              <a:off x="50800" y="49530"/>
              <a:ext cx="414020" cy="240030"/>
            </a:xfrm>
            <a:custGeom>
              <a:avLst/>
              <a:gdLst/>
              <a:ahLst/>
              <a:cxnLst/>
              <a:rect l="l" t="t" r="r" b="b"/>
              <a:pathLst>
                <a:path w="414020" h="240030">
                  <a:moveTo>
                    <a:pt x="186690" y="166370"/>
                  </a:moveTo>
                  <a:cubicBezTo>
                    <a:pt x="219710" y="166370"/>
                    <a:pt x="231140" y="165100"/>
                    <a:pt x="241300" y="167640"/>
                  </a:cubicBezTo>
                  <a:cubicBezTo>
                    <a:pt x="250190" y="170180"/>
                    <a:pt x="256540" y="179070"/>
                    <a:pt x="265430" y="180340"/>
                  </a:cubicBezTo>
                  <a:cubicBezTo>
                    <a:pt x="273050" y="181610"/>
                    <a:pt x="285750" y="175260"/>
                    <a:pt x="290830" y="179070"/>
                  </a:cubicBezTo>
                  <a:cubicBezTo>
                    <a:pt x="295910" y="182880"/>
                    <a:pt x="298450" y="200660"/>
                    <a:pt x="294640" y="204470"/>
                  </a:cubicBezTo>
                  <a:cubicBezTo>
                    <a:pt x="290830" y="208280"/>
                    <a:pt x="275590" y="203200"/>
                    <a:pt x="266700" y="203200"/>
                  </a:cubicBezTo>
                  <a:cubicBezTo>
                    <a:pt x="256540" y="203200"/>
                    <a:pt x="247650" y="203200"/>
                    <a:pt x="237490" y="203200"/>
                  </a:cubicBezTo>
                  <a:cubicBezTo>
                    <a:pt x="226060" y="203200"/>
                    <a:pt x="212090" y="199390"/>
                    <a:pt x="200660" y="199390"/>
                  </a:cubicBezTo>
                  <a:cubicBezTo>
                    <a:pt x="189230" y="199390"/>
                    <a:pt x="179070" y="199390"/>
                    <a:pt x="167640" y="199390"/>
                  </a:cubicBezTo>
                  <a:cubicBezTo>
                    <a:pt x="157480" y="199390"/>
                    <a:pt x="146050" y="198120"/>
                    <a:pt x="135890" y="199390"/>
                  </a:cubicBezTo>
                  <a:cubicBezTo>
                    <a:pt x="125730" y="200660"/>
                    <a:pt x="116840" y="201930"/>
                    <a:pt x="106680" y="203200"/>
                  </a:cubicBezTo>
                  <a:cubicBezTo>
                    <a:pt x="96520" y="205740"/>
                    <a:pt x="85090" y="209550"/>
                    <a:pt x="73660" y="210820"/>
                  </a:cubicBezTo>
                  <a:cubicBezTo>
                    <a:pt x="62230" y="213360"/>
                    <a:pt x="45720" y="213360"/>
                    <a:pt x="39370" y="214630"/>
                  </a:cubicBezTo>
                  <a:cubicBezTo>
                    <a:pt x="36830" y="214630"/>
                    <a:pt x="35560" y="215900"/>
                    <a:pt x="33020" y="215900"/>
                  </a:cubicBezTo>
                  <a:cubicBezTo>
                    <a:pt x="30480" y="215900"/>
                    <a:pt x="27940" y="214630"/>
                    <a:pt x="25400" y="214630"/>
                  </a:cubicBezTo>
                  <a:cubicBezTo>
                    <a:pt x="22860" y="213360"/>
                    <a:pt x="20320" y="213360"/>
                    <a:pt x="17780" y="212090"/>
                  </a:cubicBezTo>
                  <a:cubicBezTo>
                    <a:pt x="15240" y="210820"/>
                    <a:pt x="13970" y="209550"/>
                    <a:pt x="11430" y="208280"/>
                  </a:cubicBezTo>
                  <a:cubicBezTo>
                    <a:pt x="10160" y="207010"/>
                    <a:pt x="7620" y="205740"/>
                    <a:pt x="6350" y="203200"/>
                  </a:cubicBezTo>
                  <a:cubicBezTo>
                    <a:pt x="5080" y="200660"/>
                    <a:pt x="3810" y="198120"/>
                    <a:pt x="2540" y="195580"/>
                  </a:cubicBezTo>
                  <a:cubicBezTo>
                    <a:pt x="1270" y="193040"/>
                    <a:pt x="0" y="190500"/>
                    <a:pt x="0" y="187960"/>
                  </a:cubicBezTo>
                  <a:cubicBezTo>
                    <a:pt x="0" y="185420"/>
                    <a:pt x="0" y="182880"/>
                    <a:pt x="0" y="180340"/>
                  </a:cubicBezTo>
                  <a:cubicBezTo>
                    <a:pt x="0" y="177800"/>
                    <a:pt x="0" y="175260"/>
                    <a:pt x="1270" y="172720"/>
                  </a:cubicBezTo>
                  <a:cubicBezTo>
                    <a:pt x="1270" y="170180"/>
                    <a:pt x="2540" y="168910"/>
                    <a:pt x="3810" y="166370"/>
                  </a:cubicBezTo>
                  <a:cubicBezTo>
                    <a:pt x="5080" y="163830"/>
                    <a:pt x="7620" y="162560"/>
                    <a:pt x="8890" y="160020"/>
                  </a:cubicBezTo>
                  <a:cubicBezTo>
                    <a:pt x="10160" y="157480"/>
                    <a:pt x="12700" y="156210"/>
                    <a:pt x="15240" y="154940"/>
                  </a:cubicBezTo>
                  <a:cubicBezTo>
                    <a:pt x="17780" y="153670"/>
                    <a:pt x="20320" y="153670"/>
                    <a:pt x="22860" y="152400"/>
                  </a:cubicBezTo>
                  <a:cubicBezTo>
                    <a:pt x="25400" y="152400"/>
                    <a:pt x="26670" y="151130"/>
                    <a:pt x="30480" y="151130"/>
                  </a:cubicBezTo>
                  <a:cubicBezTo>
                    <a:pt x="36830" y="151130"/>
                    <a:pt x="48260" y="152400"/>
                    <a:pt x="57150" y="151130"/>
                  </a:cubicBezTo>
                  <a:cubicBezTo>
                    <a:pt x="67310" y="149860"/>
                    <a:pt x="76200" y="144780"/>
                    <a:pt x="86360" y="140970"/>
                  </a:cubicBezTo>
                  <a:cubicBezTo>
                    <a:pt x="96520" y="137160"/>
                    <a:pt x="107950" y="132080"/>
                    <a:pt x="118110" y="128270"/>
                  </a:cubicBezTo>
                  <a:cubicBezTo>
                    <a:pt x="127000" y="124460"/>
                    <a:pt x="135890" y="121920"/>
                    <a:pt x="144780" y="119380"/>
                  </a:cubicBezTo>
                  <a:cubicBezTo>
                    <a:pt x="153670" y="115570"/>
                    <a:pt x="162560" y="113030"/>
                    <a:pt x="171450" y="109220"/>
                  </a:cubicBezTo>
                  <a:cubicBezTo>
                    <a:pt x="180340" y="105410"/>
                    <a:pt x="189230" y="99060"/>
                    <a:pt x="198120" y="96520"/>
                  </a:cubicBezTo>
                  <a:cubicBezTo>
                    <a:pt x="207010" y="93980"/>
                    <a:pt x="217170" y="96520"/>
                    <a:pt x="226060" y="93980"/>
                  </a:cubicBezTo>
                  <a:cubicBezTo>
                    <a:pt x="234950" y="91440"/>
                    <a:pt x="242570" y="86360"/>
                    <a:pt x="251460" y="83820"/>
                  </a:cubicBezTo>
                  <a:cubicBezTo>
                    <a:pt x="261620" y="81280"/>
                    <a:pt x="274320" y="80010"/>
                    <a:pt x="284480" y="78740"/>
                  </a:cubicBezTo>
                  <a:cubicBezTo>
                    <a:pt x="294640" y="77470"/>
                    <a:pt x="303530" y="76200"/>
                    <a:pt x="312420" y="74930"/>
                  </a:cubicBezTo>
                  <a:cubicBezTo>
                    <a:pt x="321310" y="73660"/>
                    <a:pt x="327660" y="71120"/>
                    <a:pt x="336550" y="71120"/>
                  </a:cubicBezTo>
                  <a:cubicBezTo>
                    <a:pt x="345440" y="71120"/>
                    <a:pt x="355600" y="69850"/>
                    <a:pt x="364490" y="73660"/>
                  </a:cubicBezTo>
                  <a:cubicBezTo>
                    <a:pt x="374650" y="78740"/>
                    <a:pt x="389890" y="93980"/>
                    <a:pt x="393700" y="105410"/>
                  </a:cubicBezTo>
                  <a:cubicBezTo>
                    <a:pt x="397510" y="114300"/>
                    <a:pt x="393700" y="124460"/>
                    <a:pt x="393700" y="133350"/>
                  </a:cubicBezTo>
                  <a:cubicBezTo>
                    <a:pt x="393700" y="142240"/>
                    <a:pt x="393700" y="152400"/>
                    <a:pt x="393700" y="161290"/>
                  </a:cubicBezTo>
                  <a:cubicBezTo>
                    <a:pt x="393700" y="170180"/>
                    <a:pt x="393700" y="179070"/>
                    <a:pt x="393700" y="185420"/>
                  </a:cubicBezTo>
                  <a:cubicBezTo>
                    <a:pt x="393700" y="189230"/>
                    <a:pt x="393700" y="191770"/>
                    <a:pt x="392430" y="194310"/>
                  </a:cubicBezTo>
                  <a:cubicBezTo>
                    <a:pt x="392430" y="196850"/>
                    <a:pt x="391160" y="199390"/>
                    <a:pt x="389890" y="201930"/>
                  </a:cubicBezTo>
                  <a:cubicBezTo>
                    <a:pt x="388620" y="204470"/>
                    <a:pt x="387350" y="207010"/>
                    <a:pt x="384810" y="209550"/>
                  </a:cubicBezTo>
                  <a:cubicBezTo>
                    <a:pt x="383540" y="212090"/>
                    <a:pt x="381000" y="213360"/>
                    <a:pt x="378460" y="214630"/>
                  </a:cubicBezTo>
                  <a:cubicBezTo>
                    <a:pt x="375920" y="215900"/>
                    <a:pt x="373380" y="217170"/>
                    <a:pt x="370840" y="218440"/>
                  </a:cubicBezTo>
                  <a:cubicBezTo>
                    <a:pt x="368300" y="219710"/>
                    <a:pt x="365760" y="220980"/>
                    <a:pt x="363220" y="220980"/>
                  </a:cubicBezTo>
                  <a:cubicBezTo>
                    <a:pt x="360680" y="220980"/>
                    <a:pt x="356870" y="220980"/>
                    <a:pt x="354330" y="220980"/>
                  </a:cubicBezTo>
                  <a:cubicBezTo>
                    <a:pt x="351790" y="220980"/>
                    <a:pt x="347980" y="219710"/>
                    <a:pt x="345440" y="218440"/>
                  </a:cubicBezTo>
                  <a:cubicBezTo>
                    <a:pt x="342900" y="217170"/>
                    <a:pt x="340360" y="215900"/>
                    <a:pt x="337820" y="214630"/>
                  </a:cubicBezTo>
                  <a:cubicBezTo>
                    <a:pt x="335280" y="213360"/>
                    <a:pt x="332740" y="212090"/>
                    <a:pt x="331470" y="209550"/>
                  </a:cubicBezTo>
                  <a:cubicBezTo>
                    <a:pt x="330200" y="207010"/>
                    <a:pt x="328930" y="204470"/>
                    <a:pt x="327660" y="201930"/>
                  </a:cubicBezTo>
                  <a:cubicBezTo>
                    <a:pt x="326390" y="199390"/>
                    <a:pt x="325120" y="196850"/>
                    <a:pt x="323850" y="194310"/>
                  </a:cubicBezTo>
                  <a:cubicBezTo>
                    <a:pt x="322580" y="191770"/>
                    <a:pt x="322580" y="189230"/>
                    <a:pt x="322580" y="185420"/>
                  </a:cubicBezTo>
                  <a:cubicBezTo>
                    <a:pt x="322580" y="179070"/>
                    <a:pt x="322580" y="168910"/>
                    <a:pt x="323850" y="160020"/>
                  </a:cubicBezTo>
                  <a:cubicBezTo>
                    <a:pt x="325120" y="151130"/>
                    <a:pt x="330200" y="142240"/>
                    <a:pt x="332740" y="133350"/>
                  </a:cubicBezTo>
                  <a:cubicBezTo>
                    <a:pt x="336550" y="123190"/>
                    <a:pt x="341630" y="110490"/>
                    <a:pt x="342900" y="100330"/>
                  </a:cubicBezTo>
                  <a:cubicBezTo>
                    <a:pt x="344170" y="90170"/>
                    <a:pt x="339090" y="73660"/>
                    <a:pt x="342900" y="71120"/>
                  </a:cubicBezTo>
                  <a:cubicBezTo>
                    <a:pt x="346710" y="68580"/>
                    <a:pt x="368300" y="80010"/>
                    <a:pt x="368300" y="83820"/>
                  </a:cubicBezTo>
                  <a:cubicBezTo>
                    <a:pt x="368300" y="88900"/>
                    <a:pt x="349250" y="93980"/>
                    <a:pt x="339090" y="97790"/>
                  </a:cubicBezTo>
                  <a:cubicBezTo>
                    <a:pt x="328930" y="101600"/>
                    <a:pt x="320040" y="105410"/>
                    <a:pt x="309880" y="106680"/>
                  </a:cubicBezTo>
                  <a:cubicBezTo>
                    <a:pt x="300990" y="107950"/>
                    <a:pt x="292100" y="107950"/>
                    <a:pt x="283210" y="107950"/>
                  </a:cubicBezTo>
                  <a:cubicBezTo>
                    <a:pt x="271780" y="107950"/>
                    <a:pt x="259080" y="107950"/>
                    <a:pt x="247650" y="105410"/>
                  </a:cubicBezTo>
                  <a:cubicBezTo>
                    <a:pt x="237490" y="102870"/>
                    <a:pt x="228600" y="99060"/>
                    <a:pt x="219710" y="95250"/>
                  </a:cubicBezTo>
                  <a:cubicBezTo>
                    <a:pt x="209550" y="91440"/>
                    <a:pt x="199390" y="88900"/>
                    <a:pt x="190500" y="83820"/>
                  </a:cubicBezTo>
                  <a:cubicBezTo>
                    <a:pt x="180340" y="77470"/>
                    <a:pt x="171450" y="60960"/>
                    <a:pt x="162560" y="60960"/>
                  </a:cubicBezTo>
                  <a:cubicBezTo>
                    <a:pt x="154940" y="60960"/>
                    <a:pt x="144780" y="71120"/>
                    <a:pt x="140970" y="78740"/>
                  </a:cubicBezTo>
                  <a:cubicBezTo>
                    <a:pt x="137160" y="86360"/>
                    <a:pt x="142240" y="96520"/>
                    <a:pt x="142240" y="105410"/>
                  </a:cubicBezTo>
                  <a:cubicBezTo>
                    <a:pt x="142240" y="114300"/>
                    <a:pt x="142240" y="124460"/>
                    <a:pt x="142240" y="132080"/>
                  </a:cubicBezTo>
                  <a:cubicBezTo>
                    <a:pt x="142240" y="137160"/>
                    <a:pt x="142240" y="140970"/>
                    <a:pt x="142240" y="144780"/>
                  </a:cubicBezTo>
                  <a:cubicBezTo>
                    <a:pt x="142240" y="148590"/>
                    <a:pt x="143510" y="151130"/>
                    <a:pt x="142240" y="153670"/>
                  </a:cubicBezTo>
                  <a:cubicBezTo>
                    <a:pt x="140970" y="156210"/>
                    <a:pt x="139700" y="158750"/>
                    <a:pt x="138430" y="161290"/>
                  </a:cubicBezTo>
                  <a:cubicBezTo>
                    <a:pt x="137160" y="163830"/>
                    <a:pt x="135890" y="166370"/>
                    <a:pt x="133350" y="168910"/>
                  </a:cubicBezTo>
                  <a:cubicBezTo>
                    <a:pt x="132080" y="171450"/>
                    <a:pt x="129540" y="172720"/>
                    <a:pt x="127000" y="173990"/>
                  </a:cubicBezTo>
                  <a:cubicBezTo>
                    <a:pt x="124460" y="175260"/>
                    <a:pt x="121920" y="176530"/>
                    <a:pt x="119380" y="177800"/>
                  </a:cubicBezTo>
                  <a:cubicBezTo>
                    <a:pt x="116840" y="179070"/>
                    <a:pt x="113030" y="180340"/>
                    <a:pt x="110490" y="180340"/>
                  </a:cubicBezTo>
                  <a:cubicBezTo>
                    <a:pt x="107950" y="180340"/>
                    <a:pt x="105410" y="180340"/>
                    <a:pt x="102870" y="180340"/>
                  </a:cubicBezTo>
                  <a:cubicBezTo>
                    <a:pt x="100330" y="180340"/>
                    <a:pt x="96520" y="179070"/>
                    <a:pt x="93980" y="177800"/>
                  </a:cubicBezTo>
                  <a:cubicBezTo>
                    <a:pt x="91440" y="176530"/>
                    <a:pt x="88900" y="175260"/>
                    <a:pt x="86360" y="173990"/>
                  </a:cubicBezTo>
                  <a:cubicBezTo>
                    <a:pt x="83820" y="172720"/>
                    <a:pt x="81280" y="171450"/>
                    <a:pt x="80010" y="168910"/>
                  </a:cubicBezTo>
                  <a:cubicBezTo>
                    <a:pt x="77470" y="166370"/>
                    <a:pt x="76200" y="163830"/>
                    <a:pt x="74930" y="161290"/>
                  </a:cubicBezTo>
                  <a:cubicBezTo>
                    <a:pt x="73660" y="158750"/>
                    <a:pt x="72390" y="156210"/>
                    <a:pt x="71120" y="153670"/>
                  </a:cubicBezTo>
                  <a:cubicBezTo>
                    <a:pt x="69850" y="151130"/>
                    <a:pt x="69850" y="148590"/>
                    <a:pt x="71120" y="144780"/>
                  </a:cubicBezTo>
                  <a:cubicBezTo>
                    <a:pt x="72390" y="137160"/>
                    <a:pt x="78740" y="123190"/>
                    <a:pt x="83820" y="114300"/>
                  </a:cubicBezTo>
                  <a:cubicBezTo>
                    <a:pt x="88900" y="105410"/>
                    <a:pt x="95250" y="97790"/>
                    <a:pt x="102870" y="91440"/>
                  </a:cubicBezTo>
                  <a:cubicBezTo>
                    <a:pt x="111760" y="83820"/>
                    <a:pt x="123190" y="76200"/>
                    <a:pt x="133350" y="71120"/>
                  </a:cubicBezTo>
                  <a:cubicBezTo>
                    <a:pt x="142240" y="67310"/>
                    <a:pt x="152400" y="67310"/>
                    <a:pt x="162560" y="64770"/>
                  </a:cubicBezTo>
                  <a:cubicBezTo>
                    <a:pt x="172720" y="62230"/>
                    <a:pt x="182880" y="59690"/>
                    <a:pt x="193040" y="57150"/>
                  </a:cubicBezTo>
                  <a:cubicBezTo>
                    <a:pt x="201930" y="54610"/>
                    <a:pt x="212090" y="52070"/>
                    <a:pt x="220980" y="50800"/>
                  </a:cubicBezTo>
                  <a:cubicBezTo>
                    <a:pt x="229870" y="49530"/>
                    <a:pt x="238760" y="52070"/>
                    <a:pt x="247650" y="49530"/>
                  </a:cubicBezTo>
                  <a:cubicBezTo>
                    <a:pt x="256540" y="46990"/>
                    <a:pt x="265430" y="39370"/>
                    <a:pt x="274320" y="35560"/>
                  </a:cubicBezTo>
                  <a:cubicBezTo>
                    <a:pt x="283210" y="31750"/>
                    <a:pt x="293370" y="26670"/>
                    <a:pt x="302260" y="24130"/>
                  </a:cubicBezTo>
                  <a:cubicBezTo>
                    <a:pt x="311150" y="21590"/>
                    <a:pt x="320040" y="24130"/>
                    <a:pt x="328930" y="22860"/>
                  </a:cubicBezTo>
                  <a:cubicBezTo>
                    <a:pt x="339090" y="21590"/>
                    <a:pt x="354330" y="19050"/>
                    <a:pt x="361950" y="19050"/>
                  </a:cubicBezTo>
                  <a:cubicBezTo>
                    <a:pt x="367030" y="19050"/>
                    <a:pt x="369570" y="19050"/>
                    <a:pt x="373380" y="19050"/>
                  </a:cubicBezTo>
                  <a:cubicBezTo>
                    <a:pt x="377190" y="19050"/>
                    <a:pt x="381000" y="20320"/>
                    <a:pt x="384810" y="21590"/>
                  </a:cubicBezTo>
                  <a:cubicBezTo>
                    <a:pt x="388620" y="22860"/>
                    <a:pt x="391160" y="25400"/>
                    <a:pt x="393700" y="27940"/>
                  </a:cubicBezTo>
                  <a:cubicBezTo>
                    <a:pt x="396240" y="30480"/>
                    <a:pt x="400050" y="33020"/>
                    <a:pt x="401320" y="36830"/>
                  </a:cubicBezTo>
                  <a:cubicBezTo>
                    <a:pt x="403860" y="40640"/>
                    <a:pt x="405130" y="44450"/>
                    <a:pt x="405130" y="48260"/>
                  </a:cubicBezTo>
                  <a:cubicBezTo>
                    <a:pt x="405130" y="52070"/>
                    <a:pt x="405130" y="55880"/>
                    <a:pt x="405130" y="59690"/>
                  </a:cubicBezTo>
                  <a:cubicBezTo>
                    <a:pt x="405130" y="63500"/>
                    <a:pt x="402590" y="67310"/>
                    <a:pt x="401320" y="71120"/>
                  </a:cubicBezTo>
                  <a:cubicBezTo>
                    <a:pt x="400050" y="74930"/>
                    <a:pt x="397510" y="77470"/>
                    <a:pt x="394970" y="80010"/>
                  </a:cubicBezTo>
                  <a:cubicBezTo>
                    <a:pt x="392430" y="82550"/>
                    <a:pt x="388620" y="85090"/>
                    <a:pt x="384810" y="86360"/>
                  </a:cubicBezTo>
                  <a:cubicBezTo>
                    <a:pt x="381000" y="87630"/>
                    <a:pt x="377190" y="90170"/>
                    <a:pt x="373380" y="90170"/>
                  </a:cubicBezTo>
                  <a:cubicBezTo>
                    <a:pt x="369570" y="90170"/>
                    <a:pt x="365760" y="91440"/>
                    <a:pt x="361950" y="90170"/>
                  </a:cubicBezTo>
                  <a:cubicBezTo>
                    <a:pt x="358140" y="88900"/>
                    <a:pt x="354330" y="87630"/>
                    <a:pt x="351790" y="85090"/>
                  </a:cubicBezTo>
                  <a:cubicBezTo>
                    <a:pt x="347980" y="82550"/>
                    <a:pt x="345440" y="80010"/>
                    <a:pt x="342900" y="77470"/>
                  </a:cubicBezTo>
                  <a:cubicBezTo>
                    <a:pt x="340360" y="74930"/>
                    <a:pt x="337820" y="72390"/>
                    <a:pt x="336550" y="68580"/>
                  </a:cubicBezTo>
                  <a:cubicBezTo>
                    <a:pt x="335280" y="64770"/>
                    <a:pt x="334010" y="60960"/>
                    <a:pt x="334010" y="57150"/>
                  </a:cubicBezTo>
                  <a:cubicBezTo>
                    <a:pt x="334010" y="53340"/>
                    <a:pt x="334010" y="49530"/>
                    <a:pt x="335280" y="45720"/>
                  </a:cubicBezTo>
                  <a:cubicBezTo>
                    <a:pt x="336550" y="41910"/>
                    <a:pt x="336550" y="38100"/>
                    <a:pt x="339090" y="34290"/>
                  </a:cubicBezTo>
                  <a:cubicBezTo>
                    <a:pt x="341630" y="31750"/>
                    <a:pt x="345440" y="29210"/>
                    <a:pt x="347980" y="26670"/>
                  </a:cubicBezTo>
                  <a:cubicBezTo>
                    <a:pt x="351790" y="24130"/>
                    <a:pt x="354330" y="21590"/>
                    <a:pt x="358140" y="20320"/>
                  </a:cubicBezTo>
                  <a:cubicBezTo>
                    <a:pt x="361950" y="19050"/>
                    <a:pt x="365760" y="19050"/>
                    <a:pt x="369570" y="19050"/>
                  </a:cubicBezTo>
                  <a:cubicBezTo>
                    <a:pt x="373380" y="19050"/>
                    <a:pt x="377190" y="19050"/>
                    <a:pt x="381000" y="20320"/>
                  </a:cubicBezTo>
                  <a:cubicBezTo>
                    <a:pt x="384810" y="21590"/>
                    <a:pt x="388620" y="22860"/>
                    <a:pt x="391160" y="25400"/>
                  </a:cubicBezTo>
                  <a:cubicBezTo>
                    <a:pt x="393700" y="27940"/>
                    <a:pt x="396240" y="30480"/>
                    <a:pt x="398780" y="34290"/>
                  </a:cubicBezTo>
                  <a:cubicBezTo>
                    <a:pt x="401320" y="36830"/>
                    <a:pt x="402590" y="40640"/>
                    <a:pt x="403860" y="44450"/>
                  </a:cubicBezTo>
                  <a:cubicBezTo>
                    <a:pt x="405130" y="48260"/>
                    <a:pt x="405130" y="52070"/>
                    <a:pt x="405130" y="55880"/>
                  </a:cubicBezTo>
                  <a:cubicBezTo>
                    <a:pt x="405130" y="59690"/>
                    <a:pt x="403860" y="63500"/>
                    <a:pt x="402590" y="67310"/>
                  </a:cubicBezTo>
                  <a:cubicBezTo>
                    <a:pt x="401320" y="71120"/>
                    <a:pt x="400050" y="74930"/>
                    <a:pt x="397510" y="77470"/>
                  </a:cubicBezTo>
                  <a:cubicBezTo>
                    <a:pt x="394970" y="80010"/>
                    <a:pt x="392430" y="83820"/>
                    <a:pt x="388620" y="85090"/>
                  </a:cubicBezTo>
                  <a:cubicBezTo>
                    <a:pt x="384810" y="87630"/>
                    <a:pt x="377190" y="88900"/>
                    <a:pt x="377190" y="88900"/>
                  </a:cubicBezTo>
                  <a:cubicBezTo>
                    <a:pt x="377190" y="88900"/>
                    <a:pt x="327660" y="93980"/>
                    <a:pt x="309880" y="99060"/>
                  </a:cubicBezTo>
                  <a:cubicBezTo>
                    <a:pt x="297180" y="102870"/>
                    <a:pt x="288290" y="107950"/>
                    <a:pt x="278130" y="111760"/>
                  </a:cubicBezTo>
                  <a:cubicBezTo>
                    <a:pt x="267970" y="115570"/>
                    <a:pt x="257810" y="119380"/>
                    <a:pt x="247650" y="120650"/>
                  </a:cubicBezTo>
                  <a:cubicBezTo>
                    <a:pt x="238760" y="121920"/>
                    <a:pt x="228600" y="120650"/>
                    <a:pt x="219710" y="123190"/>
                  </a:cubicBezTo>
                  <a:cubicBezTo>
                    <a:pt x="210820" y="125730"/>
                    <a:pt x="201930" y="132080"/>
                    <a:pt x="193040" y="134620"/>
                  </a:cubicBezTo>
                  <a:cubicBezTo>
                    <a:pt x="184150" y="137160"/>
                    <a:pt x="175260" y="134620"/>
                    <a:pt x="166370" y="135890"/>
                  </a:cubicBezTo>
                  <a:cubicBezTo>
                    <a:pt x="157480" y="137160"/>
                    <a:pt x="144780" y="140970"/>
                    <a:pt x="142240" y="144780"/>
                  </a:cubicBezTo>
                  <a:cubicBezTo>
                    <a:pt x="140970" y="147320"/>
                    <a:pt x="143510" y="151130"/>
                    <a:pt x="142240" y="153670"/>
                  </a:cubicBezTo>
                  <a:cubicBezTo>
                    <a:pt x="140970" y="156210"/>
                    <a:pt x="139700" y="158750"/>
                    <a:pt x="138430" y="161290"/>
                  </a:cubicBezTo>
                  <a:cubicBezTo>
                    <a:pt x="137160" y="163830"/>
                    <a:pt x="135890" y="166370"/>
                    <a:pt x="133350" y="168910"/>
                  </a:cubicBezTo>
                  <a:cubicBezTo>
                    <a:pt x="132080" y="171450"/>
                    <a:pt x="129540" y="172720"/>
                    <a:pt x="127000" y="173990"/>
                  </a:cubicBezTo>
                  <a:cubicBezTo>
                    <a:pt x="124460" y="175260"/>
                    <a:pt x="121920" y="176530"/>
                    <a:pt x="119380" y="177800"/>
                  </a:cubicBezTo>
                  <a:cubicBezTo>
                    <a:pt x="116840" y="179070"/>
                    <a:pt x="113030" y="180340"/>
                    <a:pt x="110490" y="180340"/>
                  </a:cubicBezTo>
                  <a:cubicBezTo>
                    <a:pt x="107950" y="180340"/>
                    <a:pt x="105410" y="180340"/>
                    <a:pt x="102870" y="180340"/>
                  </a:cubicBezTo>
                  <a:cubicBezTo>
                    <a:pt x="100330" y="180340"/>
                    <a:pt x="96520" y="179070"/>
                    <a:pt x="93980" y="177800"/>
                  </a:cubicBezTo>
                  <a:cubicBezTo>
                    <a:pt x="91440" y="176530"/>
                    <a:pt x="88900" y="175260"/>
                    <a:pt x="86360" y="173990"/>
                  </a:cubicBezTo>
                  <a:cubicBezTo>
                    <a:pt x="83820" y="172720"/>
                    <a:pt x="81280" y="171450"/>
                    <a:pt x="80010" y="168910"/>
                  </a:cubicBezTo>
                  <a:cubicBezTo>
                    <a:pt x="77470" y="166370"/>
                    <a:pt x="76200" y="163830"/>
                    <a:pt x="74930" y="161290"/>
                  </a:cubicBezTo>
                  <a:cubicBezTo>
                    <a:pt x="73660" y="158750"/>
                    <a:pt x="72390" y="156210"/>
                    <a:pt x="71120" y="153670"/>
                  </a:cubicBezTo>
                  <a:cubicBezTo>
                    <a:pt x="69850" y="151130"/>
                    <a:pt x="71120" y="147320"/>
                    <a:pt x="71120" y="144780"/>
                  </a:cubicBezTo>
                  <a:cubicBezTo>
                    <a:pt x="71120" y="142240"/>
                    <a:pt x="71120" y="139700"/>
                    <a:pt x="71120" y="135890"/>
                  </a:cubicBezTo>
                  <a:cubicBezTo>
                    <a:pt x="71120" y="129540"/>
                    <a:pt x="71120" y="118110"/>
                    <a:pt x="71120" y="109220"/>
                  </a:cubicBezTo>
                  <a:cubicBezTo>
                    <a:pt x="71120" y="100330"/>
                    <a:pt x="71120" y="88900"/>
                    <a:pt x="71120" y="80010"/>
                  </a:cubicBezTo>
                  <a:cubicBezTo>
                    <a:pt x="71120" y="71120"/>
                    <a:pt x="71120" y="62230"/>
                    <a:pt x="73660" y="54610"/>
                  </a:cubicBezTo>
                  <a:cubicBezTo>
                    <a:pt x="76200" y="46990"/>
                    <a:pt x="81280" y="38100"/>
                    <a:pt x="87630" y="31750"/>
                  </a:cubicBezTo>
                  <a:cubicBezTo>
                    <a:pt x="93980" y="25400"/>
                    <a:pt x="101600" y="19050"/>
                    <a:pt x="109220" y="13970"/>
                  </a:cubicBezTo>
                  <a:cubicBezTo>
                    <a:pt x="116840" y="8890"/>
                    <a:pt x="124460" y="6350"/>
                    <a:pt x="133350" y="3810"/>
                  </a:cubicBezTo>
                  <a:cubicBezTo>
                    <a:pt x="143510" y="1270"/>
                    <a:pt x="154940" y="1270"/>
                    <a:pt x="165100" y="1270"/>
                  </a:cubicBezTo>
                  <a:cubicBezTo>
                    <a:pt x="173990" y="1270"/>
                    <a:pt x="182880" y="0"/>
                    <a:pt x="191770" y="2540"/>
                  </a:cubicBezTo>
                  <a:cubicBezTo>
                    <a:pt x="200660" y="5080"/>
                    <a:pt x="207010" y="13970"/>
                    <a:pt x="215900" y="17780"/>
                  </a:cubicBezTo>
                  <a:cubicBezTo>
                    <a:pt x="223520" y="21590"/>
                    <a:pt x="232410" y="24130"/>
                    <a:pt x="241300" y="26670"/>
                  </a:cubicBezTo>
                  <a:cubicBezTo>
                    <a:pt x="250190" y="30480"/>
                    <a:pt x="260350" y="35560"/>
                    <a:pt x="269240" y="36830"/>
                  </a:cubicBezTo>
                  <a:cubicBezTo>
                    <a:pt x="278130" y="38100"/>
                    <a:pt x="285750" y="38100"/>
                    <a:pt x="294640" y="36830"/>
                  </a:cubicBezTo>
                  <a:cubicBezTo>
                    <a:pt x="303530" y="35560"/>
                    <a:pt x="312420" y="33020"/>
                    <a:pt x="320040" y="29210"/>
                  </a:cubicBezTo>
                  <a:cubicBezTo>
                    <a:pt x="327660" y="26670"/>
                    <a:pt x="334010" y="20320"/>
                    <a:pt x="342900" y="17780"/>
                  </a:cubicBezTo>
                  <a:cubicBezTo>
                    <a:pt x="353060" y="15240"/>
                    <a:pt x="368300" y="12700"/>
                    <a:pt x="378460" y="13970"/>
                  </a:cubicBezTo>
                  <a:cubicBezTo>
                    <a:pt x="387350" y="15240"/>
                    <a:pt x="396240" y="19050"/>
                    <a:pt x="401320" y="25400"/>
                  </a:cubicBezTo>
                  <a:cubicBezTo>
                    <a:pt x="408940" y="34290"/>
                    <a:pt x="411480" y="52070"/>
                    <a:pt x="412750" y="64770"/>
                  </a:cubicBezTo>
                  <a:cubicBezTo>
                    <a:pt x="414020" y="74930"/>
                    <a:pt x="414020" y="85090"/>
                    <a:pt x="412750" y="95250"/>
                  </a:cubicBezTo>
                  <a:cubicBezTo>
                    <a:pt x="411480" y="105410"/>
                    <a:pt x="410210" y="114300"/>
                    <a:pt x="407670" y="124460"/>
                  </a:cubicBezTo>
                  <a:cubicBezTo>
                    <a:pt x="405130" y="134620"/>
                    <a:pt x="402590" y="146050"/>
                    <a:pt x="400050" y="156210"/>
                  </a:cubicBezTo>
                  <a:cubicBezTo>
                    <a:pt x="397510" y="166370"/>
                    <a:pt x="394970" y="179070"/>
                    <a:pt x="393700" y="185420"/>
                  </a:cubicBezTo>
                  <a:cubicBezTo>
                    <a:pt x="392430" y="189230"/>
                    <a:pt x="393700" y="191770"/>
                    <a:pt x="392430" y="194310"/>
                  </a:cubicBezTo>
                  <a:cubicBezTo>
                    <a:pt x="392430" y="196850"/>
                    <a:pt x="391160" y="199390"/>
                    <a:pt x="389890" y="201930"/>
                  </a:cubicBezTo>
                  <a:cubicBezTo>
                    <a:pt x="388620" y="204470"/>
                    <a:pt x="387350" y="207010"/>
                    <a:pt x="384810" y="209550"/>
                  </a:cubicBezTo>
                  <a:cubicBezTo>
                    <a:pt x="383540" y="212090"/>
                    <a:pt x="381000" y="213360"/>
                    <a:pt x="378460" y="214630"/>
                  </a:cubicBezTo>
                  <a:cubicBezTo>
                    <a:pt x="375920" y="215900"/>
                    <a:pt x="373380" y="217170"/>
                    <a:pt x="370840" y="218440"/>
                  </a:cubicBezTo>
                  <a:cubicBezTo>
                    <a:pt x="368300" y="219710"/>
                    <a:pt x="365760" y="220980"/>
                    <a:pt x="363220" y="220980"/>
                  </a:cubicBezTo>
                  <a:cubicBezTo>
                    <a:pt x="360680" y="220980"/>
                    <a:pt x="356870" y="220980"/>
                    <a:pt x="354330" y="220980"/>
                  </a:cubicBezTo>
                  <a:cubicBezTo>
                    <a:pt x="351790" y="220980"/>
                    <a:pt x="347980" y="219710"/>
                    <a:pt x="345440" y="218440"/>
                  </a:cubicBezTo>
                  <a:cubicBezTo>
                    <a:pt x="342900" y="217170"/>
                    <a:pt x="340360" y="215900"/>
                    <a:pt x="337820" y="214630"/>
                  </a:cubicBezTo>
                  <a:cubicBezTo>
                    <a:pt x="335280" y="213360"/>
                    <a:pt x="332740" y="212090"/>
                    <a:pt x="331470" y="209550"/>
                  </a:cubicBezTo>
                  <a:cubicBezTo>
                    <a:pt x="330200" y="207010"/>
                    <a:pt x="328930" y="204470"/>
                    <a:pt x="327660" y="201930"/>
                  </a:cubicBezTo>
                  <a:cubicBezTo>
                    <a:pt x="326390" y="199390"/>
                    <a:pt x="325120" y="196850"/>
                    <a:pt x="323850" y="194310"/>
                  </a:cubicBezTo>
                  <a:cubicBezTo>
                    <a:pt x="322580" y="191770"/>
                    <a:pt x="322580" y="189230"/>
                    <a:pt x="322580" y="185420"/>
                  </a:cubicBezTo>
                  <a:cubicBezTo>
                    <a:pt x="322580" y="181610"/>
                    <a:pt x="322580" y="177800"/>
                    <a:pt x="322580" y="172720"/>
                  </a:cubicBezTo>
                  <a:cubicBezTo>
                    <a:pt x="322580" y="165100"/>
                    <a:pt x="322580" y="153670"/>
                    <a:pt x="322580" y="144780"/>
                  </a:cubicBezTo>
                  <a:cubicBezTo>
                    <a:pt x="322580" y="134620"/>
                    <a:pt x="318770" y="115570"/>
                    <a:pt x="322580" y="114300"/>
                  </a:cubicBezTo>
                  <a:cubicBezTo>
                    <a:pt x="326390" y="111760"/>
                    <a:pt x="351790" y="133350"/>
                    <a:pt x="350520" y="138430"/>
                  </a:cubicBezTo>
                  <a:cubicBezTo>
                    <a:pt x="349250" y="142240"/>
                    <a:pt x="334010" y="143510"/>
                    <a:pt x="323850" y="144780"/>
                  </a:cubicBezTo>
                  <a:cubicBezTo>
                    <a:pt x="312420" y="146050"/>
                    <a:pt x="297180" y="143510"/>
                    <a:pt x="285750" y="146050"/>
                  </a:cubicBezTo>
                  <a:cubicBezTo>
                    <a:pt x="275590" y="147320"/>
                    <a:pt x="266700" y="152400"/>
                    <a:pt x="257810" y="154940"/>
                  </a:cubicBezTo>
                  <a:cubicBezTo>
                    <a:pt x="247650" y="157480"/>
                    <a:pt x="237490" y="160020"/>
                    <a:pt x="228600" y="162560"/>
                  </a:cubicBezTo>
                  <a:cubicBezTo>
                    <a:pt x="219710" y="165100"/>
                    <a:pt x="212090" y="166370"/>
                    <a:pt x="203200" y="168910"/>
                  </a:cubicBezTo>
                  <a:cubicBezTo>
                    <a:pt x="195580" y="171450"/>
                    <a:pt x="187960" y="175260"/>
                    <a:pt x="179070" y="177800"/>
                  </a:cubicBezTo>
                  <a:cubicBezTo>
                    <a:pt x="170180" y="180340"/>
                    <a:pt x="161290" y="184150"/>
                    <a:pt x="152400" y="186690"/>
                  </a:cubicBezTo>
                  <a:cubicBezTo>
                    <a:pt x="144780" y="189230"/>
                    <a:pt x="135890" y="191770"/>
                    <a:pt x="128270" y="194310"/>
                  </a:cubicBezTo>
                  <a:cubicBezTo>
                    <a:pt x="119380" y="198120"/>
                    <a:pt x="110490" y="201930"/>
                    <a:pt x="101600" y="205740"/>
                  </a:cubicBezTo>
                  <a:cubicBezTo>
                    <a:pt x="91440" y="209550"/>
                    <a:pt x="81280" y="213360"/>
                    <a:pt x="69850" y="214630"/>
                  </a:cubicBezTo>
                  <a:cubicBezTo>
                    <a:pt x="58420" y="215900"/>
                    <a:pt x="40640" y="215900"/>
                    <a:pt x="33020" y="215900"/>
                  </a:cubicBezTo>
                  <a:cubicBezTo>
                    <a:pt x="29210" y="215900"/>
                    <a:pt x="27940" y="214630"/>
                    <a:pt x="25400" y="214630"/>
                  </a:cubicBezTo>
                  <a:cubicBezTo>
                    <a:pt x="22860" y="213360"/>
                    <a:pt x="20320" y="213360"/>
                    <a:pt x="17780" y="212090"/>
                  </a:cubicBezTo>
                  <a:cubicBezTo>
                    <a:pt x="15240" y="210820"/>
                    <a:pt x="13970" y="209550"/>
                    <a:pt x="11430" y="208280"/>
                  </a:cubicBezTo>
                  <a:cubicBezTo>
                    <a:pt x="10160" y="207010"/>
                    <a:pt x="7620" y="205740"/>
                    <a:pt x="6350" y="203200"/>
                  </a:cubicBezTo>
                  <a:cubicBezTo>
                    <a:pt x="5080" y="200660"/>
                    <a:pt x="3810" y="198120"/>
                    <a:pt x="2540" y="195580"/>
                  </a:cubicBezTo>
                  <a:cubicBezTo>
                    <a:pt x="1270" y="193040"/>
                    <a:pt x="0" y="190500"/>
                    <a:pt x="0" y="187960"/>
                  </a:cubicBezTo>
                  <a:cubicBezTo>
                    <a:pt x="0" y="185420"/>
                    <a:pt x="0" y="182880"/>
                    <a:pt x="0" y="180340"/>
                  </a:cubicBezTo>
                  <a:cubicBezTo>
                    <a:pt x="0" y="177800"/>
                    <a:pt x="0" y="175260"/>
                    <a:pt x="1270" y="172720"/>
                  </a:cubicBezTo>
                  <a:cubicBezTo>
                    <a:pt x="1270" y="170180"/>
                    <a:pt x="2540" y="168910"/>
                    <a:pt x="3810" y="166370"/>
                  </a:cubicBezTo>
                  <a:cubicBezTo>
                    <a:pt x="5080" y="163830"/>
                    <a:pt x="7620" y="162560"/>
                    <a:pt x="8890" y="160020"/>
                  </a:cubicBezTo>
                  <a:cubicBezTo>
                    <a:pt x="10160" y="157480"/>
                    <a:pt x="12700" y="156210"/>
                    <a:pt x="15240" y="154940"/>
                  </a:cubicBezTo>
                  <a:cubicBezTo>
                    <a:pt x="17780" y="153670"/>
                    <a:pt x="20320" y="153670"/>
                    <a:pt x="22860" y="152400"/>
                  </a:cubicBezTo>
                  <a:cubicBezTo>
                    <a:pt x="25400" y="152400"/>
                    <a:pt x="26670" y="151130"/>
                    <a:pt x="30480" y="151130"/>
                  </a:cubicBezTo>
                  <a:cubicBezTo>
                    <a:pt x="35560" y="149860"/>
                    <a:pt x="44450" y="149860"/>
                    <a:pt x="52070" y="148590"/>
                  </a:cubicBezTo>
                  <a:cubicBezTo>
                    <a:pt x="60960" y="147320"/>
                    <a:pt x="71120" y="146050"/>
                    <a:pt x="81280" y="144780"/>
                  </a:cubicBezTo>
                  <a:cubicBezTo>
                    <a:pt x="92710" y="142240"/>
                    <a:pt x="105410" y="138430"/>
                    <a:pt x="116840" y="137160"/>
                  </a:cubicBezTo>
                  <a:cubicBezTo>
                    <a:pt x="127000" y="135890"/>
                    <a:pt x="134620" y="135890"/>
                    <a:pt x="144780" y="135890"/>
                  </a:cubicBezTo>
                  <a:cubicBezTo>
                    <a:pt x="154940" y="135890"/>
                    <a:pt x="167640" y="135890"/>
                    <a:pt x="177800" y="135890"/>
                  </a:cubicBezTo>
                  <a:cubicBezTo>
                    <a:pt x="187960" y="135890"/>
                    <a:pt x="195580" y="137160"/>
                    <a:pt x="205740" y="137160"/>
                  </a:cubicBezTo>
                  <a:cubicBezTo>
                    <a:pt x="215900" y="138430"/>
                    <a:pt x="227330" y="139700"/>
                    <a:pt x="238760" y="139700"/>
                  </a:cubicBezTo>
                  <a:cubicBezTo>
                    <a:pt x="252730" y="139700"/>
                    <a:pt x="267970" y="138430"/>
                    <a:pt x="281940" y="139700"/>
                  </a:cubicBezTo>
                  <a:cubicBezTo>
                    <a:pt x="294640" y="140970"/>
                    <a:pt x="307340" y="142240"/>
                    <a:pt x="317500" y="147320"/>
                  </a:cubicBezTo>
                  <a:cubicBezTo>
                    <a:pt x="327660" y="152400"/>
                    <a:pt x="340360" y="162560"/>
                    <a:pt x="345440" y="172720"/>
                  </a:cubicBezTo>
                  <a:cubicBezTo>
                    <a:pt x="350520" y="181610"/>
                    <a:pt x="350520" y="194310"/>
                    <a:pt x="349250" y="204470"/>
                  </a:cubicBezTo>
                  <a:cubicBezTo>
                    <a:pt x="347980" y="213360"/>
                    <a:pt x="341630" y="223520"/>
                    <a:pt x="335280" y="229870"/>
                  </a:cubicBezTo>
                  <a:cubicBezTo>
                    <a:pt x="328930" y="234950"/>
                    <a:pt x="318770" y="237490"/>
                    <a:pt x="309880" y="238760"/>
                  </a:cubicBezTo>
                  <a:cubicBezTo>
                    <a:pt x="300990" y="240030"/>
                    <a:pt x="293370" y="240030"/>
                    <a:pt x="284480" y="238760"/>
                  </a:cubicBezTo>
                  <a:cubicBezTo>
                    <a:pt x="275590" y="237490"/>
                    <a:pt x="267970" y="234950"/>
                    <a:pt x="259080" y="233680"/>
                  </a:cubicBezTo>
                  <a:cubicBezTo>
                    <a:pt x="250190" y="231140"/>
                    <a:pt x="242570" y="229870"/>
                    <a:pt x="233680" y="227330"/>
                  </a:cubicBezTo>
                  <a:cubicBezTo>
                    <a:pt x="226060" y="224790"/>
                    <a:pt x="217170" y="220980"/>
                    <a:pt x="209550" y="219710"/>
                  </a:cubicBezTo>
                  <a:cubicBezTo>
                    <a:pt x="201930" y="218440"/>
                    <a:pt x="191770" y="219710"/>
                    <a:pt x="186690" y="219710"/>
                  </a:cubicBezTo>
                  <a:cubicBezTo>
                    <a:pt x="184150" y="219710"/>
                    <a:pt x="182880" y="218440"/>
                    <a:pt x="180340" y="218440"/>
                  </a:cubicBezTo>
                  <a:cubicBezTo>
                    <a:pt x="179070" y="218440"/>
                    <a:pt x="176530" y="218440"/>
                    <a:pt x="175260" y="217170"/>
                  </a:cubicBezTo>
                  <a:cubicBezTo>
                    <a:pt x="173990" y="215900"/>
                    <a:pt x="171450" y="214630"/>
                    <a:pt x="170180" y="213360"/>
                  </a:cubicBezTo>
                  <a:cubicBezTo>
                    <a:pt x="168910" y="212090"/>
                    <a:pt x="166370" y="209550"/>
                    <a:pt x="165100" y="208280"/>
                  </a:cubicBezTo>
                  <a:cubicBezTo>
                    <a:pt x="163830" y="207010"/>
                    <a:pt x="162560" y="204470"/>
                    <a:pt x="162560" y="203200"/>
                  </a:cubicBezTo>
                  <a:cubicBezTo>
                    <a:pt x="161290" y="200660"/>
                    <a:pt x="161290" y="199390"/>
                    <a:pt x="161290" y="196850"/>
                  </a:cubicBezTo>
                  <a:cubicBezTo>
                    <a:pt x="161290" y="194310"/>
                    <a:pt x="161290" y="193040"/>
                    <a:pt x="161290" y="190500"/>
                  </a:cubicBezTo>
                  <a:cubicBezTo>
                    <a:pt x="161290" y="187960"/>
                    <a:pt x="162560" y="186690"/>
                    <a:pt x="162560" y="184150"/>
                  </a:cubicBezTo>
                  <a:cubicBezTo>
                    <a:pt x="163830" y="181610"/>
                    <a:pt x="163830" y="179070"/>
                    <a:pt x="165100" y="177800"/>
                  </a:cubicBezTo>
                  <a:cubicBezTo>
                    <a:pt x="166370" y="176530"/>
                    <a:pt x="168910" y="175260"/>
                    <a:pt x="170180" y="173990"/>
                  </a:cubicBezTo>
                  <a:cubicBezTo>
                    <a:pt x="171450" y="172720"/>
                    <a:pt x="173990" y="171450"/>
                    <a:pt x="175260" y="170180"/>
                  </a:cubicBezTo>
                  <a:cubicBezTo>
                    <a:pt x="176530" y="168910"/>
                    <a:pt x="179070" y="167640"/>
                    <a:pt x="180340" y="167640"/>
                  </a:cubicBezTo>
                  <a:cubicBezTo>
                    <a:pt x="182880" y="166370"/>
                    <a:pt x="186690" y="166370"/>
                    <a:pt x="186690" y="166370"/>
                  </a:cubicBezTo>
                </a:path>
              </a:pathLst>
            </a:custGeom>
            <a:solidFill>
              <a:srgbClr val="4A7BAE"/>
            </a:solidFill>
            <a:ln>
              <a:noFill/>
            </a:ln>
          </p:spPr>
        </p:sp>
      </p:grpSp>
      <p:grpSp>
        <p:nvGrpSpPr>
          <p:cNvPr id="13" name="Group 13"/>
          <p:cNvGrpSpPr/>
          <p:nvPr/>
        </p:nvGrpSpPr>
        <p:grpSpPr>
          <a:xfrm>
            <a:off x="13001625" y="6792278"/>
            <a:ext cx="114300" cy="115252"/>
            <a:chOff x="0" y="0"/>
            <a:chExt cx="152400" cy="153670"/>
          </a:xfrm>
        </p:grpSpPr>
        <p:sp>
          <p:nvSpPr>
            <p:cNvPr id="14" name="Freeform 14"/>
            <p:cNvSpPr/>
            <p:nvPr/>
          </p:nvSpPr>
          <p:spPr>
            <a:xfrm>
              <a:off x="50800" y="50800"/>
              <a:ext cx="50800" cy="52070"/>
            </a:xfrm>
            <a:custGeom>
              <a:avLst/>
              <a:gdLst/>
              <a:ahLst/>
              <a:cxnLst/>
              <a:rect l="l" t="t" r="r" b="b"/>
              <a:pathLst>
                <a:path w="50800" h="52070">
                  <a:moveTo>
                    <a:pt x="50800" y="26670"/>
                  </a:moveTo>
                  <a:cubicBezTo>
                    <a:pt x="48260" y="36830"/>
                    <a:pt x="46990" y="39370"/>
                    <a:pt x="45720" y="41910"/>
                  </a:cubicBezTo>
                  <a:cubicBezTo>
                    <a:pt x="44450" y="44450"/>
                    <a:pt x="41910" y="46990"/>
                    <a:pt x="39370" y="48260"/>
                  </a:cubicBezTo>
                  <a:cubicBezTo>
                    <a:pt x="36830" y="49530"/>
                    <a:pt x="35560" y="50800"/>
                    <a:pt x="33020" y="50800"/>
                  </a:cubicBezTo>
                  <a:cubicBezTo>
                    <a:pt x="30480" y="52070"/>
                    <a:pt x="26670" y="52070"/>
                    <a:pt x="24130" y="52070"/>
                  </a:cubicBezTo>
                  <a:cubicBezTo>
                    <a:pt x="21590" y="52070"/>
                    <a:pt x="19050" y="52070"/>
                    <a:pt x="16510" y="50800"/>
                  </a:cubicBezTo>
                  <a:cubicBezTo>
                    <a:pt x="13970" y="49530"/>
                    <a:pt x="11430" y="48260"/>
                    <a:pt x="8890" y="45720"/>
                  </a:cubicBezTo>
                  <a:cubicBezTo>
                    <a:pt x="6350" y="44450"/>
                    <a:pt x="5080" y="41910"/>
                    <a:pt x="3810" y="39370"/>
                  </a:cubicBezTo>
                  <a:cubicBezTo>
                    <a:pt x="2540" y="36830"/>
                    <a:pt x="2540" y="34290"/>
                    <a:pt x="1270" y="31750"/>
                  </a:cubicBezTo>
                  <a:cubicBezTo>
                    <a:pt x="1270" y="29210"/>
                    <a:pt x="0" y="26670"/>
                    <a:pt x="0" y="24130"/>
                  </a:cubicBezTo>
                  <a:cubicBezTo>
                    <a:pt x="0" y="21590"/>
                    <a:pt x="1270" y="19050"/>
                    <a:pt x="2540" y="16510"/>
                  </a:cubicBezTo>
                  <a:cubicBezTo>
                    <a:pt x="3810" y="13970"/>
                    <a:pt x="5080" y="11430"/>
                    <a:pt x="7620" y="8890"/>
                  </a:cubicBezTo>
                  <a:cubicBezTo>
                    <a:pt x="8890" y="6350"/>
                    <a:pt x="11430" y="5080"/>
                    <a:pt x="13970" y="3810"/>
                  </a:cubicBezTo>
                  <a:cubicBezTo>
                    <a:pt x="16510" y="2540"/>
                    <a:pt x="19050" y="1270"/>
                    <a:pt x="21590" y="1270"/>
                  </a:cubicBezTo>
                  <a:cubicBezTo>
                    <a:pt x="24130" y="1270"/>
                    <a:pt x="26670" y="1270"/>
                    <a:pt x="29210" y="1270"/>
                  </a:cubicBezTo>
                  <a:cubicBezTo>
                    <a:pt x="31750" y="1270"/>
                    <a:pt x="35560" y="2540"/>
                    <a:pt x="38100" y="3810"/>
                  </a:cubicBezTo>
                  <a:cubicBezTo>
                    <a:pt x="40640" y="5080"/>
                    <a:pt x="43180" y="6350"/>
                    <a:pt x="44450" y="8890"/>
                  </a:cubicBezTo>
                  <a:cubicBezTo>
                    <a:pt x="45720" y="11430"/>
                    <a:pt x="46990" y="13970"/>
                    <a:pt x="48260" y="16510"/>
                  </a:cubicBezTo>
                  <a:cubicBezTo>
                    <a:pt x="49530" y="19050"/>
                    <a:pt x="50800" y="21590"/>
                    <a:pt x="50800" y="24130"/>
                  </a:cubicBezTo>
                  <a:cubicBezTo>
                    <a:pt x="50800" y="26670"/>
                    <a:pt x="50800" y="29210"/>
                    <a:pt x="50800" y="31750"/>
                  </a:cubicBezTo>
                  <a:cubicBezTo>
                    <a:pt x="50800" y="34290"/>
                    <a:pt x="48260" y="36830"/>
                    <a:pt x="46990" y="39370"/>
                  </a:cubicBezTo>
                  <a:cubicBezTo>
                    <a:pt x="45720" y="41910"/>
                    <a:pt x="43180" y="44450"/>
                    <a:pt x="41910" y="45720"/>
                  </a:cubicBezTo>
                  <a:cubicBezTo>
                    <a:pt x="40640" y="48260"/>
                    <a:pt x="38100" y="49530"/>
                    <a:pt x="35560" y="50800"/>
                  </a:cubicBezTo>
                  <a:cubicBezTo>
                    <a:pt x="33020" y="52070"/>
                    <a:pt x="29210" y="52070"/>
                    <a:pt x="26670" y="52070"/>
                  </a:cubicBezTo>
                  <a:cubicBezTo>
                    <a:pt x="24130" y="52070"/>
                    <a:pt x="21590" y="50800"/>
                    <a:pt x="19050" y="50800"/>
                  </a:cubicBezTo>
                  <a:cubicBezTo>
                    <a:pt x="16510" y="49530"/>
                    <a:pt x="13970" y="49530"/>
                    <a:pt x="11430" y="48260"/>
                  </a:cubicBezTo>
                  <a:cubicBezTo>
                    <a:pt x="8890" y="46990"/>
                    <a:pt x="6350" y="44450"/>
                    <a:pt x="5080" y="41910"/>
                  </a:cubicBezTo>
                  <a:cubicBezTo>
                    <a:pt x="3810" y="39370"/>
                    <a:pt x="2540" y="36830"/>
                    <a:pt x="1270" y="34290"/>
                  </a:cubicBezTo>
                  <a:cubicBezTo>
                    <a:pt x="0" y="31750"/>
                    <a:pt x="0" y="26670"/>
                    <a:pt x="0" y="26670"/>
                  </a:cubicBezTo>
                  <a:cubicBezTo>
                    <a:pt x="0" y="26670"/>
                    <a:pt x="0" y="22860"/>
                    <a:pt x="0" y="20320"/>
                  </a:cubicBezTo>
                  <a:cubicBezTo>
                    <a:pt x="0" y="19050"/>
                    <a:pt x="1270" y="16510"/>
                    <a:pt x="2540" y="15240"/>
                  </a:cubicBezTo>
                  <a:cubicBezTo>
                    <a:pt x="3810" y="13970"/>
                    <a:pt x="5080" y="11430"/>
                    <a:pt x="6350" y="10160"/>
                  </a:cubicBezTo>
                  <a:cubicBezTo>
                    <a:pt x="7620" y="8890"/>
                    <a:pt x="8890" y="6350"/>
                    <a:pt x="10160" y="5080"/>
                  </a:cubicBezTo>
                  <a:cubicBezTo>
                    <a:pt x="11430" y="3810"/>
                    <a:pt x="13970" y="3810"/>
                    <a:pt x="15240" y="2540"/>
                  </a:cubicBezTo>
                  <a:cubicBezTo>
                    <a:pt x="17780" y="1270"/>
                    <a:pt x="19050" y="0"/>
                    <a:pt x="21590" y="0"/>
                  </a:cubicBezTo>
                  <a:cubicBezTo>
                    <a:pt x="24130" y="0"/>
                    <a:pt x="25400" y="0"/>
                    <a:pt x="27940" y="0"/>
                  </a:cubicBezTo>
                  <a:cubicBezTo>
                    <a:pt x="30480" y="0"/>
                    <a:pt x="31750" y="0"/>
                    <a:pt x="34290" y="1270"/>
                  </a:cubicBezTo>
                  <a:cubicBezTo>
                    <a:pt x="35560" y="1270"/>
                    <a:pt x="38100" y="2540"/>
                    <a:pt x="39370" y="3810"/>
                  </a:cubicBezTo>
                  <a:cubicBezTo>
                    <a:pt x="40640" y="5080"/>
                    <a:pt x="43180" y="6350"/>
                    <a:pt x="44450" y="7620"/>
                  </a:cubicBezTo>
                  <a:cubicBezTo>
                    <a:pt x="45720" y="8890"/>
                    <a:pt x="46990" y="11430"/>
                    <a:pt x="48260" y="12700"/>
                  </a:cubicBezTo>
                  <a:cubicBezTo>
                    <a:pt x="49530" y="15240"/>
                    <a:pt x="49530" y="16510"/>
                    <a:pt x="49530" y="19050"/>
                  </a:cubicBezTo>
                  <a:cubicBezTo>
                    <a:pt x="49530" y="20320"/>
                    <a:pt x="50800" y="24130"/>
                    <a:pt x="50800" y="24130"/>
                  </a:cubicBezTo>
                </a:path>
              </a:pathLst>
            </a:custGeom>
            <a:solidFill>
              <a:srgbClr val="FFFFFF">
                <a:alpha val="51765"/>
              </a:srgbClr>
            </a:solidFill>
            <a:ln>
              <a:noFill/>
            </a:ln>
          </p:spPr>
        </p:sp>
      </p:grpSp>
      <p:grpSp>
        <p:nvGrpSpPr>
          <p:cNvPr id="15" name="Group 15"/>
          <p:cNvGrpSpPr/>
          <p:nvPr/>
        </p:nvGrpSpPr>
        <p:grpSpPr>
          <a:xfrm>
            <a:off x="12941618" y="6755130"/>
            <a:ext cx="116205" cy="120015"/>
            <a:chOff x="0" y="0"/>
            <a:chExt cx="154940" cy="160020"/>
          </a:xfrm>
        </p:grpSpPr>
        <p:sp>
          <p:nvSpPr>
            <p:cNvPr id="16" name="Freeform 16"/>
            <p:cNvSpPr/>
            <p:nvPr/>
          </p:nvSpPr>
          <p:spPr>
            <a:xfrm>
              <a:off x="50800" y="50800"/>
              <a:ext cx="53340" cy="58420"/>
            </a:xfrm>
            <a:custGeom>
              <a:avLst/>
              <a:gdLst/>
              <a:ahLst/>
              <a:cxnLst/>
              <a:rect l="l" t="t" r="r" b="b"/>
              <a:pathLst>
                <a:path w="53340" h="58420">
                  <a:moveTo>
                    <a:pt x="1270" y="33020"/>
                  </a:moveTo>
                  <a:cubicBezTo>
                    <a:pt x="0" y="24130"/>
                    <a:pt x="1270" y="22860"/>
                    <a:pt x="1270" y="20320"/>
                  </a:cubicBezTo>
                  <a:cubicBezTo>
                    <a:pt x="2540" y="17780"/>
                    <a:pt x="2540" y="16510"/>
                    <a:pt x="3810" y="13970"/>
                  </a:cubicBezTo>
                  <a:cubicBezTo>
                    <a:pt x="5080" y="12700"/>
                    <a:pt x="6350" y="10160"/>
                    <a:pt x="7620" y="8890"/>
                  </a:cubicBezTo>
                  <a:cubicBezTo>
                    <a:pt x="8890" y="7620"/>
                    <a:pt x="10160" y="6350"/>
                    <a:pt x="11430" y="5080"/>
                  </a:cubicBezTo>
                  <a:cubicBezTo>
                    <a:pt x="12700" y="3810"/>
                    <a:pt x="15240" y="3810"/>
                    <a:pt x="17780" y="2540"/>
                  </a:cubicBezTo>
                  <a:cubicBezTo>
                    <a:pt x="20320" y="1270"/>
                    <a:pt x="21590" y="0"/>
                    <a:pt x="24130" y="0"/>
                  </a:cubicBezTo>
                  <a:cubicBezTo>
                    <a:pt x="25400" y="0"/>
                    <a:pt x="27940" y="0"/>
                    <a:pt x="29210" y="0"/>
                  </a:cubicBezTo>
                  <a:cubicBezTo>
                    <a:pt x="31750" y="0"/>
                    <a:pt x="33020" y="1270"/>
                    <a:pt x="35560" y="2540"/>
                  </a:cubicBezTo>
                  <a:cubicBezTo>
                    <a:pt x="38100" y="3810"/>
                    <a:pt x="40640" y="3810"/>
                    <a:pt x="41910" y="5080"/>
                  </a:cubicBezTo>
                  <a:cubicBezTo>
                    <a:pt x="43180" y="6350"/>
                    <a:pt x="44450" y="7620"/>
                    <a:pt x="45720" y="8890"/>
                  </a:cubicBezTo>
                  <a:cubicBezTo>
                    <a:pt x="46990" y="10160"/>
                    <a:pt x="48260" y="12700"/>
                    <a:pt x="49530" y="13970"/>
                  </a:cubicBezTo>
                  <a:cubicBezTo>
                    <a:pt x="50800" y="16510"/>
                    <a:pt x="50800" y="17780"/>
                    <a:pt x="52070" y="20320"/>
                  </a:cubicBezTo>
                  <a:cubicBezTo>
                    <a:pt x="52070" y="22860"/>
                    <a:pt x="53340" y="24130"/>
                    <a:pt x="53340" y="26670"/>
                  </a:cubicBezTo>
                  <a:cubicBezTo>
                    <a:pt x="53340" y="29210"/>
                    <a:pt x="52070" y="31750"/>
                    <a:pt x="50800" y="34290"/>
                  </a:cubicBezTo>
                  <a:cubicBezTo>
                    <a:pt x="49530" y="36830"/>
                    <a:pt x="48260" y="39370"/>
                    <a:pt x="46990" y="41910"/>
                  </a:cubicBezTo>
                  <a:cubicBezTo>
                    <a:pt x="45720" y="44450"/>
                    <a:pt x="44450" y="46990"/>
                    <a:pt x="41910" y="48260"/>
                  </a:cubicBezTo>
                  <a:cubicBezTo>
                    <a:pt x="39370" y="49530"/>
                    <a:pt x="36830" y="50800"/>
                    <a:pt x="34290" y="52070"/>
                  </a:cubicBezTo>
                  <a:cubicBezTo>
                    <a:pt x="31750" y="53340"/>
                    <a:pt x="27940" y="52070"/>
                    <a:pt x="25400" y="52070"/>
                  </a:cubicBezTo>
                  <a:cubicBezTo>
                    <a:pt x="22860" y="52070"/>
                    <a:pt x="19050" y="52070"/>
                    <a:pt x="16510" y="50800"/>
                  </a:cubicBezTo>
                  <a:cubicBezTo>
                    <a:pt x="13970" y="49530"/>
                    <a:pt x="12700" y="46990"/>
                    <a:pt x="10160" y="45720"/>
                  </a:cubicBezTo>
                  <a:cubicBezTo>
                    <a:pt x="7620" y="43180"/>
                    <a:pt x="5080" y="41910"/>
                    <a:pt x="3810" y="39370"/>
                  </a:cubicBezTo>
                  <a:cubicBezTo>
                    <a:pt x="2540" y="36830"/>
                    <a:pt x="1270" y="34290"/>
                    <a:pt x="1270" y="31750"/>
                  </a:cubicBezTo>
                  <a:cubicBezTo>
                    <a:pt x="1270" y="29210"/>
                    <a:pt x="1270" y="26670"/>
                    <a:pt x="1270" y="24130"/>
                  </a:cubicBezTo>
                  <a:cubicBezTo>
                    <a:pt x="1270" y="21590"/>
                    <a:pt x="1270" y="17780"/>
                    <a:pt x="2540" y="15240"/>
                  </a:cubicBezTo>
                  <a:cubicBezTo>
                    <a:pt x="3810" y="12700"/>
                    <a:pt x="5080" y="11430"/>
                    <a:pt x="7620" y="8890"/>
                  </a:cubicBezTo>
                  <a:cubicBezTo>
                    <a:pt x="8890" y="6350"/>
                    <a:pt x="11430" y="5080"/>
                    <a:pt x="13970" y="3810"/>
                  </a:cubicBezTo>
                  <a:cubicBezTo>
                    <a:pt x="16510" y="2540"/>
                    <a:pt x="20320" y="1270"/>
                    <a:pt x="22860" y="1270"/>
                  </a:cubicBezTo>
                  <a:cubicBezTo>
                    <a:pt x="25400" y="1270"/>
                    <a:pt x="27940" y="1270"/>
                    <a:pt x="30480" y="1270"/>
                  </a:cubicBezTo>
                  <a:cubicBezTo>
                    <a:pt x="33020" y="1270"/>
                    <a:pt x="36830" y="2540"/>
                    <a:pt x="39370" y="3810"/>
                  </a:cubicBezTo>
                  <a:cubicBezTo>
                    <a:pt x="41910" y="5080"/>
                    <a:pt x="44450" y="7620"/>
                    <a:pt x="45720" y="8890"/>
                  </a:cubicBezTo>
                  <a:cubicBezTo>
                    <a:pt x="48260" y="11430"/>
                    <a:pt x="49530" y="12700"/>
                    <a:pt x="50800" y="15240"/>
                  </a:cubicBezTo>
                  <a:cubicBezTo>
                    <a:pt x="52070" y="17780"/>
                    <a:pt x="52070" y="21590"/>
                    <a:pt x="52070" y="24130"/>
                  </a:cubicBezTo>
                  <a:cubicBezTo>
                    <a:pt x="52070" y="26670"/>
                    <a:pt x="52070" y="29210"/>
                    <a:pt x="52070" y="31750"/>
                  </a:cubicBezTo>
                  <a:cubicBezTo>
                    <a:pt x="52070" y="34290"/>
                    <a:pt x="50800" y="36830"/>
                    <a:pt x="49530" y="39370"/>
                  </a:cubicBezTo>
                  <a:cubicBezTo>
                    <a:pt x="48260" y="41910"/>
                    <a:pt x="45720" y="43180"/>
                    <a:pt x="43180" y="45720"/>
                  </a:cubicBezTo>
                  <a:cubicBezTo>
                    <a:pt x="40640" y="46990"/>
                    <a:pt x="39370" y="49530"/>
                    <a:pt x="36830" y="50800"/>
                  </a:cubicBezTo>
                  <a:cubicBezTo>
                    <a:pt x="34290" y="52070"/>
                    <a:pt x="30480" y="52070"/>
                    <a:pt x="27940" y="52070"/>
                  </a:cubicBezTo>
                  <a:cubicBezTo>
                    <a:pt x="25400" y="52070"/>
                    <a:pt x="22860" y="52070"/>
                    <a:pt x="20320" y="52070"/>
                  </a:cubicBezTo>
                  <a:cubicBezTo>
                    <a:pt x="17780" y="52070"/>
                    <a:pt x="13970" y="49530"/>
                    <a:pt x="11430" y="48260"/>
                  </a:cubicBezTo>
                  <a:cubicBezTo>
                    <a:pt x="8890" y="46990"/>
                    <a:pt x="7620" y="44450"/>
                    <a:pt x="6350" y="41910"/>
                  </a:cubicBezTo>
                  <a:cubicBezTo>
                    <a:pt x="5080" y="39370"/>
                    <a:pt x="3810" y="36830"/>
                    <a:pt x="2540" y="34290"/>
                  </a:cubicBezTo>
                  <a:cubicBezTo>
                    <a:pt x="1270" y="31750"/>
                    <a:pt x="0" y="26670"/>
                    <a:pt x="0" y="26670"/>
                  </a:cubicBezTo>
                  <a:cubicBezTo>
                    <a:pt x="0" y="26670"/>
                    <a:pt x="1270" y="22860"/>
                    <a:pt x="1270" y="20320"/>
                  </a:cubicBezTo>
                  <a:cubicBezTo>
                    <a:pt x="2540" y="17780"/>
                    <a:pt x="2540" y="16510"/>
                    <a:pt x="3810" y="13970"/>
                  </a:cubicBezTo>
                  <a:cubicBezTo>
                    <a:pt x="5080" y="12700"/>
                    <a:pt x="6350" y="10160"/>
                    <a:pt x="7620" y="8890"/>
                  </a:cubicBezTo>
                  <a:cubicBezTo>
                    <a:pt x="8890" y="7620"/>
                    <a:pt x="10160" y="6350"/>
                    <a:pt x="11430" y="5080"/>
                  </a:cubicBezTo>
                  <a:cubicBezTo>
                    <a:pt x="12700" y="3810"/>
                    <a:pt x="15240" y="3810"/>
                    <a:pt x="17780" y="2540"/>
                  </a:cubicBezTo>
                  <a:cubicBezTo>
                    <a:pt x="20320" y="1270"/>
                    <a:pt x="21590" y="0"/>
                    <a:pt x="24130" y="0"/>
                  </a:cubicBezTo>
                  <a:cubicBezTo>
                    <a:pt x="25400" y="0"/>
                    <a:pt x="27940" y="0"/>
                    <a:pt x="29210" y="0"/>
                  </a:cubicBezTo>
                  <a:cubicBezTo>
                    <a:pt x="31750" y="0"/>
                    <a:pt x="33020" y="1270"/>
                    <a:pt x="35560" y="2540"/>
                  </a:cubicBezTo>
                  <a:cubicBezTo>
                    <a:pt x="38100" y="3810"/>
                    <a:pt x="40640" y="3810"/>
                    <a:pt x="41910" y="5080"/>
                  </a:cubicBezTo>
                  <a:cubicBezTo>
                    <a:pt x="43180" y="6350"/>
                    <a:pt x="44450" y="7620"/>
                    <a:pt x="45720" y="8890"/>
                  </a:cubicBezTo>
                  <a:cubicBezTo>
                    <a:pt x="46990" y="10160"/>
                    <a:pt x="48260" y="12700"/>
                    <a:pt x="49530" y="13970"/>
                  </a:cubicBezTo>
                  <a:cubicBezTo>
                    <a:pt x="50800" y="16510"/>
                    <a:pt x="50800" y="17780"/>
                    <a:pt x="52070" y="20320"/>
                  </a:cubicBezTo>
                  <a:cubicBezTo>
                    <a:pt x="52070" y="22860"/>
                    <a:pt x="53340" y="24130"/>
                    <a:pt x="53340" y="26670"/>
                  </a:cubicBezTo>
                  <a:cubicBezTo>
                    <a:pt x="53340" y="29210"/>
                    <a:pt x="52070" y="30480"/>
                    <a:pt x="52070" y="33020"/>
                  </a:cubicBezTo>
                  <a:cubicBezTo>
                    <a:pt x="52070" y="35560"/>
                    <a:pt x="52070" y="36830"/>
                    <a:pt x="52070" y="39370"/>
                  </a:cubicBezTo>
                  <a:cubicBezTo>
                    <a:pt x="52070" y="40640"/>
                    <a:pt x="50800" y="43180"/>
                    <a:pt x="49530" y="44450"/>
                  </a:cubicBezTo>
                  <a:cubicBezTo>
                    <a:pt x="48260" y="45720"/>
                    <a:pt x="46990" y="48260"/>
                    <a:pt x="45720" y="49530"/>
                  </a:cubicBezTo>
                  <a:cubicBezTo>
                    <a:pt x="44450" y="50800"/>
                    <a:pt x="43180" y="53340"/>
                    <a:pt x="41910" y="54610"/>
                  </a:cubicBezTo>
                  <a:cubicBezTo>
                    <a:pt x="40640" y="55880"/>
                    <a:pt x="38100" y="55880"/>
                    <a:pt x="35560" y="57150"/>
                  </a:cubicBezTo>
                  <a:cubicBezTo>
                    <a:pt x="33020" y="57150"/>
                    <a:pt x="31750" y="58420"/>
                    <a:pt x="29210" y="58420"/>
                  </a:cubicBezTo>
                  <a:cubicBezTo>
                    <a:pt x="27940" y="58420"/>
                    <a:pt x="25400" y="58420"/>
                    <a:pt x="24130" y="58420"/>
                  </a:cubicBezTo>
                  <a:cubicBezTo>
                    <a:pt x="21590" y="58420"/>
                    <a:pt x="20320" y="57150"/>
                    <a:pt x="17780" y="57150"/>
                  </a:cubicBezTo>
                  <a:cubicBezTo>
                    <a:pt x="15240" y="55880"/>
                    <a:pt x="12700" y="55880"/>
                    <a:pt x="11430" y="54610"/>
                  </a:cubicBezTo>
                  <a:cubicBezTo>
                    <a:pt x="10160" y="53340"/>
                    <a:pt x="8890" y="50800"/>
                    <a:pt x="7620" y="49530"/>
                  </a:cubicBezTo>
                  <a:cubicBezTo>
                    <a:pt x="6350" y="48260"/>
                    <a:pt x="5080" y="45720"/>
                    <a:pt x="3810" y="44450"/>
                  </a:cubicBezTo>
                  <a:cubicBezTo>
                    <a:pt x="2540" y="43180"/>
                    <a:pt x="1270" y="40640"/>
                    <a:pt x="1270" y="39370"/>
                  </a:cubicBezTo>
                  <a:cubicBezTo>
                    <a:pt x="1270" y="36830"/>
                    <a:pt x="1270" y="33020"/>
                    <a:pt x="1270" y="33020"/>
                  </a:cubicBezTo>
                </a:path>
              </a:pathLst>
            </a:custGeom>
            <a:solidFill>
              <a:srgbClr val="FFFFFF">
                <a:alpha val="51765"/>
              </a:srgbClr>
            </a:solidFill>
            <a:ln>
              <a:noFill/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2974955" y="6708457"/>
            <a:ext cx="157162" cy="157162"/>
            <a:chOff x="0" y="0"/>
            <a:chExt cx="209550" cy="209550"/>
          </a:xfrm>
        </p:grpSpPr>
        <p:sp>
          <p:nvSpPr>
            <p:cNvPr id="18" name="Freeform 18"/>
            <p:cNvSpPr/>
            <p:nvPr/>
          </p:nvSpPr>
          <p:spPr>
            <a:xfrm>
              <a:off x="50800" y="50800"/>
              <a:ext cx="107950" cy="107950"/>
            </a:xfrm>
            <a:custGeom>
              <a:avLst/>
              <a:gdLst/>
              <a:ahLst/>
              <a:cxnLst/>
              <a:rect l="l" t="t" r="r" b="b"/>
              <a:pathLst>
                <a:path w="107950" h="107950">
                  <a:moveTo>
                    <a:pt x="54610" y="57150"/>
                  </a:moveTo>
                  <a:cubicBezTo>
                    <a:pt x="54610" y="76200"/>
                    <a:pt x="55880" y="78740"/>
                    <a:pt x="55880" y="81280"/>
                  </a:cubicBezTo>
                  <a:cubicBezTo>
                    <a:pt x="55880" y="83820"/>
                    <a:pt x="54610" y="85090"/>
                    <a:pt x="54610" y="87630"/>
                  </a:cubicBezTo>
                  <a:cubicBezTo>
                    <a:pt x="53340" y="90170"/>
                    <a:pt x="53340" y="91440"/>
                    <a:pt x="52070" y="93980"/>
                  </a:cubicBezTo>
                  <a:cubicBezTo>
                    <a:pt x="50800" y="95250"/>
                    <a:pt x="49530" y="97790"/>
                    <a:pt x="48260" y="99060"/>
                  </a:cubicBezTo>
                  <a:cubicBezTo>
                    <a:pt x="46990" y="100330"/>
                    <a:pt x="44450" y="101600"/>
                    <a:pt x="43180" y="102870"/>
                  </a:cubicBezTo>
                  <a:cubicBezTo>
                    <a:pt x="41910" y="104140"/>
                    <a:pt x="39370" y="105410"/>
                    <a:pt x="38100" y="106680"/>
                  </a:cubicBezTo>
                  <a:cubicBezTo>
                    <a:pt x="35560" y="107950"/>
                    <a:pt x="34290" y="107950"/>
                    <a:pt x="31750" y="107950"/>
                  </a:cubicBezTo>
                  <a:cubicBezTo>
                    <a:pt x="29210" y="107950"/>
                    <a:pt x="27940" y="107950"/>
                    <a:pt x="25400" y="107950"/>
                  </a:cubicBezTo>
                  <a:cubicBezTo>
                    <a:pt x="22860" y="107950"/>
                    <a:pt x="21590" y="107950"/>
                    <a:pt x="19050" y="106680"/>
                  </a:cubicBezTo>
                  <a:cubicBezTo>
                    <a:pt x="16510" y="105410"/>
                    <a:pt x="15240" y="104140"/>
                    <a:pt x="12700" y="102870"/>
                  </a:cubicBezTo>
                  <a:cubicBezTo>
                    <a:pt x="11430" y="101600"/>
                    <a:pt x="8890" y="100330"/>
                    <a:pt x="7620" y="99060"/>
                  </a:cubicBezTo>
                  <a:cubicBezTo>
                    <a:pt x="6350" y="97790"/>
                    <a:pt x="5080" y="95250"/>
                    <a:pt x="3810" y="93980"/>
                  </a:cubicBezTo>
                  <a:cubicBezTo>
                    <a:pt x="2540" y="91440"/>
                    <a:pt x="1270" y="90170"/>
                    <a:pt x="1270" y="87630"/>
                  </a:cubicBezTo>
                  <a:cubicBezTo>
                    <a:pt x="1270" y="85090"/>
                    <a:pt x="0" y="83820"/>
                    <a:pt x="1270" y="81280"/>
                  </a:cubicBezTo>
                  <a:cubicBezTo>
                    <a:pt x="2540" y="76200"/>
                    <a:pt x="11430" y="67310"/>
                    <a:pt x="19050" y="58420"/>
                  </a:cubicBezTo>
                  <a:cubicBezTo>
                    <a:pt x="31750" y="43180"/>
                    <a:pt x="58420" y="8890"/>
                    <a:pt x="69850" y="2540"/>
                  </a:cubicBezTo>
                  <a:cubicBezTo>
                    <a:pt x="73660" y="0"/>
                    <a:pt x="76200" y="0"/>
                    <a:pt x="80010" y="0"/>
                  </a:cubicBezTo>
                  <a:cubicBezTo>
                    <a:pt x="82550" y="0"/>
                    <a:pt x="86360" y="0"/>
                    <a:pt x="88900" y="1270"/>
                  </a:cubicBezTo>
                  <a:cubicBezTo>
                    <a:pt x="91440" y="2540"/>
                    <a:pt x="93980" y="3810"/>
                    <a:pt x="96520" y="6350"/>
                  </a:cubicBezTo>
                  <a:cubicBezTo>
                    <a:pt x="99060" y="7620"/>
                    <a:pt x="101600" y="10160"/>
                    <a:pt x="102870" y="12700"/>
                  </a:cubicBezTo>
                  <a:cubicBezTo>
                    <a:pt x="104140" y="15240"/>
                    <a:pt x="105410" y="17780"/>
                    <a:pt x="106680" y="20320"/>
                  </a:cubicBezTo>
                  <a:cubicBezTo>
                    <a:pt x="107950" y="22860"/>
                    <a:pt x="107950" y="26670"/>
                    <a:pt x="107950" y="29210"/>
                  </a:cubicBezTo>
                  <a:cubicBezTo>
                    <a:pt x="107950" y="31750"/>
                    <a:pt x="107950" y="35560"/>
                    <a:pt x="106680" y="38100"/>
                  </a:cubicBezTo>
                  <a:cubicBezTo>
                    <a:pt x="105410" y="40640"/>
                    <a:pt x="104140" y="44450"/>
                    <a:pt x="101600" y="46990"/>
                  </a:cubicBezTo>
                  <a:cubicBezTo>
                    <a:pt x="100330" y="49530"/>
                    <a:pt x="97790" y="50800"/>
                    <a:pt x="95250" y="52070"/>
                  </a:cubicBezTo>
                  <a:cubicBezTo>
                    <a:pt x="92710" y="53340"/>
                    <a:pt x="88900" y="54610"/>
                    <a:pt x="86360" y="55880"/>
                  </a:cubicBezTo>
                  <a:cubicBezTo>
                    <a:pt x="83820" y="57150"/>
                    <a:pt x="80010" y="57150"/>
                    <a:pt x="77470" y="57150"/>
                  </a:cubicBezTo>
                  <a:cubicBezTo>
                    <a:pt x="74930" y="57150"/>
                    <a:pt x="71120" y="55880"/>
                    <a:pt x="68580" y="54610"/>
                  </a:cubicBezTo>
                  <a:cubicBezTo>
                    <a:pt x="66040" y="53340"/>
                    <a:pt x="63500" y="52070"/>
                    <a:pt x="60960" y="49530"/>
                  </a:cubicBezTo>
                  <a:cubicBezTo>
                    <a:pt x="58420" y="46990"/>
                    <a:pt x="57150" y="44450"/>
                    <a:pt x="55880" y="41910"/>
                  </a:cubicBezTo>
                  <a:cubicBezTo>
                    <a:pt x="54610" y="39370"/>
                    <a:pt x="53340" y="36830"/>
                    <a:pt x="52070" y="34290"/>
                  </a:cubicBezTo>
                  <a:cubicBezTo>
                    <a:pt x="50800" y="31750"/>
                    <a:pt x="52070" y="26670"/>
                    <a:pt x="52070" y="24130"/>
                  </a:cubicBezTo>
                  <a:cubicBezTo>
                    <a:pt x="52070" y="21590"/>
                    <a:pt x="53340" y="19050"/>
                    <a:pt x="54610" y="16510"/>
                  </a:cubicBezTo>
                  <a:cubicBezTo>
                    <a:pt x="55880" y="13970"/>
                    <a:pt x="57150" y="11430"/>
                    <a:pt x="59690" y="8890"/>
                  </a:cubicBezTo>
                  <a:cubicBezTo>
                    <a:pt x="62230" y="6350"/>
                    <a:pt x="64770" y="5080"/>
                    <a:pt x="67310" y="3810"/>
                  </a:cubicBezTo>
                  <a:cubicBezTo>
                    <a:pt x="69850" y="2540"/>
                    <a:pt x="73660" y="1270"/>
                    <a:pt x="76200" y="1270"/>
                  </a:cubicBezTo>
                  <a:cubicBezTo>
                    <a:pt x="78740" y="1270"/>
                    <a:pt x="82550" y="1270"/>
                    <a:pt x="85090" y="1270"/>
                  </a:cubicBezTo>
                  <a:cubicBezTo>
                    <a:pt x="87630" y="1270"/>
                    <a:pt x="91440" y="2540"/>
                    <a:pt x="93980" y="3810"/>
                  </a:cubicBezTo>
                  <a:cubicBezTo>
                    <a:pt x="96520" y="5080"/>
                    <a:pt x="99060" y="7620"/>
                    <a:pt x="101600" y="10160"/>
                  </a:cubicBezTo>
                  <a:cubicBezTo>
                    <a:pt x="102870" y="12700"/>
                    <a:pt x="104140" y="15240"/>
                    <a:pt x="105410" y="17780"/>
                  </a:cubicBezTo>
                  <a:cubicBezTo>
                    <a:pt x="106680" y="20320"/>
                    <a:pt x="107950" y="24130"/>
                    <a:pt x="107950" y="26670"/>
                  </a:cubicBezTo>
                  <a:cubicBezTo>
                    <a:pt x="107950" y="29210"/>
                    <a:pt x="106680" y="33020"/>
                    <a:pt x="106680" y="35560"/>
                  </a:cubicBezTo>
                  <a:cubicBezTo>
                    <a:pt x="105410" y="38100"/>
                    <a:pt x="105410" y="41910"/>
                    <a:pt x="104140" y="44450"/>
                  </a:cubicBezTo>
                  <a:cubicBezTo>
                    <a:pt x="102870" y="46990"/>
                    <a:pt x="100330" y="49530"/>
                    <a:pt x="97790" y="50800"/>
                  </a:cubicBezTo>
                  <a:cubicBezTo>
                    <a:pt x="95250" y="52070"/>
                    <a:pt x="88900" y="54610"/>
                    <a:pt x="88900" y="54610"/>
                  </a:cubicBezTo>
                  <a:cubicBezTo>
                    <a:pt x="88900" y="54610"/>
                    <a:pt x="90170" y="54610"/>
                    <a:pt x="90170" y="54610"/>
                  </a:cubicBezTo>
                  <a:cubicBezTo>
                    <a:pt x="90170" y="55880"/>
                    <a:pt x="68580" y="74930"/>
                    <a:pt x="59690" y="83820"/>
                  </a:cubicBezTo>
                  <a:cubicBezTo>
                    <a:pt x="52070" y="90170"/>
                    <a:pt x="40640" y="102870"/>
                    <a:pt x="40640" y="102870"/>
                  </a:cubicBezTo>
                  <a:cubicBezTo>
                    <a:pt x="40640" y="102870"/>
                    <a:pt x="54610" y="81280"/>
                    <a:pt x="55880" y="81280"/>
                  </a:cubicBezTo>
                  <a:cubicBezTo>
                    <a:pt x="55880" y="81280"/>
                    <a:pt x="54610" y="85090"/>
                    <a:pt x="54610" y="87630"/>
                  </a:cubicBezTo>
                  <a:cubicBezTo>
                    <a:pt x="53340" y="90170"/>
                    <a:pt x="53340" y="91440"/>
                    <a:pt x="52070" y="93980"/>
                  </a:cubicBezTo>
                  <a:cubicBezTo>
                    <a:pt x="50800" y="95250"/>
                    <a:pt x="49530" y="97790"/>
                    <a:pt x="48260" y="99060"/>
                  </a:cubicBezTo>
                  <a:cubicBezTo>
                    <a:pt x="46990" y="100330"/>
                    <a:pt x="44450" y="101600"/>
                    <a:pt x="43180" y="102870"/>
                  </a:cubicBezTo>
                  <a:cubicBezTo>
                    <a:pt x="41910" y="104140"/>
                    <a:pt x="39370" y="105410"/>
                    <a:pt x="38100" y="106680"/>
                  </a:cubicBezTo>
                  <a:cubicBezTo>
                    <a:pt x="35560" y="107950"/>
                    <a:pt x="34290" y="107950"/>
                    <a:pt x="31750" y="107950"/>
                  </a:cubicBezTo>
                  <a:cubicBezTo>
                    <a:pt x="29210" y="107950"/>
                    <a:pt x="27940" y="107950"/>
                    <a:pt x="25400" y="107950"/>
                  </a:cubicBezTo>
                  <a:cubicBezTo>
                    <a:pt x="22860" y="107950"/>
                    <a:pt x="21590" y="107950"/>
                    <a:pt x="19050" y="106680"/>
                  </a:cubicBezTo>
                  <a:cubicBezTo>
                    <a:pt x="16510" y="105410"/>
                    <a:pt x="15240" y="104140"/>
                    <a:pt x="12700" y="102870"/>
                  </a:cubicBezTo>
                  <a:cubicBezTo>
                    <a:pt x="11430" y="101600"/>
                    <a:pt x="8890" y="100330"/>
                    <a:pt x="7620" y="99060"/>
                  </a:cubicBezTo>
                  <a:cubicBezTo>
                    <a:pt x="6350" y="97790"/>
                    <a:pt x="5080" y="95250"/>
                    <a:pt x="3810" y="93980"/>
                  </a:cubicBezTo>
                  <a:cubicBezTo>
                    <a:pt x="2540" y="91440"/>
                    <a:pt x="1270" y="90170"/>
                    <a:pt x="1270" y="87630"/>
                  </a:cubicBezTo>
                  <a:cubicBezTo>
                    <a:pt x="1270" y="85090"/>
                    <a:pt x="1270" y="83820"/>
                    <a:pt x="1270" y="81280"/>
                  </a:cubicBezTo>
                  <a:cubicBezTo>
                    <a:pt x="1270" y="78740"/>
                    <a:pt x="0" y="77470"/>
                    <a:pt x="0" y="74930"/>
                  </a:cubicBezTo>
                  <a:cubicBezTo>
                    <a:pt x="0" y="71120"/>
                    <a:pt x="0" y="60960"/>
                    <a:pt x="0" y="57150"/>
                  </a:cubicBezTo>
                  <a:cubicBezTo>
                    <a:pt x="0" y="54610"/>
                    <a:pt x="1270" y="53340"/>
                    <a:pt x="1270" y="50800"/>
                  </a:cubicBezTo>
                  <a:cubicBezTo>
                    <a:pt x="2540" y="48260"/>
                    <a:pt x="2540" y="46990"/>
                    <a:pt x="3810" y="44450"/>
                  </a:cubicBezTo>
                  <a:cubicBezTo>
                    <a:pt x="5080" y="43180"/>
                    <a:pt x="6350" y="40640"/>
                    <a:pt x="7620" y="39370"/>
                  </a:cubicBezTo>
                  <a:cubicBezTo>
                    <a:pt x="8890" y="38100"/>
                    <a:pt x="10160" y="35560"/>
                    <a:pt x="11430" y="34290"/>
                  </a:cubicBezTo>
                  <a:cubicBezTo>
                    <a:pt x="12700" y="33020"/>
                    <a:pt x="15240" y="33020"/>
                    <a:pt x="17780" y="31750"/>
                  </a:cubicBezTo>
                  <a:cubicBezTo>
                    <a:pt x="20320" y="31750"/>
                    <a:pt x="21590" y="30480"/>
                    <a:pt x="24130" y="30480"/>
                  </a:cubicBezTo>
                  <a:cubicBezTo>
                    <a:pt x="26670" y="30480"/>
                    <a:pt x="27940" y="30480"/>
                    <a:pt x="30480" y="30480"/>
                  </a:cubicBezTo>
                  <a:cubicBezTo>
                    <a:pt x="33020" y="30480"/>
                    <a:pt x="34290" y="30480"/>
                    <a:pt x="36830" y="31750"/>
                  </a:cubicBezTo>
                  <a:cubicBezTo>
                    <a:pt x="38100" y="31750"/>
                    <a:pt x="40640" y="33020"/>
                    <a:pt x="41910" y="34290"/>
                  </a:cubicBezTo>
                  <a:cubicBezTo>
                    <a:pt x="43180" y="35560"/>
                    <a:pt x="45720" y="38100"/>
                    <a:pt x="46990" y="39370"/>
                  </a:cubicBezTo>
                  <a:cubicBezTo>
                    <a:pt x="48260" y="40640"/>
                    <a:pt x="49530" y="43180"/>
                    <a:pt x="50800" y="44450"/>
                  </a:cubicBezTo>
                  <a:cubicBezTo>
                    <a:pt x="52070" y="46990"/>
                    <a:pt x="52070" y="48260"/>
                    <a:pt x="53340" y="50800"/>
                  </a:cubicBezTo>
                  <a:cubicBezTo>
                    <a:pt x="53340" y="53340"/>
                    <a:pt x="54610" y="57150"/>
                    <a:pt x="54610" y="57150"/>
                  </a:cubicBezTo>
                </a:path>
              </a:pathLst>
            </a:custGeom>
            <a:solidFill>
              <a:srgbClr val="FFFFFF">
                <a:alpha val="51765"/>
              </a:srgbClr>
            </a:solidFill>
            <a:ln>
              <a:noFill/>
            </a:ln>
          </p:spPr>
        </p:sp>
      </p:grpSp>
      <p:grpSp>
        <p:nvGrpSpPr>
          <p:cNvPr id="19" name="Group 19"/>
          <p:cNvGrpSpPr/>
          <p:nvPr/>
        </p:nvGrpSpPr>
        <p:grpSpPr>
          <a:xfrm>
            <a:off x="13045440" y="6719888"/>
            <a:ext cx="180022" cy="200978"/>
            <a:chOff x="0" y="0"/>
            <a:chExt cx="240030" cy="267970"/>
          </a:xfrm>
        </p:grpSpPr>
        <p:sp>
          <p:nvSpPr>
            <p:cNvPr id="20" name="Freeform 20"/>
            <p:cNvSpPr/>
            <p:nvPr/>
          </p:nvSpPr>
          <p:spPr>
            <a:xfrm>
              <a:off x="49530" y="49530"/>
              <a:ext cx="140970" cy="167640"/>
            </a:xfrm>
            <a:custGeom>
              <a:avLst/>
              <a:gdLst/>
              <a:ahLst/>
              <a:cxnLst/>
              <a:rect l="l" t="t" r="r" b="b"/>
              <a:pathLst>
                <a:path w="140970" h="167640">
                  <a:moveTo>
                    <a:pt x="62230" y="107950"/>
                  </a:moveTo>
                  <a:cubicBezTo>
                    <a:pt x="35560" y="105410"/>
                    <a:pt x="25400" y="105410"/>
                    <a:pt x="19050" y="100330"/>
                  </a:cubicBezTo>
                  <a:cubicBezTo>
                    <a:pt x="11430" y="95250"/>
                    <a:pt x="2540" y="83820"/>
                    <a:pt x="1270" y="73660"/>
                  </a:cubicBezTo>
                  <a:cubicBezTo>
                    <a:pt x="0" y="63500"/>
                    <a:pt x="7620" y="45720"/>
                    <a:pt x="15240" y="39370"/>
                  </a:cubicBezTo>
                  <a:cubicBezTo>
                    <a:pt x="21590" y="34290"/>
                    <a:pt x="34290" y="38100"/>
                    <a:pt x="40640" y="33020"/>
                  </a:cubicBezTo>
                  <a:cubicBezTo>
                    <a:pt x="48260" y="27940"/>
                    <a:pt x="48260" y="11430"/>
                    <a:pt x="55880" y="6350"/>
                  </a:cubicBezTo>
                  <a:cubicBezTo>
                    <a:pt x="63500" y="1270"/>
                    <a:pt x="76200" y="0"/>
                    <a:pt x="86360" y="1270"/>
                  </a:cubicBezTo>
                  <a:cubicBezTo>
                    <a:pt x="96520" y="2540"/>
                    <a:pt x="107950" y="8890"/>
                    <a:pt x="115570" y="15240"/>
                  </a:cubicBezTo>
                  <a:cubicBezTo>
                    <a:pt x="123190" y="21590"/>
                    <a:pt x="130810" y="33020"/>
                    <a:pt x="134620" y="41910"/>
                  </a:cubicBezTo>
                  <a:cubicBezTo>
                    <a:pt x="138430" y="49530"/>
                    <a:pt x="138430" y="58420"/>
                    <a:pt x="139700" y="67310"/>
                  </a:cubicBezTo>
                  <a:cubicBezTo>
                    <a:pt x="140970" y="76200"/>
                    <a:pt x="139700" y="83820"/>
                    <a:pt x="139700" y="93980"/>
                  </a:cubicBezTo>
                  <a:cubicBezTo>
                    <a:pt x="139700" y="106680"/>
                    <a:pt x="137160" y="127000"/>
                    <a:pt x="135890" y="135890"/>
                  </a:cubicBezTo>
                  <a:cubicBezTo>
                    <a:pt x="135890" y="140970"/>
                    <a:pt x="135890" y="142240"/>
                    <a:pt x="134620" y="146050"/>
                  </a:cubicBezTo>
                  <a:cubicBezTo>
                    <a:pt x="133350" y="149860"/>
                    <a:pt x="132080" y="153670"/>
                    <a:pt x="129540" y="156210"/>
                  </a:cubicBezTo>
                  <a:cubicBezTo>
                    <a:pt x="127000" y="158750"/>
                    <a:pt x="124460" y="161290"/>
                    <a:pt x="121920" y="162560"/>
                  </a:cubicBezTo>
                  <a:cubicBezTo>
                    <a:pt x="119380" y="163830"/>
                    <a:pt x="115570" y="165100"/>
                    <a:pt x="111760" y="166370"/>
                  </a:cubicBezTo>
                  <a:cubicBezTo>
                    <a:pt x="107950" y="167640"/>
                    <a:pt x="105410" y="167640"/>
                    <a:pt x="101600" y="167640"/>
                  </a:cubicBezTo>
                  <a:cubicBezTo>
                    <a:pt x="99060" y="167640"/>
                    <a:pt x="95250" y="166370"/>
                    <a:pt x="92710" y="165100"/>
                  </a:cubicBezTo>
                  <a:cubicBezTo>
                    <a:pt x="90170" y="163830"/>
                    <a:pt x="86360" y="162560"/>
                    <a:pt x="83820" y="160020"/>
                  </a:cubicBezTo>
                  <a:cubicBezTo>
                    <a:pt x="81280" y="157480"/>
                    <a:pt x="77470" y="154940"/>
                    <a:pt x="76200" y="152400"/>
                  </a:cubicBezTo>
                  <a:cubicBezTo>
                    <a:pt x="74930" y="149860"/>
                    <a:pt x="74930" y="146050"/>
                    <a:pt x="73660" y="142240"/>
                  </a:cubicBezTo>
                  <a:cubicBezTo>
                    <a:pt x="73660" y="138430"/>
                    <a:pt x="72390" y="135890"/>
                    <a:pt x="72390" y="132080"/>
                  </a:cubicBezTo>
                  <a:cubicBezTo>
                    <a:pt x="72390" y="128270"/>
                    <a:pt x="73660" y="124460"/>
                    <a:pt x="74930" y="121920"/>
                  </a:cubicBezTo>
                  <a:cubicBezTo>
                    <a:pt x="76200" y="119380"/>
                    <a:pt x="78740" y="116840"/>
                    <a:pt x="81280" y="114300"/>
                  </a:cubicBezTo>
                  <a:cubicBezTo>
                    <a:pt x="83820" y="111760"/>
                    <a:pt x="87630" y="109220"/>
                    <a:pt x="90170" y="107950"/>
                  </a:cubicBezTo>
                  <a:cubicBezTo>
                    <a:pt x="92710" y="106680"/>
                    <a:pt x="96520" y="104140"/>
                    <a:pt x="99060" y="104140"/>
                  </a:cubicBezTo>
                  <a:cubicBezTo>
                    <a:pt x="102870" y="104140"/>
                    <a:pt x="105410" y="105410"/>
                    <a:pt x="109220" y="105410"/>
                  </a:cubicBezTo>
                  <a:cubicBezTo>
                    <a:pt x="113030" y="106680"/>
                    <a:pt x="116840" y="106680"/>
                    <a:pt x="119380" y="107950"/>
                  </a:cubicBezTo>
                  <a:cubicBezTo>
                    <a:pt x="121920" y="109220"/>
                    <a:pt x="124460" y="111760"/>
                    <a:pt x="127000" y="114300"/>
                  </a:cubicBezTo>
                  <a:cubicBezTo>
                    <a:pt x="129540" y="116840"/>
                    <a:pt x="132080" y="119380"/>
                    <a:pt x="133350" y="123190"/>
                  </a:cubicBezTo>
                  <a:cubicBezTo>
                    <a:pt x="134620" y="125730"/>
                    <a:pt x="135890" y="129540"/>
                    <a:pt x="135890" y="133350"/>
                  </a:cubicBezTo>
                  <a:cubicBezTo>
                    <a:pt x="135890" y="137160"/>
                    <a:pt x="135890" y="139700"/>
                    <a:pt x="134620" y="143510"/>
                  </a:cubicBezTo>
                  <a:cubicBezTo>
                    <a:pt x="133350" y="146050"/>
                    <a:pt x="132080" y="149860"/>
                    <a:pt x="130810" y="152400"/>
                  </a:cubicBezTo>
                  <a:cubicBezTo>
                    <a:pt x="129540" y="154940"/>
                    <a:pt x="127000" y="157480"/>
                    <a:pt x="124460" y="160020"/>
                  </a:cubicBezTo>
                  <a:cubicBezTo>
                    <a:pt x="121920" y="162560"/>
                    <a:pt x="119380" y="165100"/>
                    <a:pt x="115570" y="166370"/>
                  </a:cubicBezTo>
                  <a:cubicBezTo>
                    <a:pt x="113030" y="167640"/>
                    <a:pt x="109220" y="167640"/>
                    <a:pt x="105410" y="167640"/>
                  </a:cubicBezTo>
                  <a:cubicBezTo>
                    <a:pt x="101600" y="167640"/>
                    <a:pt x="99060" y="167640"/>
                    <a:pt x="95250" y="166370"/>
                  </a:cubicBezTo>
                  <a:cubicBezTo>
                    <a:pt x="92710" y="165100"/>
                    <a:pt x="88900" y="163830"/>
                    <a:pt x="86360" y="162560"/>
                  </a:cubicBezTo>
                  <a:cubicBezTo>
                    <a:pt x="83820" y="160020"/>
                    <a:pt x="81280" y="157480"/>
                    <a:pt x="78740" y="154940"/>
                  </a:cubicBezTo>
                  <a:cubicBezTo>
                    <a:pt x="76200" y="152400"/>
                    <a:pt x="74930" y="149860"/>
                    <a:pt x="73660" y="146050"/>
                  </a:cubicBezTo>
                  <a:cubicBezTo>
                    <a:pt x="72390" y="143510"/>
                    <a:pt x="72390" y="135890"/>
                    <a:pt x="72390" y="135890"/>
                  </a:cubicBezTo>
                  <a:cubicBezTo>
                    <a:pt x="72390" y="135890"/>
                    <a:pt x="71120" y="91440"/>
                    <a:pt x="76200" y="77470"/>
                  </a:cubicBezTo>
                  <a:cubicBezTo>
                    <a:pt x="78740" y="67310"/>
                    <a:pt x="90170" y="54610"/>
                    <a:pt x="90170" y="54610"/>
                  </a:cubicBezTo>
                  <a:cubicBezTo>
                    <a:pt x="90170" y="54610"/>
                    <a:pt x="81280" y="71120"/>
                    <a:pt x="73660" y="76200"/>
                  </a:cubicBezTo>
                  <a:cubicBezTo>
                    <a:pt x="66040" y="81280"/>
                    <a:pt x="50800" y="90170"/>
                    <a:pt x="45720" y="86360"/>
                  </a:cubicBezTo>
                  <a:cubicBezTo>
                    <a:pt x="40640" y="82550"/>
                    <a:pt x="41910" y="57150"/>
                    <a:pt x="46990" y="53340"/>
                  </a:cubicBezTo>
                  <a:cubicBezTo>
                    <a:pt x="50800" y="49530"/>
                    <a:pt x="62230" y="53340"/>
                    <a:pt x="66040" y="54610"/>
                  </a:cubicBezTo>
                  <a:cubicBezTo>
                    <a:pt x="68580" y="54610"/>
                    <a:pt x="69850" y="55880"/>
                    <a:pt x="71120" y="55880"/>
                  </a:cubicBezTo>
                  <a:cubicBezTo>
                    <a:pt x="73660" y="57150"/>
                    <a:pt x="74930" y="57150"/>
                    <a:pt x="77470" y="58420"/>
                  </a:cubicBezTo>
                  <a:cubicBezTo>
                    <a:pt x="78740" y="59690"/>
                    <a:pt x="81280" y="60960"/>
                    <a:pt x="82550" y="62230"/>
                  </a:cubicBezTo>
                  <a:cubicBezTo>
                    <a:pt x="83820" y="63500"/>
                    <a:pt x="85090" y="66040"/>
                    <a:pt x="86360" y="67310"/>
                  </a:cubicBezTo>
                  <a:cubicBezTo>
                    <a:pt x="87630" y="69850"/>
                    <a:pt x="87630" y="71120"/>
                    <a:pt x="88900" y="73660"/>
                  </a:cubicBezTo>
                  <a:cubicBezTo>
                    <a:pt x="88900" y="74930"/>
                    <a:pt x="90170" y="77470"/>
                    <a:pt x="90170" y="78740"/>
                  </a:cubicBezTo>
                  <a:cubicBezTo>
                    <a:pt x="90170" y="81280"/>
                    <a:pt x="90170" y="83820"/>
                    <a:pt x="90170" y="86360"/>
                  </a:cubicBezTo>
                  <a:cubicBezTo>
                    <a:pt x="90170" y="88900"/>
                    <a:pt x="88900" y="90170"/>
                    <a:pt x="87630" y="91440"/>
                  </a:cubicBezTo>
                  <a:cubicBezTo>
                    <a:pt x="86360" y="93980"/>
                    <a:pt x="86360" y="96520"/>
                    <a:pt x="85090" y="97790"/>
                  </a:cubicBezTo>
                  <a:cubicBezTo>
                    <a:pt x="83820" y="99060"/>
                    <a:pt x="81280" y="100330"/>
                    <a:pt x="80010" y="101600"/>
                  </a:cubicBezTo>
                  <a:cubicBezTo>
                    <a:pt x="78740" y="102870"/>
                    <a:pt x="76200" y="104140"/>
                    <a:pt x="74930" y="105410"/>
                  </a:cubicBezTo>
                  <a:cubicBezTo>
                    <a:pt x="72390" y="106680"/>
                    <a:pt x="71120" y="106680"/>
                    <a:pt x="68580" y="106680"/>
                  </a:cubicBezTo>
                  <a:cubicBezTo>
                    <a:pt x="66040" y="106680"/>
                    <a:pt x="62230" y="107950"/>
                    <a:pt x="62230" y="107950"/>
                  </a:cubicBezTo>
                </a:path>
              </a:pathLst>
            </a:custGeom>
            <a:solidFill>
              <a:srgbClr val="FFFFFF">
                <a:alpha val="51765"/>
              </a:srgbClr>
            </a:solidFill>
            <a:ln>
              <a:noFill/>
            </a:ln>
          </p:spPr>
        </p:sp>
      </p:grpSp>
      <p:grpSp>
        <p:nvGrpSpPr>
          <p:cNvPr id="21" name="Group 21"/>
          <p:cNvGrpSpPr/>
          <p:nvPr/>
        </p:nvGrpSpPr>
        <p:grpSpPr>
          <a:xfrm>
            <a:off x="13030200" y="6807518"/>
            <a:ext cx="113348" cy="113348"/>
            <a:chOff x="0" y="0"/>
            <a:chExt cx="151130" cy="151130"/>
          </a:xfrm>
        </p:grpSpPr>
        <p:sp>
          <p:nvSpPr>
            <p:cNvPr id="22" name="Freeform 22"/>
            <p:cNvSpPr/>
            <p:nvPr/>
          </p:nvSpPr>
          <p:spPr>
            <a:xfrm>
              <a:off x="50800" y="49530"/>
              <a:ext cx="49530" cy="50800"/>
            </a:xfrm>
            <a:custGeom>
              <a:avLst/>
              <a:gdLst/>
              <a:ahLst/>
              <a:cxnLst/>
              <a:rect l="l" t="t" r="r" b="b"/>
              <a:pathLst>
                <a:path w="49530" h="50800">
                  <a:moveTo>
                    <a:pt x="49530" y="19050"/>
                  </a:moveTo>
                  <a:cubicBezTo>
                    <a:pt x="49530" y="34290"/>
                    <a:pt x="48260" y="39370"/>
                    <a:pt x="45720" y="41910"/>
                  </a:cubicBezTo>
                  <a:cubicBezTo>
                    <a:pt x="43180" y="45720"/>
                    <a:pt x="39370" y="48260"/>
                    <a:pt x="35560" y="49530"/>
                  </a:cubicBezTo>
                  <a:cubicBezTo>
                    <a:pt x="31750" y="50800"/>
                    <a:pt x="27940" y="50800"/>
                    <a:pt x="24130" y="50800"/>
                  </a:cubicBezTo>
                  <a:cubicBezTo>
                    <a:pt x="20320" y="50800"/>
                    <a:pt x="15240" y="50800"/>
                    <a:pt x="11430" y="48260"/>
                  </a:cubicBezTo>
                  <a:cubicBezTo>
                    <a:pt x="7620" y="45720"/>
                    <a:pt x="5080" y="43180"/>
                    <a:pt x="3810" y="39370"/>
                  </a:cubicBezTo>
                  <a:cubicBezTo>
                    <a:pt x="1270" y="35560"/>
                    <a:pt x="0" y="31750"/>
                    <a:pt x="0" y="27940"/>
                  </a:cubicBezTo>
                  <a:cubicBezTo>
                    <a:pt x="0" y="24130"/>
                    <a:pt x="1270" y="19050"/>
                    <a:pt x="2540" y="15240"/>
                  </a:cubicBezTo>
                  <a:cubicBezTo>
                    <a:pt x="3810" y="11430"/>
                    <a:pt x="6350" y="8890"/>
                    <a:pt x="8890" y="6350"/>
                  </a:cubicBezTo>
                  <a:cubicBezTo>
                    <a:pt x="11430" y="3810"/>
                    <a:pt x="16510" y="2540"/>
                    <a:pt x="20320" y="1270"/>
                  </a:cubicBezTo>
                  <a:cubicBezTo>
                    <a:pt x="24130" y="0"/>
                    <a:pt x="29210" y="0"/>
                    <a:pt x="33020" y="1270"/>
                  </a:cubicBezTo>
                  <a:cubicBezTo>
                    <a:pt x="36830" y="2540"/>
                    <a:pt x="43180" y="7620"/>
                    <a:pt x="43180" y="7620"/>
                  </a:cubicBezTo>
                </a:path>
              </a:pathLst>
            </a:custGeom>
            <a:solidFill>
              <a:srgbClr val="FFFFFF">
                <a:alpha val="51765"/>
              </a:srgbClr>
            </a:solidFill>
            <a:ln>
              <a:noFill/>
            </a:ln>
          </p:spPr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7CC844FC-52E2-E714-4564-4FAC3F751C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CAA68F-E78C-DFF3-5EF9-C2866DAD66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6959798" y="2305499"/>
            <a:ext cx="4368403" cy="7540057"/>
            <a:chOff x="0" y="0"/>
            <a:chExt cx="5824538" cy="10053409"/>
          </a:xfrm>
        </p:grpSpPr>
        <p:sp>
          <p:nvSpPr>
            <p:cNvPr id="4" name="TextBox 4"/>
            <p:cNvSpPr txBox="1"/>
            <p:nvPr/>
          </p:nvSpPr>
          <p:spPr>
            <a:xfrm>
              <a:off x="0" y="-114300"/>
              <a:ext cx="5824538" cy="11700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5199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6" name="Freeform 6"/>
          <p:cNvSpPr/>
          <p:nvPr/>
        </p:nvSpPr>
        <p:spPr>
          <a:xfrm rot="-1016928">
            <a:off x="3391579" y="5409202"/>
            <a:ext cx="337642" cy="233817"/>
          </a:xfrm>
          <a:custGeom>
            <a:avLst/>
            <a:gdLst/>
            <a:ahLst/>
            <a:cxnLst/>
            <a:rect l="l" t="t" r="r" b="b"/>
            <a:pathLst>
              <a:path w="337642" h="233817">
                <a:moveTo>
                  <a:pt x="0" y="0"/>
                </a:moveTo>
                <a:lnTo>
                  <a:pt x="337642" y="0"/>
                </a:lnTo>
                <a:lnTo>
                  <a:pt x="337642" y="233817"/>
                </a:lnTo>
                <a:lnTo>
                  <a:pt x="0" y="2338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4319659"/>
            <a:ext cx="7412595" cy="4938641"/>
          </a:xfrm>
          <a:custGeom>
            <a:avLst/>
            <a:gdLst/>
            <a:ahLst/>
            <a:cxnLst/>
            <a:rect l="l" t="t" r="r" b="b"/>
            <a:pathLst>
              <a:path w="7412595" h="4938641">
                <a:moveTo>
                  <a:pt x="0" y="0"/>
                </a:moveTo>
                <a:lnTo>
                  <a:pt x="7412595" y="0"/>
                </a:lnTo>
                <a:lnTo>
                  <a:pt x="7412595" y="4938641"/>
                </a:lnTo>
                <a:lnTo>
                  <a:pt x="0" y="49386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516875" y="7267009"/>
            <a:ext cx="1695913" cy="1600518"/>
          </a:xfrm>
          <a:custGeom>
            <a:avLst/>
            <a:gdLst/>
            <a:ahLst/>
            <a:cxnLst/>
            <a:rect l="l" t="t" r="r" b="b"/>
            <a:pathLst>
              <a:path w="1695913" h="1600518">
                <a:moveTo>
                  <a:pt x="0" y="0"/>
                </a:moveTo>
                <a:lnTo>
                  <a:pt x="1695913" y="0"/>
                </a:lnTo>
                <a:lnTo>
                  <a:pt x="1695913" y="1600518"/>
                </a:lnTo>
                <a:lnTo>
                  <a:pt x="0" y="16005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832772" y="4319659"/>
            <a:ext cx="7426528" cy="4938641"/>
          </a:xfrm>
          <a:custGeom>
            <a:avLst/>
            <a:gdLst/>
            <a:ahLst/>
            <a:cxnLst/>
            <a:rect l="l" t="t" r="r" b="b"/>
            <a:pathLst>
              <a:path w="7426528" h="4938641">
                <a:moveTo>
                  <a:pt x="0" y="0"/>
                </a:moveTo>
                <a:lnTo>
                  <a:pt x="7426528" y="0"/>
                </a:lnTo>
                <a:lnTo>
                  <a:pt x="7426528" y="4938641"/>
                </a:lnTo>
                <a:lnTo>
                  <a:pt x="0" y="49386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12</a:t>
            </a:r>
          </a:p>
        </p:txBody>
      </p:sp>
      <p:sp>
        <p:nvSpPr>
          <p:cNvPr id="11" name="Freeform 11"/>
          <p:cNvSpPr/>
          <p:nvPr/>
        </p:nvSpPr>
        <p:spPr>
          <a:xfrm>
            <a:off x="11328202" y="7267009"/>
            <a:ext cx="1695913" cy="1600518"/>
          </a:xfrm>
          <a:custGeom>
            <a:avLst/>
            <a:gdLst/>
            <a:ahLst/>
            <a:cxnLst/>
            <a:rect l="l" t="t" r="r" b="b"/>
            <a:pathLst>
              <a:path w="1695913" h="1600518">
                <a:moveTo>
                  <a:pt x="0" y="0"/>
                </a:moveTo>
                <a:lnTo>
                  <a:pt x="1695912" y="0"/>
                </a:lnTo>
                <a:lnTo>
                  <a:pt x="1695912" y="1600518"/>
                </a:lnTo>
                <a:lnTo>
                  <a:pt x="0" y="16005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BCD58B-0956-11C1-54E3-ADB8B6AFF1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E4645EB-69A3-39C0-4770-719A3B6133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45324" y="1931150"/>
            <a:ext cx="5797352" cy="8201043"/>
          </a:xfrm>
          <a:custGeom>
            <a:avLst/>
            <a:gdLst/>
            <a:ahLst/>
            <a:cxnLst/>
            <a:rect l="l" t="t" r="r" b="b"/>
            <a:pathLst>
              <a:path w="5797352" h="8201043">
                <a:moveTo>
                  <a:pt x="0" y="0"/>
                </a:moveTo>
                <a:lnTo>
                  <a:pt x="5797352" y="0"/>
                </a:lnTo>
                <a:lnTo>
                  <a:pt x="5797352" y="8201043"/>
                </a:lnTo>
                <a:lnTo>
                  <a:pt x="0" y="82010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5EA93E-3578-09EE-1973-2936615E44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785DC27-72DE-B9A2-FCFB-8F11B4BC7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020915" y="3930433"/>
            <a:ext cx="14246170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Before you can help others, you must make sure </a:t>
            </a:r>
            <a:r>
              <a:rPr lang="en-US" sz="7200" dirty="0">
                <a:solidFill>
                  <a:srgbClr val="C00000"/>
                </a:solidFill>
                <a:latin typeface="Canva Student Font"/>
              </a:rPr>
              <a:t>___</a:t>
            </a: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 are </a:t>
            </a:r>
            <a:r>
              <a:rPr lang="en-US" sz="7200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A772B8-61FB-73CA-51E1-201E775AF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2908C7-F644-4B36-4B7B-5D279BD58A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362200" y="3238500"/>
            <a:ext cx="13142885" cy="4719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Before you can help others, you must make sure </a:t>
            </a:r>
            <a:r>
              <a:rPr lang="en-US" sz="7200" b="1" u="sng" dirty="0">
                <a:solidFill>
                  <a:srgbClr val="C00000"/>
                </a:solidFill>
                <a:latin typeface="Canva Student Font"/>
              </a:rPr>
              <a:t>you</a:t>
            </a: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 are </a:t>
            </a:r>
            <a:r>
              <a:rPr lang="en-US" sz="7200" b="1" u="sng" dirty="0">
                <a:solidFill>
                  <a:srgbClr val="C00000"/>
                </a:solidFill>
                <a:latin typeface="Canva Student Font"/>
              </a:rPr>
              <a:t>safe</a:t>
            </a: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!</a:t>
            </a:r>
          </a:p>
          <a:p>
            <a:pPr algn="ctr">
              <a:lnSpc>
                <a:spcPts val="9162"/>
              </a:lnSpc>
            </a:pPr>
            <a:endParaRPr lang="en-US" sz="72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How can you make a situation safer for you?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8EF180-6FFD-6259-FA33-3D60BAE8E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3A66BC4-F359-4CBB-C7A8-ABA9C3D50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858057" y="3848100"/>
            <a:ext cx="16571885" cy="3552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If it is safe for you, then you can check on others.</a:t>
            </a:r>
          </a:p>
          <a:p>
            <a:pPr algn="ctr">
              <a:lnSpc>
                <a:spcPts val="9162"/>
              </a:lnSpc>
            </a:pPr>
            <a:endParaRPr lang="en-US" sz="80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Never</a:t>
            </a:r>
            <a:r>
              <a:rPr lang="en-US" sz="8000" dirty="0">
                <a:solidFill>
                  <a:srgbClr val="C00000"/>
                </a:solidFill>
                <a:latin typeface="Canva Student Font"/>
              </a:rPr>
              <a:t> ____ 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anyone if they are badly hurt.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2D035A-68A8-1392-3126-2D3BA5CE8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0FDD4FF-1C38-3875-85F5-D1CFC3565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819957" y="3695700"/>
            <a:ext cx="16648085" cy="3552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If it is safe for you, then you can check on others.</a:t>
            </a:r>
          </a:p>
          <a:p>
            <a:pPr algn="ctr">
              <a:lnSpc>
                <a:spcPts val="9162"/>
              </a:lnSpc>
            </a:pPr>
            <a:endParaRPr lang="en-US" sz="80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Never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move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anyone if they are badly hurt.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B0CC76-5EB0-EDB8-C8FE-9EBA416C4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1C2C2A5-57FA-363C-8312-5B0F96B8E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4287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81677" y="444700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69471" y="8212361"/>
            <a:ext cx="5526777" cy="402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200" dirty="0">
                <a:solidFill>
                  <a:srgbClr val="E21835"/>
                </a:solidFill>
                <a:latin typeface="Garet ExtraBold"/>
              </a:rPr>
              <a:t>Module 2 - Wound Care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10050017" y="7624388"/>
            <a:ext cx="3365014" cy="1510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rgbClr val="FFFFFF"/>
                </a:solidFill>
                <a:latin typeface="Benedict"/>
              </a:rPr>
              <a:t>Year 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97A7A4-3F28-94C6-541A-032778E3E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20421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D75E86-2BC2-8085-5997-349D1725E2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410200" y="2476500"/>
            <a:ext cx="9968229" cy="6641333"/>
          </a:xfrm>
          <a:custGeom>
            <a:avLst/>
            <a:gdLst/>
            <a:ahLst/>
            <a:cxnLst/>
            <a:rect l="l" t="t" r="r" b="b"/>
            <a:pathLst>
              <a:path w="9968229" h="6641333">
                <a:moveTo>
                  <a:pt x="0" y="0"/>
                </a:moveTo>
                <a:lnTo>
                  <a:pt x="9968229" y="0"/>
                </a:lnTo>
                <a:lnTo>
                  <a:pt x="9968229" y="6641333"/>
                </a:lnTo>
                <a:lnTo>
                  <a:pt x="0" y="664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9C72A6-391F-432D-81FA-93B4C1222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DBA5C28-69E2-53EC-EB8F-521220965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486400" y="1962150"/>
            <a:ext cx="7620000" cy="7578923"/>
          </a:xfrm>
          <a:custGeom>
            <a:avLst/>
            <a:gdLst/>
            <a:ahLst/>
            <a:cxnLst/>
            <a:rect l="l" t="t" r="r" b="b"/>
            <a:pathLst>
              <a:path w="6925755" h="6925755">
                <a:moveTo>
                  <a:pt x="0" y="0"/>
                </a:moveTo>
                <a:lnTo>
                  <a:pt x="6925755" y="0"/>
                </a:lnTo>
                <a:lnTo>
                  <a:pt x="6925755" y="6925755"/>
                </a:lnTo>
                <a:lnTo>
                  <a:pt x="0" y="69257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659106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93084" y="9522023"/>
            <a:ext cx="23700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0D2FC4-A469-E135-BDA5-5A6934D99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9104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41503" y="9522023"/>
            <a:ext cx="54017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7B3174-F4AC-2C70-BBAD-C56EBD182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7" name="Picture 6" descr="Blue and grey mugs with steam coming out">
            <a:extLst>
              <a:ext uri="{FF2B5EF4-FFF2-40B4-BE49-F238E27FC236}">
                <a16:creationId xmlns:a16="http://schemas.microsoft.com/office/drawing/2014/main" id="{D9864448-6E68-2F0D-D25B-93BF1C871C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602671"/>
            <a:ext cx="10058400" cy="6705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17B35E-31E0-BA71-387F-C179A8E37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715000" y="2705100"/>
            <a:ext cx="9753600" cy="6355210"/>
          </a:xfrm>
          <a:custGeom>
            <a:avLst/>
            <a:gdLst/>
            <a:ahLst/>
            <a:cxnLst/>
            <a:rect l="l" t="t" r="r" b="b"/>
            <a:pathLst>
              <a:path w="9091600" h="6057278">
                <a:moveTo>
                  <a:pt x="0" y="0"/>
                </a:moveTo>
                <a:lnTo>
                  <a:pt x="9091599" y="0"/>
                </a:lnTo>
                <a:lnTo>
                  <a:pt x="9091599" y="6057278"/>
                </a:lnTo>
                <a:lnTo>
                  <a:pt x="0" y="60572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A1D5FD-D2E9-5935-3A13-C1C7B897C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63DB31-AB2E-99D1-9181-EC2949ABA0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609600" y="5240669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74617" y="9522023"/>
            <a:ext cx="47394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802DB0-2E4A-E0C7-0AA5-AEBF6823F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9" name="Picture 8" descr="Colorful scoops of icecream">
            <a:extLst>
              <a:ext uri="{FF2B5EF4-FFF2-40B4-BE49-F238E27FC236}">
                <a16:creationId xmlns:a16="http://schemas.microsoft.com/office/drawing/2014/main" id="{2374D1B9-9375-5B37-E8DF-C4B5B45726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876550"/>
            <a:ext cx="10228738" cy="5858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645426-E982-125E-5DBB-AEEFF1B9A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257800" y="2604590"/>
            <a:ext cx="10591800" cy="6172200"/>
          </a:xfrm>
          <a:custGeom>
            <a:avLst/>
            <a:gdLst/>
            <a:ahLst/>
            <a:cxnLst/>
            <a:rect l="l" t="t" r="r" b="b"/>
            <a:pathLst>
              <a:path w="10428464" h="5866011">
                <a:moveTo>
                  <a:pt x="0" y="0"/>
                </a:moveTo>
                <a:lnTo>
                  <a:pt x="10428464" y="0"/>
                </a:lnTo>
                <a:lnTo>
                  <a:pt x="10428464" y="5866011"/>
                </a:lnTo>
                <a:lnTo>
                  <a:pt x="0" y="586601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867826-89B0-3E05-9FEC-61079BFBA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DFAC36D-11F0-563F-DD99-7AC2E61271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A5A4FA-8BDD-7474-F4D2-DB211799D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13" name="Picture 12" descr="Person reaching for bowl of candy">
            <a:extLst>
              <a:ext uri="{FF2B5EF4-FFF2-40B4-BE49-F238E27FC236}">
                <a16:creationId xmlns:a16="http://schemas.microsoft.com/office/drawing/2014/main" id="{A0576B17-3F42-DF38-3332-19BDCD7167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705100"/>
            <a:ext cx="10134600" cy="64058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4ABF4F0-9A77-2807-7838-11D21823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562600" y="2552700"/>
            <a:ext cx="9829800" cy="6411882"/>
          </a:xfrm>
          <a:custGeom>
            <a:avLst/>
            <a:gdLst/>
            <a:ahLst/>
            <a:cxnLst/>
            <a:rect l="l" t="t" r="r" b="b"/>
            <a:pathLst>
              <a:path w="9311186" h="6203577">
                <a:moveTo>
                  <a:pt x="0" y="0"/>
                </a:moveTo>
                <a:lnTo>
                  <a:pt x="9311186" y="0"/>
                </a:lnTo>
                <a:lnTo>
                  <a:pt x="9311186" y="6203577"/>
                </a:lnTo>
                <a:lnTo>
                  <a:pt x="0" y="62035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6B7F36-132F-BA26-3C0D-238110340C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D55BA03-851E-6B17-02F4-5A6644309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4265" y="9522023"/>
            <a:ext cx="51464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BA211F-C9CF-A5B9-AF3A-39580EF41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8E358C-03F6-CF29-5F6C-D2D9641DA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3" name="Picture 2" descr="Burgers on flaming grill">
            <a:extLst>
              <a:ext uri="{FF2B5EF4-FFF2-40B4-BE49-F238E27FC236}">
                <a16:creationId xmlns:a16="http://schemas.microsoft.com/office/drawing/2014/main" id="{1B5702B1-70E0-C09D-6616-E5932B63F0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476500"/>
            <a:ext cx="9828600" cy="6553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674869" y="1350555"/>
            <a:ext cx="12836843" cy="8258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endParaRPr lang="en-US" sz="5400" dirty="0">
              <a:solidFill>
                <a:srgbClr val="000000"/>
              </a:solidFill>
              <a:latin typeface="Canva Student Font"/>
            </a:endParaRPr>
          </a:p>
          <a:p>
            <a:pPr algn="just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are at home and get thirsty…</a:t>
            </a:r>
          </a:p>
          <a:p>
            <a:pPr algn="just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decide to make yourself a hot cup of tea. </a:t>
            </a:r>
          </a:p>
          <a:p>
            <a:pPr algn="just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boil the kettle and pour the hot water in. </a:t>
            </a:r>
          </a:p>
          <a:p>
            <a:pPr algn="just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As you start to pour, your hand slips and you tip the boiling water all over your left leg.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Ouch! </a:t>
            </a:r>
          </a:p>
          <a:p>
            <a:pPr algn="just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What should you do?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86635" y="9522023"/>
            <a:ext cx="44990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27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2932" y="1417876"/>
            <a:ext cx="251672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54BE7F-8B4B-9223-42ED-4F3C6A2A9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10" name="Picture 9" descr="Mug with steaming hot drink">
            <a:extLst>
              <a:ext uri="{FF2B5EF4-FFF2-40B4-BE49-F238E27FC236}">
                <a16:creationId xmlns:a16="http://schemas.microsoft.com/office/drawing/2014/main" id="{06988231-ED18-5F7D-208D-A079145E92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72" y="3238500"/>
            <a:ext cx="3657600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A67B70-07A9-FBEE-22A8-053C8F759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7662673" y="9522023"/>
            <a:ext cx="49783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28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810000" y="2697042"/>
            <a:ext cx="14233014" cy="7078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412982" lvl="1" indent="-706491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Tell an adult!</a:t>
            </a:r>
          </a:p>
          <a:p>
            <a:pPr marL="1412982" lvl="1" indent="-706491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Make sure you have moved away from the kettle, so you don't burn yourself more.</a:t>
            </a:r>
          </a:p>
          <a:p>
            <a:pPr marL="1412982" lvl="1" indent="-706491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Put your leg under cool running water (e.g., bath).</a:t>
            </a:r>
          </a:p>
          <a:p>
            <a:pPr marL="1412982" lvl="1" indent="-706491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See a doctor if the burn is bigger than a      50-pence coin!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2932" y="1417876"/>
            <a:ext cx="251672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317459-FB75-2957-A2D3-F32D1C5DA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12" name="Picture 11" descr="Mug with steaming hot drink">
            <a:extLst>
              <a:ext uri="{FF2B5EF4-FFF2-40B4-BE49-F238E27FC236}">
                <a16:creationId xmlns:a16="http://schemas.microsoft.com/office/drawing/2014/main" id="{0C65C3AE-C496-00BE-440F-5D4CF54CDA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31487"/>
            <a:ext cx="3657600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FF97CA1-E364-CBA5-F804-9E7BA7F84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654376" y="9522023"/>
            <a:ext cx="514424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29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953000" y="4991100"/>
            <a:ext cx="1143000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How would you feel if you had a </a:t>
            </a:r>
            <a:r>
              <a:rPr lang="en-US" sz="7200" b="1" dirty="0">
                <a:solidFill>
                  <a:srgbClr val="C00000"/>
                </a:solidFill>
                <a:latin typeface="Canva Student Font"/>
              </a:rPr>
              <a:t>burn</a:t>
            </a: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FC0348-CEE4-CD6F-B53A-7A8255CC9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7" name="Picture 6" descr="Mug with steaming hot drink">
            <a:extLst>
              <a:ext uri="{FF2B5EF4-FFF2-40B4-BE49-F238E27FC236}">
                <a16:creationId xmlns:a16="http://schemas.microsoft.com/office/drawing/2014/main" id="{EBC78567-07EA-87AC-B11D-5B801169AB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31487"/>
            <a:ext cx="3657600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5779B4-EA6A-C61C-15A2-EC00B99EA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029200" y="2528917"/>
            <a:ext cx="9993238" cy="6853108"/>
          </a:xfrm>
          <a:custGeom>
            <a:avLst/>
            <a:gdLst/>
            <a:ahLst/>
            <a:cxnLst/>
            <a:rect l="l" t="t" r="r" b="b"/>
            <a:pathLst>
              <a:path w="9368226" h="6253291">
                <a:moveTo>
                  <a:pt x="0" y="0"/>
                </a:moveTo>
                <a:lnTo>
                  <a:pt x="9368226" y="0"/>
                </a:lnTo>
                <a:lnTo>
                  <a:pt x="9368226" y="6253291"/>
                </a:lnTo>
                <a:lnTo>
                  <a:pt x="0" y="625329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457200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6350" y="9522023"/>
            <a:ext cx="25047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882D7A-77ED-F859-AA53-3A850DE5B0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F8714D-4B1E-D10E-1FB7-00D72B5A0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0773402-5FFC-3DAF-694C-1ABEF807D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 answers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CC000DD-EBE7-993A-EEE3-9F5096360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B2B0928-8377-5F88-3975-B57CCD4DF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2D1E6AA-86E7-D505-CA9F-C5EC2246E2FC}"/>
              </a:ext>
            </a:extLst>
          </p:cNvPr>
          <p:cNvGrpSpPr/>
          <p:nvPr/>
        </p:nvGrpSpPr>
        <p:grpSpPr>
          <a:xfrm>
            <a:off x="6245324" y="1920420"/>
            <a:ext cx="5797352" cy="8201043"/>
            <a:chOff x="6245324" y="1920420"/>
            <a:chExt cx="5797352" cy="8201043"/>
          </a:xfrm>
        </p:grpSpPr>
        <p:sp>
          <p:nvSpPr>
            <p:cNvPr id="3" name="Freeform 3"/>
            <p:cNvSpPr/>
            <p:nvPr/>
          </p:nvSpPr>
          <p:spPr>
            <a:xfrm>
              <a:off x="6245324" y="1920420"/>
              <a:ext cx="5797352" cy="8201043"/>
            </a:xfrm>
            <a:custGeom>
              <a:avLst/>
              <a:gdLst/>
              <a:ahLst/>
              <a:cxnLst/>
              <a:rect l="l" t="t" r="r" b="b"/>
              <a:pathLst>
                <a:path w="5797352" h="8201043">
                  <a:moveTo>
                    <a:pt x="0" y="0"/>
                  </a:moveTo>
                  <a:lnTo>
                    <a:pt x="5797352" y="0"/>
                  </a:lnTo>
                  <a:lnTo>
                    <a:pt x="5797352" y="8201043"/>
                  </a:lnTo>
                  <a:lnTo>
                    <a:pt x="0" y="8201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9FED66F-E869-BD55-AAE6-A32D8AF76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61840" y="3891142"/>
              <a:ext cx="4965986" cy="239535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907162" y="54298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583307" y="544888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34383" y="544888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0308781" y="54679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3083748" y="54679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8"/>
          <p:cNvSpPr/>
          <p:nvPr/>
        </p:nvSpPr>
        <p:spPr>
          <a:xfrm rot="-1651485">
            <a:off x="-113952" y="6233448"/>
            <a:ext cx="4557512" cy="3415103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3056432">
            <a:off x="14311995" y="2614197"/>
            <a:ext cx="3510853" cy="2460079"/>
          </a:xfrm>
          <a:custGeom>
            <a:avLst/>
            <a:gdLst/>
            <a:ahLst/>
            <a:cxnLst/>
            <a:rect l="l" t="t" r="r" b="b"/>
            <a:pathLst>
              <a:path w="2631268" h="1660988">
                <a:moveTo>
                  <a:pt x="0" y="0"/>
                </a:moveTo>
                <a:lnTo>
                  <a:pt x="2631268" y="0"/>
                </a:lnTo>
                <a:lnTo>
                  <a:pt x="2631268" y="1660988"/>
                </a:lnTo>
                <a:lnTo>
                  <a:pt x="0" y="16609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745658" y="2400757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Other words for a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cut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are...?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32</a:t>
            </a:r>
          </a:p>
        </p:txBody>
      </p:sp>
      <p:sp>
        <p:nvSpPr>
          <p:cNvPr id="12" name="AutoShape 12"/>
          <p:cNvSpPr/>
          <p:nvPr/>
        </p:nvSpPr>
        <p:spPr>
          <a:xfrm>
            <a:off x="4307408" y="88672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6983553" y="888633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9834629" y="888633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2709027" y="89053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15483994" y="89053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TextBox 17"/>
          <p:cNvSpPr txBox="1"/>
          <p:nvPr/>
        </p:nvSpPr>
        <p:spPr>
          <a:xfrm>
            <a:off x="2259066" y="3844236"/>
            <a:ext cx="1643062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W 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805532" y="7281690"/>
            <a:ext cx="87004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G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705F424-0D6A-B71C-7156-BD8EA9E728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683FBB-5FBE-161D-E965-E77A99AC70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907162" y="54298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583307" y="544888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34383" y="544888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0308781" y="54679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3083748" y="54679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8"/>
          <p:cNvSpPr/>
          <p:nvPr/>
        </p:nvSpPr>
        <p:spPr>
          <a:xfrm rot="-1651485">
            <a:off x="-55326" y="5994178"/>
            <a:ext cx="4541504" cy="3511106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3056432">
            <a:off x="14758920" y="2640420"/>
            <a:ext cx="3123440" cy="2060326"/>
          </a:xfrm>
          <a:custGeom>
            <a:avLst/>
            <a:gdLst/>
            <a:ahLst/>
            <a:cxnLst/>
            <a:rect l="l" t="t" r="r" b="b"/>
            <a:pathLst>
              <a:path w="2631268" h="1660988">
                <a:moveTo>
                  <a:pt x="0" y="0"/>
                </a:moveTo>
                <a:lnTo>
                  <a:pt x="2631268" y="0"/>
                </a:lnTo>
                <a:lnTo>
                  <a:pt x="2631268" y="1660988"/>
                </a:lnTo>
                <a:lnTo>
                  <a:pt x="0" y="16609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745658" y="2400757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Other words for a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cut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are...?</a:t>
            </a:r>
          </a:p>
        </p:txBody>
      </p:sp>
      <p:sp>
        <p:nvSpPr>
          <p:cNvPr id="12" name="AutoShape 12"/>
          <p:cNvSpPr/>
          <p:nvPr/>
        </p:nvSpPr>
        <p:spPr>
          <a:xfrm>
            <a:off x="4307408" y="88672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6983553" y="888633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9834629" y="888633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2709027" y="89053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15483994" y="89053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TextBox 17"/>
          <p:cNvSpPr txBox="1"/>
          <p:nvPr/>
        </p:nvSpPr>
        <p:spPr>
          <a:xfrm>
            <a:off x="1675824" y="3925752"/>
            <a:ext cx="13383414" cy="1545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000000"/>
                </a:solidFill>
                <a:latin typeface="Canva Sans Bold"/>
              </a:rPr>
              <a:t>W      O       U       N       D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826429" y="7321266"/>
            <a:ext cx="13622281" cy="15665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000000"/>
                </a:solidFill>
                <a:latin typeface="Canva Sans Bold"/>
              </a:rPr>
              <a:t>G       R        A        Z       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6F90D39-991E-0528-4EFE-91AA65BA07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346F469-7E39-65C8-2BC0-6225548851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548700" y="4811535"/>
            <a:ext cx="2718836" cy="4624240"/>
          </a:xfrm>
          <a:custGeom>
            <a:avLst/>
            <a:gdLst/>
            <a:ahLst/>
            <a:cxnLst/>
            <a:rect l="l" t="t" r="r" b="b"/>
            <a:pathLst>
              <a:path w="2180844" h="4114800">
                <a:moveTo>
                  <a:pt x="0" y="0"/>
                </a:moveTo>
                <a:lnTo>
                  <a:pt x="2180844" y="0"/>
                </a:lnTo>
                <a:lnTo>
                  <a:pt x="218084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843116" y="3086100"/>
            <a:ext cx="8796684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Meet Amir and Kelly.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They are best friends.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They love to explore and go on adventures. </a:t>
            </a:r>
          </a:p>
        </p:txBody>
      </p:sp>
      <p:sp>
        <p:nvSpPr>
          <p:cNvPr id="7" name="Freeform 7"/>
          <p:cNvSpPr/>
          <p:nvPr/>
        </p:nvSpPr>
        <p:spPr>
          <a:xfrm>
            <a:off x="13639800" y="4623711"/>
            <a:ext cx="2873444" cy="4778726"/>
          </a:xfrm>
          <a:custGeom>
            <a:avLst/>
            <a:gdLst/>
            <a:ahLst/>
            <a:cxnLst/>
            <a:rect l="l" t="t" r="r" b="b"/>
            <a:pathLst>
              <a:path w="2582037" h="4114800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311594" y="8584552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25479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DB3F3F9-F63B-C3ED-4B14-07C7A24A6F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sp>
        <p:nvSpPr>
          <p:cNvPr id="2" name="Freeform 3">
            <a:extLst>
              <a:ext uri="{FF2B5EF4-FFF2-40B4-BE49-F238E27FC236}">
                <a16:creationId xmlns:a16="http://schemas.microsoft.com/office/drawing/2014/main" id="{27DF3D1A-0FC7-4155-995D-2BEDC70E2657}"/>
              </a:ext>
            </a:extLst>
          </p:cNvPr>
          <p:cNvSpPr/>
          <p:nvPr/>
        </p:nvSpPr>
        <p:spPr>
          <a:xfrm>
            <a:off x="11245133" y="8617890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9385269-638B-F593-A47F-F2727737D3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-238528" y="-266700"/>
            <a:ext cx="5874194" cy="587419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0960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3810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067851" y="4974603"/>
            <a:ext cx="2316354" cy="4772110"/>
          </a:xfrm>
          <a:custGeom>
            <a:avLst/>
            <a:gdLst/>
            <a:ahLst/>
            <a:cxnLst/>
            <a:rect l="l" t="t" r="r" b="b"/>
            <a:pathLst>
              <a:path w="1904809" h="4114800">
                <a:moveTo>
                  <a:pt x="0" y="0"/>
                </a:moveTo>
                <a:lnTo>
                  <a:pt x="1904810" y="0"/>
                </a:lnTo>
                <a:lnTo>
                  <a:pt x="190481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640995" y="4974603"/>
            <a:ext cx="3089862" cy="4772110"/>
          </a:xfrm>
          <a:custGeom>
            <a:avLst/>
            <a:gdLst/>
            <a:ahLst/>
            <a:cxnLst/>
            <a:rect l="l" t="t" r="r" b="b"/>
            <a:pathLst>
              <a:path w="2540889" h="4114800">
                <a:moveTo>
                  <a:pt x="0" y="0"/>
                </a:moveTo>
                <a:lnTo>
                  <a:pt x="2540889" y="0"/>
                </a:lnTo>
                <a:lnTo>
                  <a:pt x="254088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103932" y="4247928"/>
            <a:ext cx="8796684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One day, they set out to find the best tree to build a treehouse in. 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BE9BA3-7A6D-A7A5-567A-58B4B3797A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sp>
        <p:nvSpPr>
          <p:cNvPr id="2" name="Freeform 3">
            <a:extLst>
              <a:ext uri="{FF2B5EF4-FFF2-40B4-BE49-F238E27FC236}">
                <a16:creationId xmlns:a16="http://schemas.microsoft.com/office/drawing/2014/main" id="{DE1C7125-5766-B224-0CFC-9627CCB5432F}"/>
              </a:ext>
            </a:extLst>
          </p:cNvPr>
          <p:cNvSpPr/>
          <p:nvPr/>
        </p:nvSpPr>
        <p:spPr>
          <a:xfrm>
            <a:off x="11113052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9E9779-D664-CAA3-A23F-99A4A5FE39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1353800" y="800100"/>
            <a:ext cx="5246674" cy="524667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658449" y="2049527"/>
            <a:ext cx="7396483" cy="7796029"/>
          </a:xfrm>
          <a:custGeom>
            <a:avLst/>
            <a:gdLst/>
            <a:ahLst/>
            <a:cxnLst/>
            <a:rect l="l" t="t" r="r" b="b"/>
            <a:pathLst>
              <a:path w="7396483" h="7796029">
                <a:moveTo>
                  <a:pt x="0" y="0"/>
                </a:moveTo>
                <a:lnTo>
                  <a:pt x="7396482" y="0"/>
                </a:lnTo>
                <a:lnTo>
                  <a:pt x="7396482" y="7796029"/>
                </a:lnTo>
                <a:lnTo>
                  <a:pt x="0" y="7796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091698" y="8614278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222517" y="8614278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388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08781" y="5200215"/>
            <a:ext cx="2936938" cy="4114800"/>
          </a:xfrm>
          <a:custGeom>
            <a:avLst/>
            <a:gdLst/>
            <a:ahLst/>
            <a:cxnLst/>
            <a:rect l="l" t="t" r="r" b="b"/>
            <a:pathLst>
              <a:path w="2936938" h="4114800">
                <a:moveTo>
                  <a:pt x="0" y="0"/>
                </a:moveTo>
                <a:lnTo>
                  <a:pt x="2936939" y="0"/>
                </a:lnTo>
                <a:lnTo>
                  <a:pt x="29369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4291477" y="5181165"/>
            <a:ext cx="2916364" cy="4114800"/>
          </a:xfrm>
          <a:custGeom>
            <a:avLst/>
            <a:gdLst/>
            <a:ahLst/>
            <a:cxnLst/>
            <a:rect l="l" t="t" r="r" b="b"/>
            <a:pathLst>
              <a:path w="2916364" h="4114800">
                <a:moveTo>
                  <a:pt x="2916364" y="0"/>
                </a:moveTo>
                <a:lnTo>
                  <a:pt x="0" y="0"/>
                </a:lnTo>
                <a:lnTo>
                  <a:pt x="0" y="4114800"/>
                </a:lnTo>
                <a:lnTo>
                  <a:pt x="2916364" y="4114800"/>
                </a:lnTo>
                <a:lnTo>
                  <a:pt x="2916364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752600" y="1854070"/>
            <a:ext cx="9367673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Hooray! 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They had found the perfect tree!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Now, it was time to get building. 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1557A09-A6DE-F594-8430-83FF65E6DC1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F26C6D-2610-E7EA-EBF2-69AA184FC73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658449" y="2049527"/>
            <a:ext cx="7396483" cy="7796029"/>
          </a:xfrm>
          <a:custGeom>
            <a:avLst/>
            <a:gdLst/>
            <a:ahLst/>
            <a:cxnLst/>
            <a:rect l="l" t="t" r="r" b="b"/>
            <a:pathLst>
              <a:path w="7396483" h="7796029">
                <a:moveTo>
                  <a:pt x="0" y="0"/>
                </a:moveTo>
                <a:lnTo>
                  <a:pt x="7396482" y="0"/>
                </a:lnTo>
                <a:lnTo>
                  <a:pt x="7396482" y="7796029"/>
                </a:lnTo>
                <a:lnTo>
                  <a:pt x="0" y="7796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495316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419162" y="8605591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829002" y="5730756"/>
            <a:ext cx="1903095" cy="4114800"/>
          </a:xfrm>
          <a:custGeom>
            <a:avLst/>
            <a:gdLst/>
            <a:ahLst/>
            <a:cxnLst/>
            <a:rect l="l" t="t" r="r" b="b"/>
            <a:pathLst>
              <a:path w="1903095" h="4114800">
                <a:moveTo>
                  <a:pt x="0" y="0"/>
                </a:moveTo>
                <a:lnTo>
                  <a:pt x="1903095" y="0"/>
                </a:lnTo>
                <a:lnTo>
                  <a:pt x="19030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156468" y="8605590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44717" y="1863295"/>
            <a:ext cx="9367673" cy="5899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As Kelly grabbed a branch to start climbing the tree, there was a sharp bit of bark that gave her a small cut on her finger. </a:t>
            </a:r>
          </a:p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Ouch!</a:t>
            </a:r>
          </a:p>
        </p:txBody>
      </p:sp>
      <p:sp>
        <p:nvSpPr>
          <p:cNvPr id="9" name="Freeform 9"/>
          <p:cNvSpPr/>
          <p:nvPr/>
        </p:nvSpPr>
        <p:spPr>
          <a:xfrm>
            <a:off x="8236172" y="5730756"/>
            <a:ext cx="1815656" cy="4114800"/>
          </a:xfrm>
          <a:custGeom>
            <a:avLst/>
            <a:gdLst/>
            <a:ahLst/>
            <a:cxnLst/>
            <a:rect l="l" t="t" r="r" b="b"/>
            <a:pathLst>
              <a:path w="1815656" h="4114800">
                <a:moveTo>
                  <a:pt x="0" y="0"/>
                </a:moveTo>
                <a:lnTo>
                  <a:pt x="1815656" y="0"/>
                </a:lnTo>
                <a:lnTo>
                  <a:pt x="18156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A3F81E-C6E4-6A0D-D9A0-421BBE1F8F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79C7BC4-B82A-1845-43D4-CB185037B7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2041653"/>
          </a:xfrm>
          <a:custGeom>
            <a:avLst/>
            <a:gdLst/>
            <a:ahLst/>
            <a:cxnLst/>
            <a:rect l="l" t="t" r="r" b="b"/>
            <a:pathLst>
              <a:path w="18288000" h="2041653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658449" y="2049527"/>
            <a:ext cx="7396483" cy="7796029"/>
          </a:xfrm>
          <a:custGeom>
            <a:avLst/>
            <a:gdLst/>
            <a:ahLst/>
            <a:cxnLst/>
            <a:rect l="l" t="t" r="r" b="b"/>
            <a:pathLst>
              <a:path w="7396483" h="7796029">
                <a:moveTo>
                  <a:pt x="0" y="0"/>
                </a:moveTo>
                <a:lnTo>
                  <a:pt x="7396482" y="0"/>
                </a:lnTo>
                <a:lnTo>
                  <a:pt x="7396482" y="7796029"/>
                </a:lnTo>
                <a:lnTo>
                  <a:pt x="0" y="77960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289816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331976" y="8576680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4864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811459" y="5730756"/>
            <a:ext cx="1903095" cy="4114800"/>
          </a:xfrm>
          <a:custGeom>
            <a:avLst/>
            <a:gdLst/>
            <a:ahLst/>
            <a:cxnLst/>
            <a:rect l="l" t="t" r="r" b="b"/>
            <a:pathLst>
              <a:path w="1903095" h="4114800">
                <a:moveTo>
                  <a:pt x="0" y="0"/>
                </a:moveTo>
                <a:lnTo>
                  <a:pt x="1903095" y="0"/>
                </a:lnTo>
                <a:lnTo>
                  <a:pt x="19030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491102">
            <a:off x="12601092" y="4526787"/>
            <a:ext cx="1937796" cy="2992735"/>
          </a:xfrm>
          <a:custGeom>
            <a:avLst/>
            <a:gdLst/>
            <a:ahLst/>
            <a:cxnLst/>
            <a:rect l="l" t="t" r="r" b="b"/>
            <a:pathLst>
              <a:path w="1937796" h="2992735">
                <a:moveTo>
                  <a:pt x="0" y="0"/>
                </a:moveTo>
                <a:lnTo>
                  <a:pt x="1937796" y="0"/>
                </a:lnTo>
                <a:lnTo>
                  <a:pt x="1937796" y="2992735"/>
                </a:lnTo>
                <a:lnTo>
                  <a:pt x="0" y="299273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871659" y="2085974"/>
            <a:ext cx="9085048" cy="4719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Amir decided to have a go instead, so Kelly could rest.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He climbed all the way up the tree until...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B9CA99F-42FD-3954-A7BC-58ACDF7759A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2041653"/>
          </a:xfrm>
          <a:custGeom>
            <a:avLst/>
            <a:gdLst/>
            <a:ahLst/>
            <a:cxnLst/>
            <a:rect l="l" t="t" r="r" b="b"/>
            <a:pathLst>
              <a:path w="18288000" h="2041653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658449" y="2049527"/>
            <a:ext cx="7396483" cy="7796029"/>
          </a:xfrm>
          <a:custGeom>
            <a:avLst/>
            <a:gdLst/>
            <a:ahLst/>
            <a:cxnLst/>
            <a:rect l="l" t="t" r="r" b="b"/>
            <a:pathLst>
              <a:path w="7396483" h="7796029">
                <a:moveTo>
                  <a:pt x="0" y="0"/>
                </a:moveTo>
                <a:lnTo>
                  <a:pt x="7396482" y="0"/>
                </a:lnTo>
                <a:lnTo>
                  <a:pt x="7396482" y="7796029"/>
                </a:lnTo>
                <a:lnTo>
                  <a:pt x="0" y="77960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318872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430363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76265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44717" y="2186183"/>
            <a:ext cx="9367673" cy="5899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Crash!! Amir came tumbling out of the tree.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Ouch!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Kelly hurried over to check on him and saw that he had a big wound on his leg and elbow.</a:t>
            </a:r>
          </a:p>
        </p:txBody>
      </p:sp>
      <p:sp>
        <p:nvSpPr>
          <p:cNvPr id="8" name="Freeform 8"/>
          <p:cNvSpPr/>
          <p:nvPr/>
        </p:nvSpPr>
        <p:spPr>
          <a:xfrm>
            <a:off x="9912390" y="6697115"/>
            <a:ext cx="1516204" cy="3275327"/>
          </a:xfrm>
          <a:custGeom>
            <a:avLst/>
            <a:gdLst/>
            <a:ahLst/>
            <a:cxnLst/>
            <a:rect l="l" t="t" r="r" b="b"/>
            <a:pathLst>
              <a:path w="1516204" h="3275327">
                <a:moveTo>
                  <a:pt x="0" y="0"/>
                </a:moveTo>
                <a:lnTo>
                  <a:pt x="1516203" y="0"/>
                </a:lnTo>
                <a:lnTo>
                  <a:pt x="1516203" y="3275327"/>
                </a:lnTo>
                <a:lnTo>
                  <a:pt x="0" y="327532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5110736">
            <a:off x="12389626" y="7435834"/>
            <a:ext cx="1614671" cy="3435470"/>
          </a:xfrm>
          <a:custGeom>
            <a:avLst/>
            <a:gdLst/>
            <a:ahLst/>
            <a:cxnLst/>
            <a:rect l="l" t="t" r="r" b="b"/>
            <a:pathLst>
              <a:path w="1614671" h="3435470">
                <a:moveTo>
                  <a:pt x="0" y="0"/>
                </a:moveTo>
                <a:lnTo>
                  <a:pt x="1614671" y="0"/>
                </a:lnTo>
                <a:lnTo>
                  <a:pt x="1614671" y="3435470"/>
                </a:lnTo>
                <a:lnTo>
                  <a:pt x="0" y="343547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395FC1E-0711-F19C-CE45-2F23EF5D98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953000" y="2517062"/>
            <a:ext cx="10049096" cy="6876818"/>
          </a:xfrm>
          <a:custGeom>
            <a:avLst/>
            <a:gdLst/>
            <a:ahLst/>
            <a:cxnLst/>
            <a:rect l="l" t="t" r="r" b="b"/>
            <a:pathLst>
              <a:path w="9507608" h="6381982">
                <a:moveTo>
                  <a:pt x="0" y="0"/>
                </a:moveTo>
                <a:lnTo>
                  <a:pt x="9507608" y="0"/>
                </a:lnTo>
                <a:lnTo>
                  <a:pt x="9507608" y="6381982"/>
                </a:lnTo>
                <a:lnTo>
                  <a:pt x="0" y="63819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04800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0955" y="9522023"/>
            <a:ext cx="26126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E4ADA8-272D-B213-DD62-D9CFE7A07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F49511-DFC6-73A6-8EFD-7EEAF6632B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658449" y="2049527"/>
            <a:ext cx="7396483" cy="7796029"/>
          </a:xfrm>
          <a:custGeom>
            <a:avLst/>
            <a:gdLst/>
            <a:ahLst/>
            <a:cxnLst/>
            <a:rect l="l" t="t" r="r" b="b"/>
            <a:pathLst>
              <a:path w="7396483" h="7796029">
                <a:moveTo>
                  <a:pt x="0" y="0"/>
                </a:moveTo>
                <a:lnTo>
                  <a:pt x="7396482" y="0"/>
                </a:lnTo>
                <a:lnTo>
                  <a:pt x="7396482" y="7796029"/>
                </a:lnTo>
                <a:lnTo>
                  <a:pt x="0" y="7796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318872" y="8630034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44465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999250" y="8600309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447800" y="3480186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Kelly ran back home to find an adult!</a:t>
            </a:r>
          </a:p>
        </p:txBody>
      </p:sp>
      <p:sp>
        <p:nvSpPr>
          <p:cNvPr id="8" name="Freeform 8"/>
          <p:cNvSpPr/>
          <p:nvPr/>
        </p:nvSpPr>
        <p:spPr>
          <a:xfrm rot="-5110736">
            <a:off x="12389626" y="7435834"/>
            <a:ext cx="1614671" cy="3435470"/>
          </a:xfrm>
          <a:custGeom>
            <a:avLst/>
            <a:gdLst/>
            <a:ahLst/>
            <a:cxnLst/>
            <a:rect l="l" t="t" r="r" b="b"/>
            <a:pathLst>
              <a:path w="1614671" h="3435470">
                <a:moveTo>
                  <a:pt x="0" y="0"/>
                </a:moveTo>
                <a:lnTo>
                  <a:pt x="1614671" y="0"/>
                </a:lnTo>
                <a:lnTo>
                  <a:pt x="1614671" y="3435470"/>
                </a:lnTo>
                <a:lnTo>
                  <a:pt x="0" y="34354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737225" y="4762500"/>
            <a:ext cx="2916364" cy="4114800"/>
            <a:chOff x="0" y="0"/>
            <a:chExt cx="3888486" cy="54864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888486" cy="5486400"/>
            </a:xfrm>
            <a:custGeom>
              <a:avLst/>
              <a:gdLst/>
              <a:ahLst/>
              <a:cxnLst/>
              <a:rect l="l" t="t" r="r" b="b"/>
              <a:pathLst>
                <a:path w="3888486" h="5486400">
                  <a:moveTo>
                    <a:pt x="0" y="0"/>
                  </a:moveTo>
                  <a:lnTo>
                    <a:pt x="3888486" y="0"/>
                  </a:lnTo>
                  <a:lnTo>
                    <a:pt x="3888486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1567053" y="1658206"/>
              <a:ext cx="627380" cy="459740"/>
              <a:chOff x="0" y="0"/>
              <a:chExt cx="627380" cy="45974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48260" y="49530"/>
                <a:ext cx="535940" cy="361950"/>
              </a:xfrm>
              <a:custGeom>
                <a:avLst/>
                <a:gdLst/>
                <a:ahLst/>
                <a:cxnLst/>
                <a:rect l="l" t="t" r="r" b="b"/>
                <a:pathLst>
                  <a:path w="535940" h="361950">
                    <a:moveTo>
                      <a:pt x="341630" y="181610"/>
                    </a:moveTo>
                    <a:cubicBezTo>
                      <a:pt x="280670" y="186690"/>
                      <a:pt x="241300" y="219710"/>
                      <a:pt x="217170" y="213360"/>
                    </a:cubicBezTo>
                    <a:cubicBezTo>
                      <a:pt x="195580" y="208280"/>
                      <a:pt x="160020" y="165100"/>
                      <a:pt x="163830" y="154940"/>
                    </a:cubicBezTo>
                    <a:cubicBezTo>
                      <a:pt x="167640" y="144780"/>
                      <a:pt x="215900" y="153670"/>
                      <a:pt x="241300" y="152400"/>
                    </a:cubicBezTo>
                    <a:cubicBezTo>
                      <a:pt x="266700" y="151130"/>
                      <a:pt x="297180" y="137160"/>
                      <a:pt x="318770" y="147320"/>
                    </a:cubicBezTo>
                    <a:cubicBezTo>
                      <a:pt x="341630" y="157480"/>
                      <a:pt x="377190" y="208280"/>
                      <a:pt x="370840" y="218440"/>
                    </a:cubicBezTo>
                    <a:cubicBezTo>
                      <a:pt x="365760" y="227330"/>
                      <a:pt x="318770" y="204470"/>
                      <a:pt x="292100" y="208280"/>
                    </a:cubicBezTo>
                    <a:cubicBezTo>
                      <a:pt x="264160" y="212090"/>
                      <a:pt x="224790" y="251460"/>
                      <a:pt x="208280" y="242570"/>
                    </a:cubicBezTo>
                    <a:cubicBezTo>
                      <a:pt x="190500" y="232410"/>
                      <a:pt x="177800" y="156210"/>
                      <a:pt x="191770" y="140970"/>
                    </a:cubicBezTo>
                    <a:cubicBezTo>
                      <a:pt x="205740" y="125730"/>
                      <a:pt x="285750" y="137160"/>
                      <a:pt x="288290" y="146050"/>
                    </a:cubicBezTo>
                    <a:cubicBezTo>
                      <a:pt x="289560" y="151130"/>
                      <a:pt x="254000" y="171450"/>
                      <a:pt x="254000" y="171450"/>
                    </a:cubicBezTo>
                    <a:cubicBezTo>
                      <a:pt x="254000" y="171450"/>
                      <a:pt x="269240" y="153670"/>
                      <a:pt x="279400" y="147320"/>
                    </a:cubicBezTo>
                    <a:cubicBezTo>
                      <a:pt x="289560" y="140970"/>
                      <a:pt x="300990" y="135890"/>
                      <a:pt x="312420" y="133350"/>
                    </a:cubicBezTo>
                    <a:cubicBezTo>
                      <a:pt x="323850" y="130810"/>
                      <a:pt x="336550" y="129540"/>
                      <a:pt x="347980" y="130810"/>
                    </a:cubicBezTo>
                    <a:cubicBezTo>
                      <a:pt x="359410" y="132080"/>
                      <a:pt x="372110" y="133350"/>
                      <a:pt x="382270" y="138430"/>
                    </a:cubicBezTo>
                    <a:cubicBezTo>
                      <a:pt x="392430" y="142240"/>
                      <a:pt x="402590" y="149860"/>
                      <a:pt x="411480" y="157480"/>
                    </a:cubicBezTo>
                    <a:cubicBezTo>
                      <a:pt x="420370" y="165100"/>
                      <a:pt x="427990" y="173990"/>
                      <a:pt x="434340" y="184150"/>
                    </a:cubicBezTo>
                    <a:cubicBezTo>
                      <a:pt x="440690" y="194310"/>
                      <a:pt x="444500" y="207010"/>
                      <a:pt x="447040" y="218440"/>
                    </a:cubicBezTo>
                    <a:cubicBezTo>
                      <a:pt x="449580" y="229870"/>
                      <a:pt x="449580" y="241300"/>
                      <a:pt x="448310" y="252730"/>
                    </a:cubicBezTo>
                    <a:cubicBezTo>
                      <a:pt x="447040" y="264160"/>
                      <a:pt x="443230" y="276860"/>
                      <a:pt x="438150" y="287020"/>
                    </a:cubicBezTo>
                    <a:cubicBezTo>
                      <a:pt x="433070" y="297180"/>
                      <a:pt x="426720" y="308610"/>
                      <a:pt x="417830" y="316230"/>
                    </a:cubicBezTo>
                    <a:cubicBezTo>
                      <a:pt x="410210" y="325120"/>
                      <a:pt x="398780" y="331470"/>
                      <a:pt x="388620" y="336550"/>
                    </a:cubicBezTo>
                    <a:cubicBezTo>
                      <a:pt x="378460" y="341630"/>
                      <a:pt x="367030" y="346710"/>
                      <a:pt x="355600" y="347980"/>
                    </a:cubicBezTo>
                    <a:cubicBezTo>
                      <a:pt x="344170" y="349250"/>
                      <a:pt x="331470" y="349250"/>
                      <a:pt x="320040" y="346710"/>
                    </a:cubicBezTo>
                    <a:cubicBezTo>
                      <a:pt x="308610" y="344170"/>
                      <a:pt x="297180" y="340360"/>
                      <a:pt x="287020" y="335280"/>
                    </a:cubicBezTo>
                    <a:cubicBezTo>
                      <a:pt x="276860" y="328930"/>
                      <a:pt x="266700" y="321310"/>
                      <a:pt x="259080" y="312420"/>
                    </a:cubicBezTo>
                    <a:cubicBezTo>
                      <a:pt x="251460" y="303530"/>
                      <a:pt x="245110" y="293370"/>
                      <a:pt x="240030" y="283210"/>
                    </a:cubicBezTo>
                    <a:cubicBezTo>
                      <a:pt x="234950" y="273050"/>
                      <a:pt x="232410" y="260350"/>
                      <a:pt x="231140" y="248920"/>
                    </a:cubicBezTo>
                    <a:cubicBezTo>
                      <a:pt x="229870" y="237490"/>
                      <a:pt x="231140" y="224790"/>
                      <a:pt x="233680" y="213360"/>
                    </a:cubicBezTo>
                    <a:cubicBezTo>
                      <a:pt x="236220" y="201930"/>
                      <a:pt x="240030" y="191770"/>
                      <a:pt x="246380" y="181610"/>
                    </a:cubicBezTo>
                    <a:cubicBezTo>
                      <a:pt x="252730" y="171450"/>
                      <a:pt x="261620" y="162560"/>
                      <a:pt x="270510" y="154940"/>
                    </a:cubicBezTo>
                    <a:cubicBezTo>
                      <a:pt x="279400" y="147320"/>
                      <a:pt x="289560" y="140970"/>
                      <a:pt x="300990" y="137160"/>
                    </a:cubicBezTo>
                    <a:cubicBezTo>
                      <a:pt x="311150" y="133350"/>
                      <a:pt x="323850" y="129540"/>
                      <a:pt x="335280" y="129540"/>
                    </a:cubicBezTo>
                    <a:cubicBezTo>
                      <a:pt x="346710" y="129540"/>
                      <a:pt x="359410" y="130810"/>
                      <a:pt x="370840" y="134620"/>
                    </a:cubicBezTo>
                    <a:cubicBezTo>
                      <a:pt x="382270" y="138430"/>
                      <a:pt x="393700" y="143510"/>
                      <a:pt x="402590" y="149860"/>
                    </a:cubicBezTo>
                    <a:cubicBezTo>
                      <a:pt x="412750" y="156210"/>
                      <a:pt x="421640" y="165100"/>
                      <a:pt x="427990" y="175260"/>
                    </a:cubicBezTo>
                    <a:cubicBezTo>
                      <a:pt x="434340" y="184150"/>
                      <a:pt x="439420" y="195580"/>
                      <a:pt x="443230" y="207010"/>
                    </a:cubicBezTo>
                    <a:cubicBezTo>
                      <a:pt x="447040" y="218440"/>
                      <a:pt x="448310" y="229870"/>
                      <a:pt x="448310" y="241300"/>
                    </a:cubicBezTo>
                    <a:cubicBezTo>
                      <a:pt x="448310" y="252730"/>
                      <a:pt x="445770" y="264160"/>
                      <a:pt x="441960" y="275590"/>
                    </a:cubicBezTo>
                    <a:cubicBezTo>
                      <a:pt x="438150" y="287020"/>
                      <a:pt x="425450" y="307340"/>
                      <a:pt x="425450" y="307340"/>
                    </a:cubicBezTo>
                    <a:cubicBezTo>
                      <a:pt x="425450" y="307340"/>
                      <a:pt x="297180" y="355600"/>
                      <a:pt x="250190" y="359410"/>
                    </a:cubicBezTo>
                    <a:cubicBezTo>
                      <a:pt x="219710" y="361950"/>
                      <a:pt x="198120" y="355600"/>
                      <a:pt x="172720" y="350520"/>
                    </a:cubicBezTo>
                    <a:cubicBezTo>
                      <a:pt x="147320" y="345440"/>
                      <a:pt x="120650" y="340360"/>
                      <a:pt x="96520" y="328930"/>
                    </a:cubicBezTo>
                    <a:cubicBezTo>
                      <a:pt x="72390" y="317500"/>
                      <a:pt x="45720" y="304800"/>
                      <a:pt x="30480" y="281940"/>
                    </a:cubicBezTo>
                    <a:cubicBezTo>
                      <a:pt x="12700" y="256540"/>
                      <a:pt x="0" y="209550"/>
                      <a:pt x="2540" y="177800"/>
                    </a:cubicBezTo>
                    <a:cubicBezTo>
                      <a:pt x="5080" y="151130"/>
                      <a:pt x="20320" y="125730"/>
                      <a:pt x="35560" y="104140"/>
                    </a:cubicBezTo>
                    <a:cubicBezTo>
                      <a:pt x="52070" y="82550"/>
                      <a:pt x="74930" y="63500"/>
                      <a:pt x="99060" y="48260"/>
                    </a:cubicBezTo>
                    <a:cubicBezTo>
                      <a:pt x="124460" y="31750"/>
                      <a:pt x="158750" y="20320"/>
                      <a:pt x="186690" y="12700"/>
                    </a:cubicBezTo>
                    <a:cubicBezTo>
                      <a:pt x="212090" y="5080"/>
                      <a:pt x="236220" y="2540"/>
                      <a:pt x="261620" y="1270"/>
                    </a:cubicBezTo>
                    <a:cubicBezTo>
                      <a:pt x="287020" y="0"/>
                      <a:pt x="312420" y="2540"/>
                      <a:pt x="337820" y="5080"/>
                    </a:cubicBezTo>
                    <a:cubicBezTo>
                      <a:pt x="363220" y="7620"/>
                      <a:pt x="389890" y="12700"/>
                      <a:pt x="415290" y="20320"/>
                    </a:cubicBezTo>
                    <a:cubicBezTo>
                      <a:pt x="439420" y="27940"/>
                      <a:pt x="467360" y="35560"/>
                      <a:pt x="486410" y="52070"/>
                    </a:cubicBezTo>
                    <a:cubicBezTo>
                      <a:pt x="505460" y="68580"/>
                      <a:pt x="521970" y="93980"/>
                      <a:pt x="528320" y="119380"/>
                    </a:cubicBezTo>
                    <a:cubicBezTo>
                      <a:pt x="535940" y="147320"/>
                      <a:pt x="534670" y="187960"/>
                      <a:pt x="525780" y="215900"/>
                    </a:cubicBezTo>
                    <a:cubicBezTo>
                      <a:pt x="518160" y="242570"/>
                      <a:pt x="500380" y="266700"/>
                      <a:pt x="482600" y="285750"/>
                    </a:cubicBezTo>
                    <a:cubicBezTo>
                      <a:pt x="464820" y="304800"/>
                      <a:pt x="440690" y="322580"/>
                      <a:pt x="416560" y="332740"/>
                    </a:cubicBezTo>
                    <a:cubicBezTo>
                      <a:pt x="392430" y="342900"/>
                      <a:pt x="361950" y="342900"/>
                      <a:pt x="335280" y="344170"/>
                    </a:cubicBezTo>
                    <a:cubicBezTo>
                      <a:pt x="308610" y="345440"/>
                      <a:pt x="284480" y="341630"/>
                      <a:pt x="257810" y="341630"/>
                    </a:cubicBezTo>
                    <a:cubicBezTo>
                      <a:pt x="231140" y="341630"/>
                      <a:pt x="203200" y="346710"/>
                      <a:pt x="176530" y="344170"/>
                    </a:cubicBezTo>
                    <a:cubicBezTo>
                      <a:pt x="149860" y="341630"/>
                      <a:pt x="121920" y="339090"/>
                      <a:pt x="99060" y="327660"/>
                    </a:cubicBezTo>
                    <a:cubicBezTo>
                      <a:pt x="76200" y="316230"/>
                      <a:pt x="52070" y="295910"/>
                      <a:pt x="41910" y="273050"/>
                    </a:cubicBezTo>
                    <a:cubicBezTo>
                      <a:pt x="31750" y="250190"/>
                      <a:pt x="31750" y="215900"/>
                      <a:pt x="38100" y="190500"/>
                    </a:cubicBezTo>
                    <a:cubicBezTo>
                      <a:pt x="44450" y="163830"/>
                      <a:pt x="63500" y="137160"/>
                      <a:pt x="82550" y="115570"/>
                    </a:cubicBezTo>
                    <a:cubicBezTo>
                      <a:pt x="100330" y="93980"/>
                      <a:pt x="125730" y="74930"/>
                      <a:pt x="148590" y="59690"/>
                    </a:cubicBezTo>
                    <a:cubicBezTo>
                      <a:pt x="170180" y="45720"/>
                      <a:pt x="191770" y="31750"/>
                      <a:pt x="215900" y="25400"/>
                    </a:cubicBezTo>
                    <a:cubicBezTo>
                      <a:pt x="242570" y="19050"/>
                      <a:pt x="280670" y="22860"/>
                      <a:pt x="303530" y="22860"/>
                    </a:cubicBezTo>
                    <a:cubicBezTo>
                      <a:pt x="318770" y="22860"/>
                      <a:pt x="331470" y="22860"/>
                      <a:pt x="341630" y="24130"/>
                    </a:cubicBezTo>
                    <a:cubicBezTo>
                      <a:pt x="349250" y="24130"/>
                      <a:pt x="354330" y="25400"/>
                      <a:pt x="360680" y="26670"/>
                    </a:cubicBezTo>
                    <a:cubicBezTo>
                      <a:pt x="367030" y="27940"/>
                      <a:pt x="373380" y="30480"/>
                      <a:pt x="378460" y="33020"/>
                    </a:cubicBezTo>
                    <a:cubicBezTo>
                      <a:pt x="383540" y="35560"/>
                      <a:pt x="388620" y="40640"/>
                      <a:pt x="393700" y="44450"/>
                    </a:cubicBezTo>
                    <a:cubicBezTo>
                      <a:pt x="398780" y="48260"/>
                      <a:pt x="402590" y="53340"/>
                      <a:pt x="406400" y="58420"/>
                    </a:cubicBezTo>
                    <a:cubicBezTo>
                      <a:pt x="410210" y="63500"/>
                      <a:pt x="412750" y="68580"/>
                      <a:pt x="415290" y="74930"/>
                    </a:cubicBezTo>
                    <a:cubicBezTo>
                      <a:pt x="417830" y="80010"/>
                      <a:pt x="417830" y="86360"/>
                      <a:pt x="419100" y="92710"/>
                    </a:cubicBezTo>
                    <a:cubicBezTo>
                      <a:pt x="420370" y="99060"/>
                      <a:pt x="419100" y="105410"/>
                      <a:pt x="419100" y="111760"/>
                    </a:cubicBezTo>
                    <a:cubicBezTo>
                      <a:pt x="419100" y="118110"/>
                      <a:pt x="417830" y="124460"/>
                      <a:pt x="415290" y="130810"/>
                    </a:cubicBezTo>
                    <a:cubicBezTo>
                      <a:pt x="412750" y="137160"/>
                      <a:pt x="410210" y="142240"/>
                      <a:pt x="406400" y="147320"/>
                    </a:cubicBezTo>
                    <a:cubicBezTo>
                      <a:pt x="402590" y="152400"/>
                      <a:pt x="398780" y="157480"/>
                      <a:pt x="393700" y="161290"/>
                    </a:cubicBezTo>
                    <a:cubicBezTo>
                      <a:pt x="388620" y="165100"/>
                      <a:pt x="383540" y="170180"/>
                      <a:pt x="378460" y="172720"/>
                    </a:cubicBezTo>
                    <a:cubicBezTo>
                      <a:pt x="373380" y="175260"/>
                      <a:pt x="367030" y="177800"/>
                      <a:pt x="360680" y="179070"/>
                    </a:cubicBezTo>
                    <a:cubicBezTo>
                      <a:pt x="354330" y="180340"/>
                      <a:pt x="341630" y="181610"/>
                      <a:pt x="341630" y="181610"/>
                    </a:cubicBezTo>
                  </a:path>
                </a:pathLst>
              </a:custGeom>
              <a:solidFill>
                <a:srgbClr val="F7EFE9"/>
              </a:solidFill>
              <a:ln>
                <a:noFill/>
              </a:ln>
            </p:spPr>
          </p:sp>
        </p:grp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50D7EB4E-BF3D-1A20-A13E-44690FE87E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7EADE35-00AA-F02A-16AA-51CB82A3A70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8816030"/>
            <a:ext cx="18288000" cy="1545336"/>
          </a:xfrm>
          <a:custGeom>
            <a:avLst/>
            <a:gdLst/>
            <a:ahLst/>
            <a:cxnLst/>
            <a:rect l="l" t="t" r="r" b="b"/>
            <a:pathLst>
              <a:path w="7315200" h="1545336">
                <a:moveTo>
                  <a:pt x="0" y="0"/>
                </a:moveTo>
                <a:lnTo>
                  <a:pt x="7315200" y="0"/>
                </a:lnTo>
                <a:lnTo>
                  <a:pt x="7315200" y="1545336"/>
                </a:lnTo>
                <a:lnTo>
                  <a:pt x="0" y="15453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620000" y="4648550"/>
            <a:ext cx="8739181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He also cleansed and protected the wounds with large plasters, so no bacteria could enter</a:t>
            </a: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.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flipH="1">
            <a:off x="685800" y="6187183"/>
            <a:ext cx="7948619" cy="34973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F78BDC-EF62-64C4-EDAF-F731695F49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B7F2D7-D254-B75D-1B8D-04A915ECF0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EF09E9-07BF-4545-2B29-053AFD92ABB9}"/>
              </a:ext>
            </a:extLst>
          </p:cNvPr>
          <p:cNvSpPr txBox="1"/>
          <p:nvPr/>
        </p:nvSpPr>
        <p:spPr>
          <a:xfrm>
            <a:off x="716759" y="2122603"/>
            <a:ext cx="16854481" cy="2451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Kelly and her dad helped Amir back to the car and took him to see the doctor. The doctor checked out Amir’s wounds;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148665" y="3924300"/>
            <a:ext cx="10603743" cy="4719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Later when Kelly got home,</a:t>
            </a:r>
          </a:p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 she made sure to clean out her small cut and put a plaster over the top to protect it from bacteria.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2421070" y="1790700"/>
            <a:ext cx="3979730" cy="7904210"/>
            <a:chOff x="0" y="0"/>
            <a:chExt cx="4523320" cy="978015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523320" cy="9780152"/>
            </a:xfrm>
            <a:custGeom>
              <a:avLst/>
              <a:gdLst/>
              <a:ahLst/>
              <a:cxnLst/>
              <a:rect l="l" t="t" r="r" b="b"/>
              <a:pathLst>
                <a:path w="4523320" h="9780152">
                  <a:moveTo>
                    <a:pt x="0" y="0"/>
                  </a:moveTo>
                  <a:lnTo>
                    <a:pt x="4523320" y="0"/>
                  </a:lnTo>
                  <a:lnTo>
                    <a:pt x="4523320" y="9780152"/>
                  </a:lnTo>
                  <a:lnTo>
                    <a:pt x="0" y="9780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1728060" y="2965818"/>
              <a:ext cx="836930" cy="535940"/>
              <a:chOff x="0" y="0"/>
              <a:chExt cx="836930" cy="53594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50800" y="50800"/>
                <a:ext cx="735330" cy="434340"/>
              </a:xfrm>
              <a:custGeom>
                <a:avLst/>
                <a:gdLst/>
                <a:ahLst/>
                <a:cxnLst/>
                <a:rect l="l" t="t" r="r" b="b"/>
                <a:pathLst>
                  <a:path w="735330" h="434340">
                    <a:moveTo>
                      <a:pt x="299720" y="228600"/>
                    </a:moveTo>
                    <a:cubicBezTo>
                      <a:pt x="457200" y="264160"/>
                      <a:pt x="478790" y="269240"/>
                      <a:pt x="504190" y="274320"/>
                    </a:cubicBezTo>
                    <a:cubicBezTo>
                      <a:pt x="529590" y="279400"/>
                      <a:pt x="562610" y="284480"/>
                      <a:pt x="579120" y="288290"/>
                    </a:cubicBezTo>
                    <a:cubicBezTo>
                      <a:pt x="586740" y="289560"/>
                      <a:pt x="590550" y="290830"/>
                      <a:pt x="595630" y="293370"/>
                    </a:cubicBezTo>
                    <a:cubicBezTo>
                      <a:pt x="600710" y="295910"/>
                      <a:pt x="605790" y="299720"/>
                      <a:pt x="610870" y="303530"/>
                    </a:cubicBezTo>
                    <a:cubicBezTo>
                      <a:pt x="614680" y="307340"/>
                      <a:pt x="618490" y="311150"/>
                      <a:pt x="622300" y="316230"/>
                    </a:cubicBezTo>
                    <a:cubicBezTo>
                      <a:pt x="626110" y="321310"/>
                      <a:pt x="628650" y="326390"/>
                      <a:pt x="631190" y="331470"/>
                    </a:cubicBezTo>
                    <a:cubicBezTo>
                      <a:pt x="633730" y="336550"/>
                      <a:pt x="635000" y="342900"/>
                      <a:pt x="636270" y="349250"/>
                    </a:cubicBezTo>
                    <a:cubicBezTo>
                      <a:pt x="637540" y="355600"/>
                      <a:pt x="637540" y="360680"/>
                      <a:pt x="637540" y="367030"/>
                    </a:cubicBezTo>
                    <a:cubicBezTo>
                      <a:pt x="637540" y="372110"/>
                      <a:pt x="635000" y="378460"/>
                      <a:pt x="633730" y="383540"/>
                    </a:cubicBezTo>
                    <a:cubicBezTo>
                      <a:pt x="631190" y="388620"/>
                      <a:pt x="629920" y="394970"/>
                      <a:pt x="626110" y="400050"/>
                    </a:cubicBezTo>
                    <a:cubicBezTo>
                      <a:pt x="623570" y="405130"/>
                      <a:pt x="618490" y="410210"/>
                      <a:pt x="614680" y="414020"/>
                    </a:cubicBezTo>
                    <a:cubicBezTo>
                      <a:pt x="609600" y="417830"/>
                      <a:pt x="604520" y="421640"/>
                      <a:pt x="599440" y="424180"/>
                    </a:cubicBezTo>
                    <a:cubicBezTo>
                      <a:pt x="594360" y="426720"/>
                      <a:pt x="589280" y="430530"/>
                      <a:pt x="582930" y="431800"/>
                    </a:cubicBezTo>
                    <a:cubicBezTo>
                      <a:pt x="577850" y="433070"/>
                      <a:pt x="571500" y="434340"/>
                      <a:pt x="565150" y="434340"/>
                    </a:cubicBezTo>
                    <a:cubicBezTo>
                      <a:pt x="558800" y="434340"/>
                      <a:pt x="556260" y="434340"/>
                      <a:pt x="547370" y="433070"/>
                    </a:cubicBezTo>
                    <a:cubicBezTo>
                      <a:pt x="527050" y="430530"/>
                      <a:pt x="476250" y="419100"/>
                      <a:pt x="441960" y="414020"/>
                    </a:cubicBezTo>
                    <a:cubicBezTo>
                      <a:pt x="410210" y="408940"/>
                      <a:pt x="379730" y="408940"/>
                      <a:pt x="349250" y="401320"/>
                    </a:cubicBezTo>
                    <a:cubicBezTo>
                      <a:pt x="318770" y="393700"/>
                      <a:pt x="288290" y="379730"/>
                      <a:pt x="259080" y="368300"/>
                    </a:cubicBezTo>
                    <a:cubicBezTo>
                      <a:pt x="231140" y="356870"/>
                      <a:pt x="205740" y="345440"/>
                      <a:pt x="180340" y="332740"/>
                    </a:cubicBezTo>
                    <a:cubicBezTo>
                      <a:pt x="154940" y="320040"/>
                      <a:pt x="129540" y="308610"/>
                      <a:pt x="105410" y="294640"/>
                    </a:cubicBezTo>
                    <a:cubicBezTo>
                      <a:pt x="81280" y="280670"/>
                      <a:pt x="53340" y="266700"/>
                      <a:pt x="35560" y="246380"/>
                    </a:cubicBezTo>
                    <a:cubicBezTo>
                      <a:pt x="17780" y="226060"/>
                      <a:pt x="0" y="195580"/>
                      <a:pt x="0" y="170180"/>
                    </a:cubicBezTo>
                    <a:cubicBezTo>
                      <a:pt x="0" y="144780"/>
                      <a:pt x="13970" y="110490"/>
                      <a:pt x="33020" y="92710"/>
                    </a:cubicBezTo>
                    <a:cubicBezTo>
                      <a:pt x="53340" y="73660"/>
                      <a:pt x="92710" y="63500"/>
                      <a:pt x="121920" y="59690"/>
                    </a:cubicBezTo>
                    <a:cubicBezTo>
                      <a:pt x="149860" y="57150"/>
                      <a:pt x="177800" y="64770"/>
                      <a:pt x="205740" y="71120"/>
                    </a:cubicBezTo>
                    <a:cubicBezTo>
                      <a:pt x="232410" y="77470"/>
                      <a:pt x="257810" y="88900"/>
                      <a:pt x="285750" y="97790"/>
                    </a:cubicBezTo>
                    <a:cubicBezTo>
                      <a:pt x="314960" y="107950"/>
                      <a:pt x="346710" y="119380"/>
                      <a:pt x="375920" y="129540"/>
                    </a:cubicBezTo>
                    <a:cubicBezTo>
                      <a:pt x="402590" y="138430"/>
                      <a:pt x="449580" y="142240"/>
                      <a:pt x="452120" y="156210"/>
                    </a:cubicBezTo>
                    <a:cubicBezTo>
                      <a:pt x="455930" y="171450"/>
                      <a:pt x="391160" y="195580"/>
                      <a:pt x="383540" y="222250"/>
                    </a:cubicBezTo>
                    <a:cubicBezTo>
                      <a:pt x="375920" y="248920"/>
                      <a:pt x="422910" y="307340"/>
                      <a:pt x="411480" y="317500"/>
                    </a:cubicBezTo>
                    <a:cubicBezTo>
                      <a:pt x="400050" y="328930"/>
                      <a:pt x="341630" y="300990"/>
                      <a:pt x="311150" y="283210"/>
                    </a:cubicBezTo>
                    <a:cubicBezTo>
                      <a:pt x="280670" y="265430"/>
                      <a:pt x="248920" y="241300"/>
                      <a:pt x="231140" y="213360"/>
                    </a:cubicBezTo>
                    <a:cubicBezTo>
                      <a:pt x="214630" y="187960"/>
                      <a:pt x="203200" y="154940"/>
                      <a:pt x="205740" y="125730"/>
                    </a:cubicBezTo>
                    <a:cubicBezTo>
                      <a:pt x="208280" y="93980"/>
                      <a:pt x="224790" y="52070"/>
                      <a:pt x="247650" y="31750"/>
                    </a:cubicBezTo>
                    <a:cubicBezTo>
                      <a:pt x="271780" y="10160"/>
                      <a:pt x="316230" y="1270"/>
                      <a:pt x="347980" y="0"/>
                    </a:cubicBezTo>
                    <a:cubicBezTo>
                      <a:pt x="375920" y="0"/>
                      <a:pt x="401320" y="12700"/>
                      <a:pt x="427990" y="21590"/>
                    </a:cubicBezTo>
                    <a:cubicBezTo>
                      <a:pt x="454660" y="30480"/>
                      <a:pt x="482600" y="40640"/>
                      <a:pt x="508000" y="52070"/>
                    </a:cubicBezTo>
                    <a:cubicBezTo>
                      <a:pt x="532130" y="63500"/>
                      <a:pt x="557530" y="76200"/>
                      <a:pt x="579120" y="87630"/>
                    </a:cubicBezTo>
                    <a:cubicBezTo>
                      <a:pt x="598170" y="97790"/>
                      <a:pt x="617220" y="109220"/>
                      <a:pt x="633730" y="114300"/>
                    </a:cubicBezTo>
                    <a:cubicBezTo>
                      <a:pt x="646430" y="118110"/>
                      <a:pt x="656590" y="116840"/>
                      <a:pt x="666750" y="120650"/>
                    </a:cubicBezTo>
                    <a:cubicBezTo>
                      <a:pt x="676910" y="124460"/>
                      <a:pt x="687070" y="129540"/>
                      <a:pt x="695960" y="135890"/>
                    </a:cubicBezTo>
                    <a:cubicBezTo>
                      <a:pt x="704850" y="142240"/>
                      <a:pt x="712470" y="151130"/>
                      <a:pt x="718820" y="160020"/>
                    </a:cubicBezTo>
                    <a:cubicBezTo>
                      <a:pt x="725170" y="168910"/>
                      <a:pt x="728980" y="180340"/>
                      <a:pt x="731520" y="190500"/>
                    </a:cubicBezTo>
                    <a:cubicBezTo>
                      <a:pt x="734060" y="200660"/>
                      <a:pt x="735330" y="212090"/>
                      <a:pt x="735330" y="223520"/>
                    </a:cubicBezTo>
                    <a:cubicBezTo>
                      <a:pt x="735330" y="234950"/>
                      <a:pt x="731520" y="246380"/>
                      <a:pt x="727710" y="256540"/>
                    </a:cubicBezTo>
                    <a:cubicBezTo>
                      <a:pt x="723900" y="266700"/>
                      <a:pt x="717550" y="276860"/>
                      <a:pt x="709930" y="284480"/>
                    </a:cubicBezTo>
                    <a:cubicBezTo>
                      <a:pt x="702310" y="293370"/>
                      <a:pt x="693420" y="300990"/>
                      <a:pt x="684530" y="306070"/>
                    </a:cubicBezTo>
                    <a:cubicBezTo>
                      <a:pt x="675640" y="311150"/>
                      <a:pt x="664210" y="314960"/>
                      <a:pt x="654050" y="317500"/>
                    </a:cubicBezTo>
                    <a:cubicBezTo>
                      <a:pt x="643890" y="320040"/>
                      <a:pt x="632460" y="320040"/>
                      <a:pt x="621030" y="318770"/>
                    </a:cubicBezTo>
                    <a:cubicBezTo>
                      <a:pt x="609600" y="317500"/>
                      <a:pt x="598170" y="314960"/>
                      <a:pt x="588010" y="309880"/>
                    </a:cubicBezTo>
                    <a:cubicBezTo>
                      <a:pt x="577850" y="304800"/>
                      <a:pt x="568960" y="298450"/>
                      <a:pt x="561340" y="290830"/>
                    </a:cubicBezTo>
                    <a:cubicBezTo>
                      <a:pt x="553720" y="283210"/>
                      <a:pt x="546100" y="274320"/>
                      <a:pt x="541020" y="264160"/>
                    </a:cubicBezTo>
                    <a:cubicBezTo>
                      <a:pt x="535940" y="254000"/>
                      <a:pt x="532130" y="243840"/>
                      <a:pt x="530860" y="232410"/>
                    </a:cubicBezTo>
                    <a:cubicBezTo>
                      <a:pt x="529590" y="222250"/>
                      <a:pt x="529590" y="209550"/>
                      <a:pt x="530860" y="199390"/>
                    </a:cubicBezTo>
                    <a:cubicBezTo>
                      <a:pt x="532130" y="187960"/>
                      <a:pt x="537210" y="177800"/>
                      <a:pt x="542290" y="167640"/>
                    </a:cubicBezTo>
                    <a:cubicBezTo>
                      <a:pt x="547370" y="158750"/>
                      <a:pt x="554990" y="149860"/>
                      <a:pt x="562610" y="142240"/>
                    </a:cubicBezTo>
                    <a:cubicBezTo>
                      <a:pt x="570230" y="134620"/>
                      <a:pt x="580390" y="128270"/>
                      <a:pt x="590550" y="123190"/>
                    </a:cubicBezTo>
                    <a:cubicBezTo>
                      <a:pt x="600710" y="119380"/>
                      <a:pt x="612140" y="116840"/>
                      <a:pt x="622300" y="115570"/>
                    </a:cubicBezTo>
                    <a:cubicBezTo>
                      <a:pt x="633730" y="114300"/>
                      <a:pt x="645160" y="114300"/>
                      <a:pt x="655320" y="116840"/>
                    </a:cubicBezTo>
                    <a:cubicBezTo>
                      <a:pt x="666750" y="119380"/>
                      <a:pt x="678180" y="123190"/>
                      <a:pt x="687070" y="129540"/>
                    </a:cubicBezTo>
                    <a:cubicBezTo>
                      <a:pt x="695960" y="134620"/>
                      <a:pt x="704850" y="142240"/>
                      <a:pt x="711200" y="151130"/>
                    </a:cubicBezTo>
                    <a:cubicBezTo>
                      <a:pt x="718820" y="160020"/>
                      <a:pt x="725170" y="170180"/>
                      <a:pt x="728980" y="180340"/>
                    </a:cubicBezTo>
                    <a:cubicBezTo>
                      <a:pt x="732790" y="190500"/>
                      <a:pt x="735330" y="201930"/>
                      <a:pt x="735330" y="212090"/>
                    </a:cubicBezTo>
                    <a:cubicBezTo>
                      <a:pt x="735330" y="223520"/>
                      <a:pt x="734060" y="234950"/>
                      <a:pt x="731520" y="245110"/>
                    </a:cubicBezTo>
                    <a:cubicBezTo>
                      <a:pt x="728980" y="255270"/>
                      <a:pt x="723900" y="266700"/>
                      <a:pt x="717550" y="275590"/>
                    </a:cubicBezTo>
                    <a:cubicBezTo>
                      <a:pt x="711200" y="284480"/>
                      <a:pt x="703580" y="293370"/>
                      <a:pt x="694690" y="299720"/>
                    </a:cubicBezTo>
                    <a:cubicBezTo>
                      <a:pt x="685800" y="306070"/>
                      <a:pt x="674370" y="311150"/>
                      <a:pt x="664210" y="314960"/>
                    </a:cubicBezTo>
                    <a:cubicBezTo>
                      <a:pt x="654050" y="318770"/>
                      <a:pt x="631190" y="320040"/>
                      <a:pt x="631190" y="320040"/>
                    </a:cubicBezTo>
                    <a:cubicBezTo>
                      <a:pt x="631190" y="320040"/>
                      <a:pt x="528320" y="288290"/>
                      <a:pt x="488950" y="271780"/>
                    </a:cubicBezTo>
                    <a:cubicBezTo>
                      <a:pt x="458470" y="259080"/>
                      <a:pt x="435610" y="247650"/>
                      <a:pt x="412750" y="231140"/>
                    </a:cubicBezTo>
                    <a:cubicBezTo>
                      <a:pt x="389890" y="214630"/>
                      <a:pt x="355600" y="191770"/>
                      <a:pt x="354330" y="170180"/>
                    </a:cubicBezTo>
                    <a:cubicBezTo>
                      <a:pt x="353060" y="148590"/>
                      <a:pt x="379730" y="109220"/>
                      <a:pt x="400050" y="102870"/>
                    </a:cubicBezTo>
                    <a:cubicBezTo>
                      <a:pt x="420370" y="96520"/>
                      <a:pt x="453390" y="120650"/>
                      <a:pt x="478790" y="135890"/>
                    </a:cubicBezTo>
                    <a:cubicBezTo>
                      <a:pt x="508000" y="153670"/>
                      <a:pt x="554990" y="177800"/>
                      <a:pt x="565150" y="208280"/>
                    </a:cubicBezTo>
                    <a:cubicBezTo>
                      <a:pt x="575310" y="240030"/>
                      <a:pt x="558800" y="302260"/>
                      <a:pt x="534670" y="326390"/>
                    </a:cubicBezTo>
                    <a:cubicBezTo>
                      <a:pt x="511810" y="349250"/>
                      <a:pt x="459740" y="350520"/>
                      <a:pt x="426720" y="351790"/>
                    </a:cubicBezTo>
                    <a:cubicBezTo>
                      <a:pt x="397510" y="351790"/>
                      <a:pt x="372110" y="345440"/>
                      <a:pt x="346710" y="336550"/>
                    </a:cubicBezTo>
                    <a:cubicBezTo>
                      <a:pt x="321310" y="326390"/>
                      <a:pt x="300990" y="306070"/>
                      <a:pt x="276860" y="294640"/>
                    </a:cubicBezTo>
                    <a:cubicBezTo>
                      <a:pt x="252730" y="283210"/>
                      <a:pt x="226060" y="280670"/>
                      <a:pt x="203200" y="267970"/>
                    </a:cubicBezTo>
                    <a:cubicBezTo>
                      <a:pt x="179070" y="255270"/>
                      <a:pt x="143510" y="238760"/>
                      <a:pt x="135890" y="215900"/>
                    </a:cubicBezTo>
                    <a:cubicBezTo>
                      <a:pt x="127000" y="190500"/>
                      <a:pt x="144780" y="127000"/>
                      <a:pt x="162560" y="119380"/>
                    </a:cubicBezTo>
                    <a:cubicBezTo>
                      <a:pt x="179070" y="113030"/>
                      <a:pt x="210820" y="151130"/>
                      <a:pt x="237490" y="166370"/>
                    </a:cubicBezTo>
                    <a:cubicBezTo>
                      <a:pt x="265430" y="182880"/>
                      <a:pt x="298450" y="200660"/>
                      <a:pt x="327660" y="214630"/>
                    </a:cubicBezTo>
                    <a:cubicBezTo>
                      <a:pt x="353060" y="227330"/>
                      <a:pt x="377190" y="238760"/>
                      <a:pt x="402590" y="246380"/>
                    </a:cubicBezTo>
                    <a:cubicBezTo>
                      <a:pt x="427990" y="254000"/>
                      <a:pt x="453390" y="256540"/>
                      <a:pt x="481330" y="262890"/>
                    </a:cubicBezTo>
                    <a:cubicBezTo>
                      <a:pt x="511810" y="270510"/>
                      <a:pt x="560070" y="283210"/>
                      <a:pt x="579120" y="288290"/>
                    </a:cubicBezTo>
                    <a:cubicBezTo>
                      <a:pt x="586740" y="290830"/>
                      <a:pt x="590550" y="290830"/>
                      <a:pt x="595630" y="293370"/>
                    </a:cubicBezTo>
                    <a:cubicBezTo>
                      <a:pt x="600710" y="295910"/>
                      <a:pt x="605790" y="299720"/>
                      <a:pt x="610870" y="303530"/>
                    </a:cubicBezTo>
                    <a:cubicBezTo>
                      <a:pt x="614680" y="307340"/>
                      <a:pt x="618490" y="311150"/>
                      <a:pt x="622300" y="316230"/>
                    </a:cubicBezTo>
                    <a:cubicBezTo>
                      <a:pt x="626110" y="321310"/>
                      <a:pt x="628650" y="326390"/>
                      <a:pt x="631190" y="331470"/>
                    </a:cubicBezTo>
                    <a:cubicBezTo>
                      <a:pt x="633730" y="336550"/>
                      <a:pt x="635000" y="342900"/>
                      <a:pt x="636270" y="349250"/>
                    </a:cubicBezTo>
                    <a:cubicBezTo>
                      <a:pt x="637540" y="355600"/>
                      <a:pt x="637540" y="360680"/>
                      <a:pt x="637540" y="367030"/>
                    </a:cubicBezTo>
                    <a:cubicBezTo>
                      <a:pt x="637540" y="372110"/>
                      <a:pt x="635000" y="378460"/>
                      <a:pt x="633730" y="383540"/>
                    </a:cubicBezTo>
                    <a:cubicBezTo>
                      <a:pt x="631190" y="388620"/>
                      <a:pt x="629920" y="394970"/>
                      <a:pt x="626110" y="400050"/>
                    </a:cubicBezTo>
                    <a:cubicBezTo>
                      <a:pt x="623570" y="405130"/>
                      <a:pt x="618490" y="410210"/>
                      <a:pt x="614680" y="414020"/>
                    </a:cubicBezTo>
                    <a:cubicBezTo>
                      <a:pt x="609600" y="417830"/>
                      <a:pt x="604520" y="421640"/>
                      <a:pt x="599440" y="424180"/>
                    </a:cubicBezTo>
                    <a:cubicBezTo>
                      <a:pt x="594360" y="426720"/>
                      <a:pt x="589280" y="430530"/>
                      <a:pt x="582930" y="431800"/>
                    </a:cubicBezTo>
                    <a:cubicBezTo>
                      <a:pt x="577850" y="433070"/>
                      <a:pt x="571500" y="434340"/>
                      <a:pt x="565150" y="434340"/>
                    </a:cubicBezTo>
                    <a:cubicBezTo>
                      <a:pt x="558800" y="434340"/>
                      <a:pt x="553720" y="434340"/>
                      <a:pt x="547370" y="433070"/>
                    </a:cubicBezTo>
                    <a:cubicBezTo>
                      <a:pt x="541020" y="431800"/>
                      <a:pt x="537210" y="427990"/>
                      <a:pt x="527050" y="425450"/>
                    </a:cubicBezTo>
                    <a:cubicBezTo>
                      <a:pt x="502920" y="417830"/>
                      <a:pt x="445770" y="403860"/>
                      <a:pt x="403860" y="396240"/>
                    </a:cubicBezTo>
                    <a:cubicBezTo>
                      <a:pt x="360680" y="388620"/>
                      <a:pt x="295910" y="384810"/>
                      <a:pt x="273050" y="379730"/>
                    </a:cubicBezTo>
                    <a:cubicBezTo>
                      <a:pt x="264160" y="377190"/>
                      <a:pt x="260350" y="375920"/>
                      <a:pt x="255270" y="373380"/>
                    </a:cubicBezTo>
                    <a:cubicBezTo>
                      <a:pt x="250190" y="370840"/>
                      <a:pt x="245110" y="368300"/>
                      <a:pt x="240030" y="364490"/>
                    </a:cubicBezTo>
                    <a:cubicBezTo>
                      <a:pt x="234950" y="360680"/>
                      <a:pt x="229870" y="356870"/>
                      <a:pt x="226060" y="351790"/>
                    </a:cubicBezTo>
                    <a:cubicBezTo>
                      <a:pt x="222250" y="346710"/>
                      <a:pt x="219710" y="340360"/>
                      <a:pt x="217170" y="335280"/>
                    </a:cubicBezTo>
                    <a:cubicBezTo>
                      <a:pt x="214630" y="328930"/>
                      <a:pt x="212090" y="323850"/>
                      <a:pt x="210820" y="317500"/>
                    </a:cubicBezTo>
                    <a:cubicBezTo>
                      <a:pt x="209550" y="311150"/>
                      <a:pt x="210820" y="306070"/>
                      <a:pt x="210820" y="299720"/>
                    </a:cubicBezTo>
                    <a:cubicBezTo>
                      <a:pt x="210820" y="293370"/>
                      <a:pt x="212090" y="287020"/>
                      <a:pt x="213360" y="280670"/>
                    </a:cubicBezTo>
                    <a:cubicBezTo>
                      <a:pt x="214630" y="274320"/>
                      <a:pt x="217170" y="269240"/>
                      <a:pt x="220980" y="264160"/>
                    </a:cubicBezTo>
                    <a:cubicBezTo>
                      <a:pt x="223520" y="259080"/>
                      <a:pt x="228600" y="254000"/>
                      <a:pt x="232410" y="250190"/>
                    </a:cubicBezTo>
                    <a:cubicBezTo>
                      <a:pt x="236220" y="246380"/>
                      <a:pt x="241300" y="241300"/>
                      <a:pt x="246380" y="238760"/>
                    </a:cubicBezTo>
                    <a:cubicBezTo>
                      <a:pt x="251460" y="234950"/>
                      <a:pt x="257810" y="233680"/>
                      <a:pt x="264160" y="231140"/>
                    </a:cubicBezTo>
                    <a:cubicBezTo>
                      <a:pt x="270510" y="229870"/>
                      <a:pt x="275590" y="227330"/>
                      <a:pt x="281940" y="227330"/>
                    </a:cubicBezTo>
                    <a:cubicBezTo>
                      <a:pt x="288290" y="227330"/>
                      <a:pt x="299720" y="228600"/>
                      <a:pt x="299720" y="228600"/>
                    </a:cubicBezTo>
                  </a:path>
                </a:pathLst>
              </a:custGeom>
              <a:solidFill>
                <a:srgbClr val="F7B89C">
                  <a:alpha val="74902"/>
                </a:srgbClr>
              </a:solidFill>
              <a:ln>
                <a:noFill/>
              </a:ln>
            </p:spPr>
          </p:sp>
        </p:grpSp>
        <p:grpSp>
          <p:nvGrpSpPr>
            <p:cNvPr id="9" name="Group 9"/>
            <p:cNvGrpSpPr/>
            <p:nvPr/>
          </p:nvGrpSpPr>
          <p:grpSpPr>
            <a:xfrm>
              <a:off x="1860140" y="2871838"/>
              <a:ext cx="854710" cy="496570"/>
              <a:chOff x="0" y="0"/>
              <a:chExt cx="854710" cy="49657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29210" y="45720"/>
                <a:ext cx="778510" cy="401320"/>
              </a:xfrm>
              <a:custGeom>
                <a:avLst/>
                <a:gdLst/>
                <a:ahLst/>
                <a:cxnLst/>
                <a:rect l="l" t="t" r="r" b="b"/>
                <a:pathLst>
                  <a:path w="778510" h="401320">
                    <a:moveTo>
                      <a:pt x="257810" y="251460"/>
                    </a:moveTo>
                    <a:cubicBezTo>
                      <a:pt x="450850" y="262890"/>
                      <a:pt x="477520" y="261620"/>
                      <a:pt x="509270" y="260350"/>
                    </a:cubicBezTo>
                    <a:cubicBezTo>
                      <a:pt x="541020" y="259080"/>
                      <a:pt x="581660" y="257810"/>
                      <a:pt x="603250" y="256540"/>
                    </a:cubicBezTo>
                    <a:cubicBezTo>
                      <a:pt x="614680" y="256540"/>
                      <a:pt x="622300" y="255270"/>
                      <a:pt x="629920" y="255270"/>
                    </a:cubicBezTo>
                    <a:cubicBezTo>
                      <a:pt x="636270" y="255270"/>
                      <a:pt x="641350" y="255270"/>
                      <a:pt x="646430" y="256540"/>
                    </a:cubicBezTo>
                    <a:cubicBezTo>
                      <a:pt x="651510" y="257810"/>
                      <a:pt x="657860" y="260350"/>
                      <a:pt x="662940" y="262890"/>
                    </a:cubicBezTo>
                    <a:cubicBezTo>
                      <a:pt x="668020" y="265430"/>
                      <a:pt x="673100" y="269240"/>
                      <a:pt x="676910" y="273050"/>
                    </a:cubicBezTo>
                    <a:cubicBezTo>
                      <a:pt x="680720" y="276860"/>
                      <a:pt x="684530" y="280670"/>
                      <a:pt x="688340" y="285750"/>
                    </a:cubicBezTo>
                    <a:cubicBezTo>
                      <a:pt x="690880" y="290830"/>
                      <a:pt x="693420" y="295910"/>
                      <a:pt x="695960" y="300990"/>
                    </a:cubicBezTo>
                    <a:cubicBezTo>
                      <a:pt x="697230" y="306070"/>
                      <a:pt x="699770" y="312420"/>
                      <a:pt x="699770" y="317500"/>
                    </a:cubicBezTo>
                    <a:cubicBezTo>
                      <a:pt x="699770" y="322580"/>
                      <a:pt x="699770" y="328930"/>
                      <a:pt x="699770" y="334010"/>
                    </a:cubicBezTo>
                    <a:cubicBezTo>
                      <a:pt x="699770" y="339090"/>
                      <a:pt x="697230" y="345440"/>
                      <a:pt x="695960" y="350520"/>
                    </a:cubicBezTo>
                    <a:cubicBezTo>
                      <a:pt x="693420" y="355600"/>
                      <a:pt x="690880" y="360680"/>
                      <a:pt x="688340" y="365760"/>
                    </a:cubicBezTo>
                    <a:cubicBezTo>
                      <a:pt x="684530" y="370840"/>
                      <a:pt x="680720" y="374650"/>
                      <a:pt x="676910" y="378460"/>
                    </a:cubicBezTo>
                    <a:cubicBezTo>
                      <a:pt x="673100" y="382270"/>
                      <a:pt x="668020" y="386080"/>
                      <a:pt x="662940" y="388620"/>
                    </a:cubicBezTo>
                    <a:cubicBezTo>
                      <a:pt x="657860" y="391160"/>
                      <a:pt x="651510" y="393700"/>
                      <a:pt x="646430" y="394970"/>
                    </a:cubicBezTo>
                    <a:cubicBezTo>
                      <a:pt x="641350" y="396240"/>
                      <a:pt x="637540" y="396240"/>
                      <a:pt x="629920" y="396240"/>
                    </a:cubicBezTo>
                    <a:cubicBezTo>
                      <a:pt x="605790" y="396240"/>
                      <a:pt x="527050" y="396240"/>
                      <a:pt x="487680" y="389890"/>
                    </a:cubicBezTo>
                    <a:cubicBezTo>
                      <a:pt x="458470" y="386080"/>
                      <a:pt x="440690" y="378460"/>
                      <a:pt x="412750" y="370840"/>
                    </a:cubicBezTo>
                    <a:cubicBezTo>
                      <a:pt x="377190" y="361950"/>
                      <a:pt x="327660" y="347980"/>
                      <a:pt x="289560" y="339090"/>
                    </a:cubicBezTo>
                    <a:cubicBezTo>
                      <a:pt x="256540" y="331470"/>
                      <a:pt x="227330" y="323850"/>
                      <a:pt x="195580" y="317500"/>
                    </a:cubicBezTo>
                    <a:cubicBezTo>
                      <a:pt x="165100" y="311150"/>
                      <a:pt x="132080" y="311150"/>
                      <a:pt x="102870" y="303530"/>
                    </a:cubicBezTo>
                    <a:cubicBezTo>
                      <a:pt x="74930" y="295910"/>
                      <a:pt x="36830" y="295910"/>
                      <a:pt x="21590" y="273050"/>
                    </a:cubicBezTo>
                    <a:cubicBezTo>
                      <a:pt x="1270" y="242570"/>
                      <a:pt x="0" y="142240"/>
                      <a:pt x="24130" y="113030"/>
                    </a:cubicBezTo>
                    <a:cubicBezTo>
                      <a:pt x="43180" y="88900"/>
                      <a:pt x="95250" y="93980"/>
                      <a:pt x="128270" y="90170"/>
                    </a:cubicBezTo>
                    <a:cubicBezTo>
                      <a:pt x="157480" y="86360"/>
                      <a:pt x="185420" y="88900"/>
                      <a:pt x="213360" y="88900"/>
                    </a:cubicBezTo>
                    <a:cubicBezTo>
                      <a:pt x="241300" y="88900"/>
                      <a:pt x="270510" y="87630"/>
                      <a:pt x="298450" y="88900"/>
                    </a:cubicBezTo>
                    <a:cubicBezTo>
                      <a:pt x="326390" y="90170"/>
                      <a:pt x="353060" y="90170"/>
                      <a:pt x="382270" y="92710"/>
                    </a:cubicBezTo>
                    <a:cubicBezTo>
                      <a:pt x="415290" y="95250"/>
                      <a:pt x="453390" y="102870"/>
                      <a:pt x="485140" y="107950"/>
                    </a:cubicBezTo>
                    <a:cubicBezTo>
                      <a:pt x="513080" y="113030"/>
                      <a:pt x="538480" y="116840"/>
                      <a:pt x="565150" y="121920"/>
                    </a:cubicBezTo>
                    <a:cubicBezTo>
                      <a:pt x="591820" y="128270"/>
                      <a:pt x="642620" y="128270"/>
                      <a:pt x="646430" y="142240"/>
                    </a:cubicBezTo>
                    <a:cubicBezTo>
                      <a:pt x="651510" y="157480"/>
                      <a:pt x="608330" y="203200"/>
                      <a:pt x="581660" y="213360"/>
                    </a:cubicBezTo>
                    <a:cubicBezTo>
                      <a:pt x="556260" y="223520"/>
                      <a:pt x="516890" y="209550"/>
                      <a:pt x="494030" y="205740"/>
                    </a:cubicBezTo>
                    <a:cubicBezTo>
                      <a:pt x="478790" y="203200"/>
                      <a:pt x="467360" y="200660"/>
                      <a:pt x="455930" y="198120"/>
                    </a:cubicBezTo>
                    <a:cubicBezTo>
                      <a:pt x="447040" y="195580"/>
                      <a:pt x="440690" y="194310"/>
                      <a:pt x="433070" y="190500"/>
                    </a:cubicBezTo>
                    <a:cubicBezTo>
                      <a:pt x="426720" y="186690"/>
                      <a:pt x="420370" y="182880"/>
                      <a:pt x="414020" y="177800"/>
                    </a:cubicBezTo>
                    <a:cubicBezTo>
                      <a:pt x="407670" y="172720"/>
                      <a:pt x="402590" y="167640"/>
                      <a:pt x="397510" y="161290"/>
                    </a:cubicBezTo>
                    <a:cubicBezTo>
                      <a:pt x="392430" y="154940"/>
                      <a:pt x="388620" y="148590"/>
                      <a:pt x="384810" y="140970"/>
                    </a:cubicBezTo>
                    <a:cubicBezTo>
                      <a:pt x="382270" y="133350"/>
                      <a:pt x="379730" y="125730"/>
                      <a:pt x="378460" y="118110"/>
                    </a:cubicBezTo>
                    <a:cubicBezTo>
                      <a:pt x="377190" y="110490"/>
                      <a:pt x="375920" y="101600"/>
                      <a:pt x="377190" y="93980"/>
                    </a:cubicBezTo>
                    <a:cubicBezTo>
                      <a:pt x="378460" y="86360"/>
                      <a:pt x="379730" y="78740"/>
                      <a:pt x="382270" y="71120"/>
                    </a:cubicBezTo>
                    <a:cubicBezTo>
                      <a:pt x="384810" y="63500"/>
                      <a:pt x="388620" y="57150"/>
                      <a:pt x="392430" y="50800"/>
                    </a:cubicBezTo>
                    <a:cubicBezTo>
                      <a:pt x="396240" y="44450"/>
                      <a:pt x="401320" y="36830"/>
                      <a:pt x="406400" y="31750"/>
                    </a:cubicBezTo>
                    <a:cubicBezTo>
                      <a:pt x="411480" y="26670"/>
                      <a:pt x="419100" y="21590"/>
                      <a:pt x="425450" y="17780"/>
                    </a:cubicBezTo>
                    <a:cubicBezTo>
                      <a:pt x="431800" y="13970"/>
                      <a:pt x="439420" y="11430"/>
                      <a:pt x="447040" y="8890"/>
                    </a:cubicBezTo>
                    <a:cubicBezTo>
                      <a:pt x="454660" y="6350"/>
                      <a:pt x="462280" y="5080"/>
                      <a:pt x="469900" y="5080"/>
                    </a:cubicBezTo>
                    <a:cubicBezTo>
                      <a:pt x="477520" y="5080"/>
                      <a:pt x="483870" y="6350"/>
                      <a:pt x="494030" y="6350"/>
                    </a:cubicBezTo>
                    <a:cubicBezTo>
                      <a:pt x="511810" y="6350"/>
                      <a:pt x="544830" y="0"/>
                      <a:pt x="570230" y="5080"/>
                    </a:cubicBezTo>
                    <a:cubicBezTo>
                      <a:pt x="596900" y="10160"/>
                      <a:pt x="623570" y="21590"/>
                      <a:pt x="647700" y="38100"/>
                    </a:cubicBezTo>
                    <a:cubicBezTo>
                      <a:pt x="674370" y="57150"/>
                      <a:pt x="699770" y="85090"/>
                      <a:pt x="717550" y="115570"/>
                    </a:cubicBezTo>
                    <a:cubicBezTo>
                      <a:pt x="735330" y="147320"/>
                      <a:pt x="749300" y="196850"/>
                      <a:pt x="754380" y="222250"/>
                    </a:cubicBezTo>
                    <a:cubicBezTo>
                      <a:pt x="756920" y="236220"/>
                      <a:pt x="756920" y="243840"/>
                      <a:pt x="755650" y="254000"/>
                    </a:cubicBezTo>
                    <a:cubicBezTo>
                      <a:pt x="754380" y="264160"/>
                      <a:pt x="751840" y="275590"/>
                      <a:pt x="746760" y="285750"/>
                    </a:cubicBezTo>
                    <a:cubicBezTo>
                      <a:pt x="741680" y="294640"/>
                      <a:pt x="735330" y="303530"/>
                      <a:pt x="727710" y="311150"/>
                    </a:cubicBezTo>
                    <a:cubicBezTo>
                      <a:pt x="720090" y="318770"/>
                      <a:pt x="711200" y="325120"/>
                      <a:pt x="701040" y="330200"/>
                    </a:cubicBezTo>
                    <a:cubicBezTo>
                      <a:pt x="692150" y="335280"/>
                      <a:pt x="680720" y="339090"/>
                      <a:pt x="670560" y="340360"/>
                    </a:cubicBezTo>
                    <a:cubicBezTo>
                      <a:pt x="660400" y="341630"/>
                      <a:pt x="647700" y="341630"/>
                      <a:pt x="637540" y="339090"/>
                    </a:cubicBezTo>
                    <a:cubicBezTo>
                      <a:pt x="627380" y="336550"/>
                      <a:pt x="615950" y="332740"/>
                      <a:pt x="607060" y="327660"/>
                    </a:cubicBezTo>
                    <a:cubicBezTo>
                      <a:pt x="598170" y="322580"/>
                      <a:pt x="589280" y="316230"/>
                      <a:pt x="582930" y="308610"/>
                    </a:cubicBezTo>
                    <a:cubicBezTo>
                      <a:pt x="575310" y="300990"/>
                      <a:pt x="568960" y="290830"/>
                      <a:pt x="565150" y="280670"/>
                    </a:cubicBezTo>
                    <a:cubicBezTo>
                      <a:pt x="561340" y="270510"/>
                      <a:pt x="558800" y="259080"/>
                      <a:pt x="557530" y="248920"/>
                    </a:cubicBezTo>
                    <a:cubicBezTo>
                      <a:pt x="556260" y="238760"/>
                      <a:pt x="557530" y="227330"/>
                      <a:pt x="560070" y="217170"/>
                    </a:cubicBezTo>
                    <a:cubicBezTo>
                      <a:pt x="562610" y="207010"/>
                      <a:pt x="567690" y="196850"/>
                      <a:pt x="572770" y="187960"/>
                    </a:cubicBezTo>
                    <a:cubicBezTo>
                      <a:pt x="579120" y="179070"/>
                      <a:pt x="586740" y="170180"/>
                      <a:pt x="594360" y="163830"/>
                    </a:cubicBezTo>
                    <a:cubicBezTo>
                      <a:pt x="603250" y="157480"/>
                      <a:pt x="612140" y="151130"/>
                      <a:pt x="622300" y="147320"/>
                    </a:cubicBezTo>
                    <a:cubicBezTo>
                      <a:pt x="632460" y="143510"/>
                      <a:pt x="643890" y="140970"/>
                      <a:pt x="654050" y="140970"/>
                    </a:cubicBezTo>
                    <a:cubicBezTo>
                      <a:pt x="664210" y="140970"/>
                      <a:pt x="675640" y="143510"/>
                      <a:pt x="685800" y="146050"/>
                    </a:cubicBezTo>
                    <a:cubicBezTo>
                      <a:pt x="695960" y="149860"/>
                      <a:pt x="706120" y="153670"/>
                      <a:pt x="715010" y="160020"/>
                    </a:cubicBezTo>
                    <a:cubicBezTo>
                      <a:pt x="723900" y="166370"/>
                      <a:pt x="731520" y="173990"/>
                      <a:pt x="737870" y="182880"/>
                    </a:cubicBezTo>
                    <a:cubicBezTo>
                      <a:pt x="744220" y="191770"/>
                      <a:pt x="748030" y="201930"/>
                      <a:pt x="751840" y="212090"/>
                    </a:cubicBezTo>
                    <a:cubicBezTo>
                      <a:pt x="754380" y="222250"/>
                      <a:pt x="756920" y="233680"/>
                      <a:pt x="756920" y="243840"/>
                    </a:cubicBezTo>
                    <a:cubicBezTo>
                      <a:pt x="756920" y="254000"/>
                      <a:pt x="754380" y="265430"/>
                      <a:pt x="750570" y="275590"/>
                    </a:cubicBezTo>
                    <a:cubicBezTo>
                      <a:pt x="746760" y="285750"/>
                      <a:pt x="740410" y="294640"/>
                      <a:pt x="734060" y="303530"/>
                    </a:cubicBezTo>
                    <a:cubicBezTo>
                      <a:pt x="727710" y="311150"/>
                      <a:pt x="718820" y="318770"/>
                      <a:pt x="709930" y="325120"/>
                    </a:cubicBezTo>
                    <a:cubicBezTo>
                      <a:pt x="701040" y="330200"/>
                      <a:pt x="690880" y="335280"/>
                      <a:pt x="680720" y="337820"/>
                    </a:cubicBezTo>
                    <a:cubicBezTo>
                      <a:pt x="670560" y="340360"/>
                      <a:pt x="659130" y="341630"/>
                      <a:pt x="648970" y="340360"/>
                    </a:cubicBezTo>
                    <a:cubicBezTo>
                      <a:pt x="638810" y="339090"/>
                      <a:pt x="627380" y="336550"/>
                      <a:pt x="617220" y="332740"/>
                    </a:cubicBezTo>
                    <a:cubicBezTo>
                      <a:pt x="607060" y="328930"/>
                      <a:pt x="598170" y="322580"/>
                      <a:pt x="590550" y="316230"/>
                    </a:cubicBezTo>
                    <a:cubicBezTo>
                      <a:pt x="582930" y="308610"/>
                      <a:pt x="575310" y="299720"/>
                      <a:pt x="570230" y="290830"/>
                    </a:cubicBezTo>
                    <a:cubicBezTo>
                      <a:pt x="565150" y="281940"/>
                      <a:pt x="558800" y="260350"/>
                      <a:pt x="558800" y="260350"/>
                    </a:cubicBezTo>
                    <a:cubicBezTo>
                      <a:pt x="558800" y="260350"/>
                      <a:pt x="554990" y="209550"/>
                      <a:pt x="539750" y="198120"/>
                    </a:cubicBezTo>
                    <a:cubicBezTo>
                      <a:pt x="523240" y="185420"/>
                      <a:pt x="474980" y="200660"/>
                      <a:pt x="455930" y="198120"/>
                    </a:cubicBezTo>
                    <a:cubicBezTo>
                      <a:pt x="445770" y="196850"/>
                      <a:pt x="440690" y="194310"/>
                      <a:pt x="433070" y="190500"/>
                    </a:cubicBezTo>
                    <a:cubicBezTo>
                      <a:pt x="426720" y="186690"/>
                      <a:pt x="420370" y="182880"/>
                      <a:pt x="414020" y="177800"/>
                    </a:cubicBezTo>
                    <a:cubicBezTo>
                      <a:pt x="407670" y="172720"/>
                      <a:pt x="402590" y="167640"/>
                      <a:pt x="397510" y="161290"/>
                    </a:cubicBezTo>
                    <a:cubicBezTo>
                      <a:pt x="392430" y="154940"/>
                      <a:pt x="388620" y="148590"/>
                      <a:pt x="384810" y="140970"/>
                    </a:cubicBezTo>
                    <a:cubicBezTo>
                      <a:pt x="382270" y="133350"/>
                      <a:pt x="379730" y="125730"/>
                      <a:pt x="378460" y="118110"/>
                    </a:cubicBezTo>
                    <a:cubicBezTo>
                      <a:pt x="377190" y="110490"/>
                      <a:pt x="375920" y="101600"/>
                      <a:pt x="377190" y="93980"/>
                    </a:cubicBezTo>
                    <a:cubicBezTo>
                      <a:pt x="378460" y="86360"/>
                      <a:pt x="379730" y="78740"/>
                      <a:pt x="382270" y="71120"/>
                    </a:cubicBezTo>
                    <a:cubicBezTo>
                      <a:pt x="384810" y="63500"/>
                      <a:pt x="388620" y="57150"/>
                      <a:pt x="392430" y="50800"/>
                    </a:cubicBezTo>
                    <a:cubicBezTo>
                      <a:pt x="396240" y="44450"/>
                      <a:pt x="401320" y="36830"/>
                      <a:pt x="406400" y="31750"/>
                    </a:cubicBezTo>
                    <a:cubicBezTo>
                      <a:pt x="411480" y="26670"/>
                      <a:pt x="419100" y="21590"/>
                      <a:pt x="425450" y="17780"/>
                    </a:cubicBezTo>
                    <a:cubicBezTo>
                      <a:pt x="431800" y="13970"/>
                      <a:pt x="439420" y="11430"/>
                      <a:pt x="447040" y="8890"/>
                    </a:cubicBezTo>
                    <a:cubicBezTo>
                      <a:pt x="454660" y="6350"/>
                      <a:pt x="462280" y="5080"/>
                      <a:pt x="469900" y="5080"/>
                    </a:cubicBezTo>
                    <a:cubicBezTo>
                      <a:pt x="477520" y="5080"/>
                      <a:pt x="483870" y="5080"/>
                      <a:pt x="494030" y="6350"/>
                    </a:cubicBezTo>
                    <a:cubicBezTo>
                      <a:pt x="513080" y="8890"/>
                      <a:pt x="547370" y="17780"/>
                      <a:pt x="576580" y="25400"/>
                    </a:cubicBezTo>
                    <a:cubicBezTo>
                      <a:pt x="608330" y="33020"/>
                      <a:pt x="643890" y="35560"/>
                      <a:pt x="674370" y="53340"/>
                    </a:cubicBezTo>
                    <a:cubicBezTo>
                      <a:pt x="708660" y="73660"/>
                      <a:pt x="751840" y="114300"/>
                      <a:pt x="767080" y="146050"/>
                    </a:cubicBezTo>
                    <a:cubicBezTo>
                      <a:pt x="778510" y="170180"/>
                      <a:pt x="778510" y="198120"/>
                      <a:pt x="774700" y="222250"/>
                    </a:cubicBezTo>
                    <a:cubicBezTo>
                      <a:pt x="770890" y="247650"/>
                      <a:pt x="760730" y="276860"/>
                      <a:pt x="744220" y="294640"/>
                    </a:cubicBezTo>
                    <a:cubicBezTo>
                      <a:pt x="726440" y="313690"/>
                      <a:pt x="694690" y="328930"/>
                      <a:pt x="669290" y="332740"/>
                    </a:cubicBezTo>
                    <a:cubicBezTo>
                      <a:pt x="645160" y="336550"/>
                      <a:pt x="618490" y="327660"/>
                      <a:pt x="593090" y="322580"/>
                    </a:cubicBezTo>
                    <a:cubicBezTo>
                      <a:pt x="565150" y="317500"/>
                      <a:pt x="537210" y="306070"/>
                      <a:pt x="509270" y="299720"/>
                    </a:cubicBezTo>
                    <a:cubicBezTo>
                      <a:pt x="480060" y="292100"/>
                      <a:pt x="450850" y="285750"/>
                      <a:pt x="421640" y="280670"/>
                    </a:cubicBezTo>
                    <a:cubicBezTo>
                      <a:pt x="392430" y="275590"/>
                      <a:pt x="363220" y="270510"/>
                      <a:pt x="335280" y="267970"/>
                    </a:cubicBezTo>
                    <a:cubicBezTo>
                      <a:pt x="308610" y="265430"/>
                      <a:pt x="281940" y="265430"/>
                      <a:pt x="255270" y="265430"/>
                    </a:cubicBezTo>
                    <a:cubicBezTo>
                      <a:pt x="227330" y="265430"/>
                      <a:pt x="199390" y="267970"/>
                      <a:pt x="171450" y="265430"/>
                    </a:cubicBezTo>
                    <a:cubicBezTo>
                      <a:pt x="142240" y="262890"/>
                      <a:pt x="92710" y="267970"/>
                      <a:pt x="81280" y="248920"/>
                    </a:cubicBezTo>
                    <a:cubicBezTo>
                      <a:pt x="68580" y="227330"/>
                      <a:pt x="93980" y="147320"/>
                      <a:pt x="116840" y="134620"/>
                    </a:cubicBezTo>
                    <a:cubicBezTo>
                      <a:pt x="134620" y="124460"/>
                      <a:pt x="165100" y="148590"/>
                      <a:pt x="190500" y="154940"/>
                    </a:cubicBezTo>
                    <a:cubicBezTo>
                      <a:pt x="218440" y="162560"/>
                      <a:pt x="247650" y="168910"/>
                      <a:pt x="278130" y="176530"/>
                    </a:cubicBezTo>
                    <a:cubicBezTo>
                      <a:pt x="312420" y="185420"/>
                      <a:pt x="350520" y="196850"/>
                      <a:pt x="388620" y="207010"/>
                    </a:cubicBezTo>
                    <a:cubicBezTo>
                      <a:pt x="427990" y="218440"/>
                      <a:pt x="468630" y="234950"/>
                      <a:pt x="509270" y="242570"/>
                    </a:cubicBezTo>
                    <a:cubicBezTo>
                      <a:pt x="548640" y="250190"/>
                      <a:pt x="608330" y="252730"/>
                      <a:pt x="629920" y="255270"/>
                    </a:cubicBezTo>
                    <a:cubicBezTo>
                      <a:pt x="637540" y="256540"/>
                      <a:pt x="641350" y="255270"/>
                      <a:pt x="646430" y="256540"/>
                    </a:cubicBezTo>
                    <a:cubicBezTo>
                      <a:pt x="651510" y="257810"/>
                      <a:pt x="657860" y="260350"/>
                      <a:pt x="662940" y="262890"/>
                    </a:cubicBezTo>
                    <a:cubicBezTo>
                      <a:pt x="668020" y="265430"/>
                      <a:pt x="673100" y="269240"/>
                      <a:pt x="676910" y="273050"/>
                    </a:cubicBezTo>
                    <a:cubicBezTo>
                      <a:pt x="680720" y="276860"/>
                      <a:pt x="684530" y="280670"/>
                      <a:pt x="688340" y="285750"/>
                    </a:cubicBezTo>
                    <a:cubicBezTo>
                      <a:pt x="690880" y="290830"/>
                      <a:pt x="693420" y="295910"/>
                      <a:pt x="695960" y="300990"/>
                    </a:cubicBezTo>
                    <a:cubicBezTo>
                      <a:pt x="697230" y="306070"/>
                      <a:pt x="699770" y="312420"/>
                      <a:pt x="699770" y="317500"/>
                    </a:cubicBezTo>
                    <a:cubicBezTo>
                      <a:pt x="699770" y="322580"/>
                      <a:pt x="699770" y="328930"/>
                      <a:pt x="699770" y="334010"/>
                    </a:cubicBezTo>
                    <a:cubicBezTo>
                      <a:pt x="699770" y="339090"/>
                      <a:pt x="697230" y="345440"/>
                      <a:pt x="695960" y="350520"/>
                    </a:cubicBezTo>
                    <a:cubicBezTo>
                      <a:pt x="693420" y="355600"/>
                      <a:pt x="690880" y="360680"/>
                      <a:pt x="688340" y="365760"/>
                    </a:cubicBezTo>
                    <a:cubicBezTo>
                      <a:pt x="684530" y="370840"/>
                      <a:pt x="680720" y="374650"/>
                      <a:pt x="676910" y="378460"/>
                    </a:cubicBezTo>
                    <a:cubicBezTo>
                      <a:pt x="673100" y="382270"/>
                      <a:pt x="668020" y="386080"/>
                      <a:pt x="662940" y="388620"/>
                    </a:cubicBezTo>
                    <a:cubicBezTo>
                      <a:pt x="657860" y="391160"/>
                      <a:pt x="651510" y="393700"/>
                      <a:pt x="646430" y="394970"/>
                    </a:cubicBezTo>
                    <a:cubicBezTo>
                      <a:pt x="641350" y="396240"/>
                      <a:pt x="636270" y="396240"/>
                      <a:pt x="629920" y="396240"/>
                    </a:cubicBezTo>
                    <a:cubicBezTo>
                      <a:pt x="622300" y="396240"/>
                      <a:pt x="614680" y="394970"/>
                      <a:pt x="603250" y="394970"/>
                    </a:cubicBezTo>
                    <a:cubicBezTo>
                      <a:pt x="581660" y="393700"/>
                      <a:pt x="541020" y="392430"/>
                      <a:pt x="509270" y="391160"/>
                    </a:cubicBezTo>
                    <a:cubicBezTo>
                      <a:pt x="477520" y="389890"/>
                      <a:pt x="450850" y="388620"/>
                      <a:pt x="415290" y="389890"/>
                    </a:cubicBezTo>
                    <a:cubicBezTo>
                      <a:pt x="369570" y="391160"/>
                      <a:pt x="284480" y="401320"/>
                      <a:pt x="257810" y="400050"/>
                    </a:cubicBezTo>
                    <a:cubicBezTo>
                      <a:pt x="248920" y="400050"/>
                      <a:pt x="246380" y="398780"/>
                      <a:pt x="240030" y="397510"/>
                    </a:cubicBezTo>
                    <a:cubicBezTo>
                      <a:pt x="234950" y="396240"/>
                      <a:pt x="228600" y="393700"/>
                      <a:pt x="223520" y="391160"/>
                    </a:cubicBezTo>
                    <a:cubicBezTo>
                      <a:pt x="218440" y="388620"/>
                      <a:pt x="213360" y="384810"/>
                      <a:pt x="208280" y="381000"/>
                    </a:cubicBezTo>
                    <a:cubicBezTo>
                      <a:pt x="204470" y="377190"/>
                      <a:pt x="200660" y="373380"/>
                      <a:pt x="196850" y="368300"/>
                    </a:cubicBezTo>
                    <a:cubicBezTo>
                      <a:pt x="193040" y="363220"/>
                      <a:pt x="190500" y="356870"/>
                      <a:pt x="187960" y="351790"/>
                    </a:cubicBezTo>
                    <a:cubicBezTo>
                      <a:pt x="185420" y="346710"/>
                      <a:pt x="185420" y="341630"/>
                      <a:pt x="184150" y="335280"/>
                    </a:cubicBezTo>
                    <a:cubicBezTo>
                      <a:pt x="182880" y="328930"/>
                      <a:pt x="182880" y="322580"/>
                      <a:pt x="184150" y="316230"/>
                    </a:cubicBezTo>
                    <a:cubicBezTo>
                      <a:pt x="185420" y="309880"/>
                      <a:pt x="185420" y="304800"/>
                      <a:pt x="187960" y="299720"/>
                    </a:cubicBezTo>
                    <a:cubicBezTo>
                      <a:pt x="190500" y="294640"/>
                      <a:pt x="193040" y="288290"/>
                      <a:pt x="196850" y="283210"/>
                    </a:cubicBezTo>
                    <a:cubicBezTo>
                      <a:pt x="200660" y="278130"/>
                      <a:pt x="204470" y="274320"/>
                      <a:pt x="208280" y="270510"/>
                    </a:cubicBezTo>
                    <a:cubicBezTo>
                      <a:pt x="213360" y="266700"/>
                      <a:pt x="218440" y="262890"/>
                      <a:pt x="223520" y="260350"/>
                    </a:cubicBezTo>
                    <a:cubicBezTo>
                      <a:pt x="228600" y="257810"/>
                      <a:pt x="234950" y="255270"/>
                      <a:pt x="240030" y="254000"/>
                    </a:cubicBezTo>
                    <a:cubicBezTo>
                      <a:pt x="246380" y="252730"/>
                      <a:pt x="257810" y="251460"/>
                      <a:pt x="257810" y="251460"/>
                    </a:cubicBezTo>
                  </a:path>
                </a:pathLst>
              </a:custGeom>
              <a:solidFill>
                <a:srgbClr val="F7B89C">
                  <a:alpha val="0"/>
                </a:srgbClr>
              </a:solidFill>
              <a:ln>
                <a:noFill/>
              </a:ln>
            </p:spPr>
          </p:sp>
        </p:grpSp>
        <p:grpSp>
          <p:nvGrpSpPr>
            <p:cNvPr id="11" name="Group 11"/>
            <p:cNvGrpSpPr/>
            <p:nvPr/>
          </p:nvGrpSpPr>
          <p:grpSpPr>
            <a:xfrm>
              <a:off x="1794100" y="2953118"/>
              <a:ext cx="952500" cy="613410"/>
              <a:chOff x="0" y="0"/>
              <a:chExt cx="952500" cy="61341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50800" y="48260"/>
                <a:ext cx="852170" cy="515620"/>
              </a:xfrm>
              <a:custGeom>
                <a:avLst/>
                <a:gdLst/>
                <a:ahLst/>
                <a:cxnLst/>
                <a:rect l="l" t="t" r="r" b="b"/>
                <a:pathLst>
                  <a:path w="852170" h="515620">
                    <a:moveTo>
                      <a:pt x="208280" y="254000"/>
                    </a:moveTo>
                    <a:cubicBezTo>
                      <a:pt x="335280" y="260350"/>
                      <a:pt x="387350" y="265430"/>
                      <a:pt x="426720" y="261620"/>
                    </a:cubicBezTo>
                    <a:cubicBezTo>
                      <a:pt x="459740" y="257810"/>
                      <a:pt x="515620" y="241300"/>
                      <a:pt x="515620" y="241300"/>
                    </a:cubicBezTo>
                    <a:cubicBezTo>
                      <a:pt x="515620" y="241300"/>
                      <a:pt x="452120" y="261620"/>
                      <a:pt x="421640" y="261620"/>
                    </a:cubicBezTo>
                    <a:cubicBezTo>
                      <a:pt x="393700" y="261620"/>
                      <a:pt x="360680" y="247650"/>
                      <a:pt x="340360" y="242570"/>
                    </a:cubicBezTo>
                    <a:cubicBezTo>
                      <a:pt x="327660" y="238760"/>
                      <a:pt x="320040" y="237490"/>
                      <a:pt x="311150" y="233680"/>
                    </a:cubicBezTo>
                    <a:cubicBezTo>
                      <a:pt x="303530" y="231140"/>
                      <a:pt x="297180" y="228600"/>
                      <a:pt x="290830" y="224790"/>
                    </a:cubicBezTo>
                    <a:cubicBezTo>
                      <a:pt x="284480" y="220980"/>
                      <a:pt x="279400" y="217170"/>
                      <a:pt x="274320" y="212090"/>
                    </a:cubicBezTo>
                    <a:cubicBezTo>
                      <a:pt x="269240" y="207010"/>
                      <a:pt x="264160" y="201930"/>
                      <a:pt x="260350" y="195580"/>
                    </a:cubicBezTo>
                    <a:cubicBezTo>
                      <a:pt x="256540" y="189230"/>
                      <a:pt x="254000" y="182880"/>
                      <a:pt x="251460" y="176530"/>
                    </a:cubicBezTo>
                    <a:cubicBezTo>
                      <a:pt x="248920" y="170180"/>
                      <a:pt x="247650" y="162560"/>
                      <a:pt x="247650" y="154940"/>
                    </a:cubicBezTo>
                    <a:cubicBezTo>
                      <a:pt x="247650" y="147320"/>
                      <a:pt x="246380" y="140970"/>
                      <a:pt x="247650" y="133350"/>
                    </a:cubicBezTo>
                    <a:cubicBezTo>
                      <a:pt x="248920" y="127000"/>
                      <a:pt x="251460" y="119380"/>
                      <a:pt x="254000" y="113030"/>
                    </a:cubicBezTo>
                    <a:cubicBezTo>
                      <a:pt x="256540" y="106680"/>
                      <a:pt x="260350" y="100330"/>
                      <a:pt x="265430" y="93980"/>
                    </a:cubicBezTo>
                    <a:cubicBezTo>
                      <a:pt x="269240" y="88900"/>
                      <a:pt x="275590" y="83820"/>
                      <a:pt x="280670" y="78740"/>
                    </a:cubicBezTo>
                    <a:cubicBezTo>
                      <a:pt x="285750" y="74930"/>
                      <a:pt x="292100" y="69850"/>
                      <a:pt x="298450" y="67310"/>
                    </a:cubicBezTo>
                    <a:cubicBezTo>
                      <a:pt x="304800" y="64770"/>
                      <a:pt x="312420" y="62230"/>
                      <a:pt x="318770" y="60960"/>
                    </a:cubicBezTo>
                    <a:cubicBezTo>
                      <a:pt x="326390" y="59690"/>
                      <a:pt x="332740" y="58420"/>
                      <a:pt x="340360" y="58420"/>
                    </a:cubicBezTo>
                    <a:cubicBezTo>
                      <a:pt x="347980" y="58420"/>
                      <a:pt x="351790" y="62230"/>
                      <a:pt x="361950" y="62230"/>
                    </a:cubicBezTo>
                    <a:cubicBezTo>
                      <a:pt x="382270" y="63500"/>
                      <a:pt x="424180" y="57150"/>
                      <a:pt x="454660" y="55880"/>
                    </a:cubicBezTo>
                    <a:cubicBezTo>
                      <a:pt x="483870" y="54610"/>
                      <a:pt x="511810" y="53340"/>
                      <a:pt x="539750" y="54610"/>
                    </a:cubicBezTo>
                    <a:cubicBezTo>
                      <a:pt x="568960" y="55880"/>
                      <a:pt x="599440" y="63500"/>
                      <a:pt x="627380" y="64770"/>
                    </a:cubicBezTo>
                    <a:cubicBezTo>
                      <a:pt x="652780" y="66040"/>
                      <a:pt x="683260" y="63500"/>
                      <a:pt x="701040" y="64770"/>
                    </a:cubicBezTo>
                    <a:cubicBezTo>
                      <a:pt x="711200" y="66040"/>
                      <a:pt x="716280" y="66040"/>
                      <a:pt x="723900" y="68580"/>
                    </a:cubicBezTo>
                    <a:cubicBezTo>
                      <a:pt x="731520" y="69850"/>
                      <a:pt x="737870" y="72390"/>
                      <a:pt x="744220" y="76200"/>
                    </a:cubicBezTo>
                    <a:cubicBezTo>
                      <a:pt x="750570" y="80010"/>
                      <a:pt x="756920" y="85090"/>
                      <a:pt x="763270" y="90170"/>
                    </a:cubicBezTo>
                    <a:cubicBezTo>
                      <a:pt x="768350" y="95250"/>
                      <a:pt x="774700" y="100330"/>
                      <a:pt x="778510" y="106680"/>
                    </a:cubicBezTo>
                    <a:cubicBezTo>
                      <a:pt x="783590" y="113030"/>
                      <a:pt x="787400" y="119380"/>
                      <a:pt x="789940" y="127000"/>
                    </a:cubicBezTo>
                    <a:cubicBezTo>
                      <a:pt x="792480" y="134620"/>
                      <a:pt x="793750" y="142240"/>
                      <a:pt x="795020" y="149860"/>
                    </a:cubicBezTo>
                    <a:cubicBezTo>
                      <a:pt x="796290" y="157480"/>
                      <a:pt x="796290" y="165100"/>
                      <a:pt x="795020" y="172720"/>
                    </a:cubicBezTo>
                    <a:cubicBezTo>
                      <a:pt x="793750" y="180340"/>
                      <a:pt x="791210" y="187960"/>
                      <a:pt x="788670" y="195580"/>
                    </a:cubicBezTo>
                    <a:cubicBezTo>
                      <a:pt x="786130" y="203200"/>
                      <a:pt x="782320" y="209550"/>
                      <a:pt x="778510" y="215900"/>
                    </a:cubicBezTo>
                    <a:cubicBezTo>
                      <a:pt x="774700" y="222250"/>
                      <a:pt x="768350" y="227330"/>
                      <a:pt x="763270" y="232410"/>
                    </a:cubicBezTo>
                    <a:cubicBezTo>
                      <a:pt x="756920" y="237490"/>
                      <a:pt x="750570" y="241300"/>
                      <a:pt x="744220" y="245110"/>
                    </a:cubicBezTo>
                    <a:cubicBezTo>
                      <a:pt x="737870" y="248920"/>
                      <a:pt x="730250" y="252730"/>
                      <a:pt x="722630" y="254000"/>
                    </a:cubicBezTo>
                    <a:cubicBezTo>
                      <a:pt x="715010" y="255270"/>
                      <a:pt x="709930" y="256540"/>
                      <a:pt x="699770" y="256540"/>
                    </a:cubicBezTo>
                    <a:cubicBezTo>
                      <a:pt x="679450" y="256540"/>
                      <a:pt x="635000" y="250190"/>
                      <a:pt x="605790" y="242570"/>
                    </a:cubicBezTo>
                    <a:cubicBezTo>
                      <a:pt x="579120" y="234950"/>
                      <a:pt x="554990" y="224790"/>
                      <a:pt x="532130" y="213360"/>
                    </a:cubicBezTo>
                    <a:cubicBezTo>
                      <a:pt x="509270" y="201930"/>
                      <a:pt x="481330" y="187960"/>
                      <a:pt x="467360" y="176530"/>
                    </a:cubicBezTo>
                    <a:cubicBezTo>
                      <a:pt x="459740" y="170180"/>
                      <a:pt x="455930" y="166370"/>
                      <a:pt x="452120" y="160020"/>
                    </a:cubicBezTo>
                    <a:cubicBezTo>
                      <a:pt x="447040" y="153670"/>
                      <a:pt x="443230" y="146050"/>
                      <a:pt x="440690" y="138430"/>
                    </a:cubicBezTo>
                    <a:cubicBezTo>
                      <a:pt x="438150" y="130810"/>
                      <a:pt x="435610" y="123190"/>
                      <a:pt x="434340" y="115570"/>
                    </a:cubicBezTo>
                    <a:cubicBezTo>
                      <a:pt x="433070" y="107950"/>
                      <a:pt x="433070" y="100330"/>
                      <a:pt x="434340" y="92710"/>
                    </a:cubicBezTo>
                    <a:cubicBezTo>
                      <a:pt x="435610" y="85090"/>
                      <a:pt x="436880" y="76200"/>
                      <a:pt x="439420" y="68580"/>
                    </a:cubicBezTo>
                    <a:cubicBezTo>
                      <a:pt x="441960" y="60960"/>
                      <a:pt x="447040" y="54610"/>
                      <a:pt x="450850" y="48260"/>
                    </a:cubicBezTo>
                    <a:cubicBezTo>
                      <a:pt x="455930" y="41910"/>
                      <a:pt x="461010" y="35560"/>
                      <a:pt x="466090" y="30480"/>
                    </a:cubicBezTo>
                    <a:cubicBezTo>
                      <a:pt x="472440" y="25400"/>
                      <a:pt x="478790" y="20320"/>
                      <a:pt x="485140" y="16510"/>
                    </a:cubicBezTo>
                    <a:cubicBezTo>
                      <a:pt x="491490" y="12700"/>
                      <a:pt x="499110" y="10160"/>
                      <a:pt x="506730" y="7620"/>
                    </a:cubicBezTo>
                    <a:cubicBezTo>
                      <a:pt x="514350" y="5080"/>
                      <a:pt x="523240" y="5080"/>
                      <a:pt x="530860" y="5080"/>
                    </a:cubicBezTo>
                    <a:cubicBezTo>
                      <a:pt x="538480" y="5080"/>
                      <a:pt x="546100" y="6350"/>
                      <a:pt x="553720" y="7620"/>
                    </a:cubicBezTo>
                    <a:cubicBezTo>
                      <a:pt x="561340" y="8890"/>
                      <a:pt x="568960" y="11430"/>
                      <a:pt x="576580" y="15240"/>
                    </a:cubicBezTo>
                    <a:cubicBezTo>
                      <a:pt x="582930" y="19050"/>
                      <a:pt x="596900" y="26670"/>
                      <a:pt x="595630" y="27940"/>
                    </a:cubicBezTo>
                    <a:cubicBezTo>
                      <a:pt x="594360" y="30480"/>
                      <a:pt x="510540" y="10160"/>
                      <a:pt x="510540" y="6350"/>
                    </a:cubicBezTo>
                    <a:cubicBezTo>
                      <a:pt x="510540" y="2540"/>
                      <a:pt x="560070" y="0"/>
                      <a:pt x="588010" y="2540"/>
                    </a:cubicBezTo>
                    <a:cubicBezTo>
                      <a:pt x="619760" y="5080"/>
                      <a:pt x="660400" y="12700"/>
                      <a:pt x="692150" y="22860"/>
                    </a:cubicBezTo>
                    <a:cubicBezTo>
                      <a:pt x="718820" y="31750"/>
                      <a:pt x="765810" y="58420"/>
                      <a:pt x="765810" y="57150"/>
                    </a:cubicBezTo>
                    <a:cubicBezTo>
                      <a:pt x="765810" y="57150"/>
                      <a:pt x="750570" y="49530"/>
                      <a:pt x="750570" y="48260"/>
                    </a:cubicBezTo>
                    <a:cubicBezTo>
                      <a:pt x="750570" y="46990"/>
                      <a:pt x="767080" y="49530"/>
                      <a:pt x="774700" y="52070"/>
                    </a:cubicBezTo>
                    <a:cubicBezTo>
                      <a:pt x="782320" y="54610"/>
                      <a:pt x="789940" y="57150"/>
                      <a:pt x="797560" y="60960"/>
                    </a:cubicBezTo>
                    <a:cubicBezTo>
                      <a:pt x="805180" y="64770"/>
                      <a:pt x="811530" y="69850"/>
                      <a:pt x="817880" y="74930"/>
                    </a:cubicBezTo>
                    <a:cubicBezTo>
                      <a:pt x="824230" y="80010"/>
                      <a:pt x="829310" y="86360"/>
                      <a:pt x="834390" y="93980"/>
                    </a:cubicBezTo>
                    <a:cubicBezTo>
                      <a:pt x="838200" y="100330"/>
                      <a:pt x="842010" y="109220"/>
                      <a:pt x="844550" y="116840"/>
                    </a:cubicBezTo>
                    <a:cubicBezTo>
                      <a:pt x="847090" y="124460"/>
                      <a:pt x="849630" y="132080"/>
                      <a:pt x="850900" y="139700"/>
                    </a:cubicBezTo>
                    <a:cubicBezTo>
                      <a:pt x="852170" y="147320"/>
                      <a:pt x="850900" y="156210"/>
                      <a:pt x="849630" y="165100"/>
                    </a:cubicBezTo>
                    <a:cubicBezTo>
                      <a:pt x="848360" y="172720"/>
                      <a:pt x="845820" y="181610"/>
                      <a:pt x="843280" y="189230"/>
                    </a:cubicBezTo>
                    <a:cubicBezTo>
                      <a:pt x="840740" y="196850"/>
                      <a:pt x="836930" y="203200"/>
                      <a:pt x="831850" y="209550"/>
                    </a:cubicBezTo>
                    <a:cubicBezTo>
                      <a:pt x="826770" y="215900"/>
                      <a:pt x="821690" y="223520"/>
                      <a:pt x="815340" y="228600"/>
                    </a:cubicBezTo>
                    <a:cubicBezTo>
                      <a:pt x="808990" y="233680"/>
                      <a:pt x="801370" y="237490"/>
                      <a:pt x="793750" y="241300"/>
                    </a:cubicBezTo>
                    <a:cubicBezTo>
                      <a:pt x="786130" y="245110"/>
                      <a:pt x="778510" y="248920"/>
                      <a:pt x="770890" y="250190"/>
                    </a:cubicBezTo>
                    <a:cubicBezTo>
                      <a:pt x="763270" y="251460"/>
                      <a:pt x="756920" y="252730"/>
                      <a:pt x="746760" y="252730"/>
                    </a:cubicBezTo>
                    <a:cubicBezTo>
                      <a:pt x="725170" y="252730"/>
                      <a:pt x="679450" y="242570"/>
                      <a:pt x="647700" y="238760"/>
                    </a:cubicBezTo>
                    <a:cubicBezTo>
                      <a:pt x="618490" y="234950"/>
                      <a:pt x="593090" y="232410"/>
                      <a:pt x="565150" y="229870"/>
                    </a:cubicBezTo>
                    <a:cubicBezTo>
                      <a:pt x="537210" y="227330"/>
                      <a:pt x="508000" y="222250"/>
                      <a:pt x="478790" y="220980"/>
                    </a:cubicBezTo>
                    <a:cubicBezTo>
                      <a:pt x="450850" y="219710"/>
                      <a:pt x="421640" y="222250"/>
                      <a:pt x="393700" y="222250"/>
                    </a:cubicBezTo>
                    <a:cubicBezTo>
                      <a:pt x="367030" y="222250"/>
                      <a:pt x="335280" y="209550"/>
                      <a:pt x="316230" y="222250"/>
                    </a:cubicBezTo>
                    <a:cubicBezTo>
                      <a:pt x="294640" y="234950"/>
                      <a:pt x="288290" y="279400"/>
                      <a:pt x="275590" y="306070"/>
                    </a:cubicBezTo>
                    <a:cubicBezTo>
                      <a:pt x="264160" y="331470"/>
                      <a:pt x="257810" y="359410"/>
                      <a:pt x="245110" y="378460"/>
                    </a:cubicBezTo>
                    <a:cubicBezTo>
                      <a:pt x="236220" y="392430"/>
                      <a:pt x="219710" y="398780"/>
                      <a:pt x="213360" y="411480"/>
                    </a:cubicBezTo>
                    <a:cubicBezTo>
                      <a:pt x="208280" y="421640"/>
                      <a:pt x="209550" y="434340"/>
                      <a:pt x="205740" y="445770"/>
                    </a:cubicBezTo>
                    <a:cubicBezTo>
                      <a:pt x="201930" y="455930"/>
                      <a:pt x="196850" y="467360"/>
                      <a:pt x="189230" y="476250"/>
                    </a:cubicBezTo>
                    <a:cubicBezTo>
                      <a:pt x="181610" y="485140"/>
                      <a:pt x="172720" y="491490"/>
                      <a:pt x="162560" y="497840"/>
                    </a:cubicBezTo>
                    <a:cubicBezTo>
                      <a:pt x="152400" y="504190"/>
                      <a:pt x="142240" y="509270"/>
                      <a:pt x="130810" y="511810"/>
                    </a:cubicBezTo>
                    <a:cubicBezTo>
                      <a:pt x="119380" y="514350"/>
                      <a:pt x="107950" y="515620"/>
                      <a:pt x="96520" y="514350"/>
                    </a:cubicBezTo>
                    <a:cubicBezTo>
                      <a:pt x="85090" y="513080"/>
                      <a:pt x="73660" y="510540"/>
                      <a:pt x="63500" y="505460"/>
                    </a:cubicBezTo>
                    <a:cubicBezTo>
                      <a:pt x="53340" y="500380"/>
                      <a:pt x="43180" y="494030"/>
                      <a:pt x="34290" y="486410"/>
                    </a:cubicBezTo>
                    <a:cubicBezTo>
                      <a:pt x="25400" y="478790"/>
                      <a:pt x="17780" y="469900"/>
                      <a:pt x="12700" y="459740"/>
                    </a:cubicBezTo>
                    <a:cubicBezTo>
                      <a:pt x="7620" y="449580"/>
                      <a:pt x="2540" y="438150"/>
                      <a:pt x="1270" y="426720"/>
                    </a:cubicBezTo>
                    <a:cubicBezTo>
                      <a:pt x="0" y="415290"/>
                      <a:pt x="0" y="403860"/>
                      <a:pt x="1270" y="392430"/>
                    </a:cubicBezTo>
                    <a:cubicBezTo>
                      <a:pt x="2540" y="381000"/>
                      <a:pt x="6350" y="369570"/>
                      <a:pt x="11430" y="359410"/>
                    </a:cubicBezTo>
                    <a:cubicBezTo>
                      <a:pt x="16510" y="349250"/>
                      <a:pt x="24130" y="339090"/>
                      <a:pt x="31750" y="331470"/>
                    </a:cubicBezTo>
                    <a:cubicBezTo>
                      <a:pt x="39370" y="323850"/>
                      <a:pt x="49530" y="316230"/>
                      <a:pt x="59690" y="311150"/>
                    </a:cubicBezTo>
                    <a:cubicBezTo>
                      <a:pt x="69850" y="306070"/>
                      <a:pt x="81280" y="303530"/>
                      <a:pt x="92710" y="302260"/>
                    </a:cubicBezTo>
                    <a:cubicBezTo>
                      <a:pt x="104140" y="300990"/>
                      <a:pt x="116840" y="300990"/>
                      <a:pt x="128270" y="303530"/>
                    </a:cubicBezTo>
                    <a:cubicBezTo>
                      <a:pt x="139700" y="306070"/>
                      <a:pt x="149860" y="309880"/>
                      <a:pt x="160020" y="314960"/>
                    </a:cubicBezTo>
                    <a:cubicBezTo>
                      <a:pt x="170180" y="321310"/>
                      <a:pt x="179070" y="328930"/>
                      <a:pt x="186690" y="337820"/>
                    </a:cubicBezTo>
                    <a:cubicBezTo>
                      <a:pt x="194310" y="346710"/>
                      <a:pt x="200660" y="356870"/>
                      <a:pt x="204470" y="367030"/>
                    </a:cubicBezTo>
                    <a:cubicBezTo>
                      <a:pt x="208280" y="377190"/>
                      <a:pt x="212090" y="388620"/>
                      <a:pt x="213360" y="400050"/>
                    </a:cubicBezTo>
                    <a:cubicBezTo>
                      <a:pt x="214630" y="411480"/>
                      <a:pt x="212090" y="422910"/>
                      <a:pt x="209550" y="434340"/>
                    </a:cubicBezTo>
                    <a:cubicBezTo>
                      <a:pt x="207010" y="445770"/>
                      <a:pt x="201930" y="455930"/>
                      <a:pt x="195580" y="466090"/>
                    </a:cubicBezTo>
                    <a:cubicBezTo>
                      <a:pt x="189230" y="474980"/>
                      <a:pt x="181610" y="485140"/>
                      <a:pt x="172720" y="491490"/>
                    </a:cubicBezTo>
                    <a:cubicBezTo>
                      <a:pt x="163830" y="499110"/>
                      <a:pt x="152400" y="504190"/>
                      <a:pt x="142240" y="508000"/>
                    </a:cubicBezTo>
                    <a:cubicBezTo>
                      <a:pt x="130810" y="511810"/>
                      <a:pt x="119380" y="514350"/>
                      <a:pt x="107950" y="514350"/>
                    </a:cubicBezTo>
                    <a:cubicBezTo>
                      <a:pt x="96520" y="514350"/>
                      <a:pt x="85090" y="513080"/>
                      <a:pt x="73660" y="509270"/>
                    </a:cubicBezTo>
                    <a:cubicBezTo>
                      <a:pt x="63500" y="505460"/>
                      <a:pt x="52070" y="500380"/>
                      <a:pt x="43180" y="494030"/>
                    </a:cubicBezTo>
                    <a:cubicBezTo>
                      <a:pt x="34290" y="487680"/>
                      <a:pt x="25400" y="477520"/>
                      <a:pt x="19050" y="468630"/>
                    </a:cubicBezTo>
                    <a:cubicBezTo>
                      <a:pt x="12700" y="459740"/>
                      <a:pt x="7620" y="448310"/>
                      <a:pt x="3810" y="438150"/>
                    </a:cubicBezTo>
                    <a:cubicBezTo>
                      <a:pt x="0" y="426720"/>
                      <a:pt x="0" y="403860"/>
                      <a:pt x="0" y="403860"/>
                    </a:cubicBezTo>
                    <a:cubicBezTo>
                      <a:pt x="0" y="403860"/>
                      <a:pt x="40640" y="314960"/>
                      <a:pt x="57150" y="279400"/>
                    </a:cubicBezTo>
                    <a:cubicBezTo>
                      <a:pt x="69850" y="252730"/>
                      <a:pt x="77470" y="232410"/>
                      <a:pt x="88900" y="208280"/>
                    </a:cubicBezTo>
                    <a:cubicBezTo>
                      <a:pt x="101600" y="182880"/>
                      <a:pt x="114300" y="154940"/>
                      <a:pt x="129540" y="130810"/>
                    </a:cubicBezTo>
                    <a:cubicBezTo>
                      <a:pt x="143510" y="107950"/>
                      <a:pt x="156210" y="86360"/>
                      <a:pt x="175260" y="68580"/>
                    </a:cubicBezTo>
                    <a:cubicBezTo>
                      <a:pt x="195580" y="49530"/>
                      <a:pt x="222250" y="29210"/>
                      <a:pt x="247650" y="20320"/>
                    </a:cubicBezTo>
                    <a:cubicBezTo>
                      <a:pt x="273050" y="11430"/>
                      <a:pt x="300990" y="15240"/>
                      <a:pt x="327660" y="13970"/>
                    </a:cubicBezTo>
                    <a:cubicBezTo>
                      <a:pt x="353060" y="12700"/>
                      <a:pt x="378460" y="15240"/>
                      <a:pt x="405130" y="15240"/>
                    </a:cubicBezTo>
                    <a:cubicBezTo>
                      <a:pt x="431800" y="15240"/>
                      <a:pt x="458470" y="15240"/>
                      <a:pt x="486410" y="16510"/>
                    </a:cubicBezTo>
                    <a:cubicBezTo>
                      <a:pt x="515620" y="17780"/>
                      <a:pt x="544830" y="22860"/>
                      <a:pt x="575310" y="25400"/>
                    </a:cubicBezTo>
                    <a:cubicBezTo>
                      <a:pt x="607060" y="29210"/>
                      <a:pt x="640080" y="31750"/>
                      <a:pt x="670560" y="35560"/>
                    </a:cubicBezTo>
                    <a:cubicBezTo>
                      <a:pt x="698500" y="39370"/>
                      <a:pt x="731520" y="45720"/>
                      <a:pt x="750570" y="48260"/>
                    </a:cubicBezTo>
                    <a:cubicBezTo>
                      <a:pt x="760730" y="49530"/>
                      <a:pt x="767080" y="49530"/>
                      <a:pt x="774700" y="52070"/>
                    </a:cubicBezTo>
                    <a:cubicBezTo>
                      <a:pt x="782320" y="54610"/>
                      <a:pt x="789940" y="57150"/>
                      <a:pt x="797560" y="60960"/>
                    </a:cubicBezTo>
                    <a:cubicBezTo>
                      <a:pt x="805180" y="64770"/>
                      <a:pt x="811530" y="69850"/>
                      <a:pt x="817880" y="74930"/>
                    </a:cubicBezTo>
                    <a:cubicBezTo>
                      <a:pt x="824230" y="80010"/>
                      <a:pt x="829310" y="86360"/>
                      <a:pt x="834390" y="93980"/>
                    </a:cubicBezTo>
                    <a:cubicBezTo>
                      <a:pt x="838200" y="100330"/>
                      <a:pt x="842010" y="109220"/>
                      <a:pt x="844550" y="116840"/>
                    </a:cubicBezTo>
                    <a:cubicBezTo>
                      <a:pt x="847090" y="124460"/>
                      <a:pt x="849630" y="132080"/>
                      <a:pt x="850900" y="139700"/>
                    </a:cubicBezTo>
                    <a:cubicBezTo>
                      <a:pt x="852170" y="147320"/>
                      <a:pt x="850900" y="156210"/>
                      <a:pt x="849630" y="165100"/>
                    </a:cubicBezTo>
                    <a:cubicBezTo>
                      <a:pt x="848360" y="172720"/>
                      <a:pt x="845820" y="181610"/>
                      <a:pt x="843280" y="189230"/>
                    </a:cubicBezTo>
                    <a:cubicBezTo>
                      <a:pt x="840740" y="196850"/>
                      <a:pt x="836930" y="203200"/>
                      <a:pt x="831850" y="209550"/>
                    </a:cubicBezTo>
                    <a:cubicBezTo>
                      <a:pt x="826770" y="215900"/>
                      <a:pt x="821690" y="223520"/>
                      <a:pt x="815340" y="228600"/>
                    </a:cubicBezTo>
                    <a:cubicBezTo>
                      <a:pt x="808990" y="233680"/>
                      <a:pt x="801370" y="237490"/>
                      <a:pt x="793750" y="241300"/>
                    </a:cubicBezTo>
                    <a:cubicBezTo>
                      <a:pt x="786130" y="245110"/>
                      <a:pt x="778510" y="248920"/>
                      <a:pt x="770890" y="250190"/>
                    </a:cubicBezTo>
                    <a:cubicBezTo>
                      <a:pt x="763270" y="251460"/>
                      <a:pt x="754380" y="252730"/>
                      <a:pt x="746760" y="252730"/>
                    </a:cubicBezTo>
                    <a:cubicBezTo>
                      <a:pt x="740410" y="252730"/>
                      <a:pt x="736600" y="254000"/>
                      <a:pt x="728980" y="251460"/>
                    </a:cubicBezTo>
                    <a:cubicBezTo>
                      <a:pt x="712470" y="246380"/>
                      <a:pt x="679450" y="222250"/>
                      <a:pt x="651510" y="213360"/>
                    </a:cubicBezTo>
                    <a:cubicBezTo>
                      <a:pt x="623570" y="204470"/>
                      <a:pt x="591820" y="203200"/>
                      <a:pt x="561340" y="196850"/>
                    </a:cubicBezTo>
                    <a:cubicBezTo>
                      <a:pt x="530860" y="190500"/>
                      <a:pt x="485140" y="186690"/>
                      <a:pt x="467360" y="176530"/>
                    </a:cubicBezTo>
                    <a:cubicBezTo>
                      <a:pt x="458470" y="171450"/>
                      <a:pt x="455930" y="166370"/>
                      <a:pt x="452120" y="160020"/>
                    </a:cubicBezTo>
                    <a:cubicBezTo>
                      <a:pt x="447040" y="153670"/>
                      <a:pt x="443230" y="146050"/>
                      <a:pt x="440690" y="138430"/>
                    </a:cubicBezTo>
                    <a:cubicBezTo>
                      <a:pt x="438150" y="130810"/>
                      <a:pt x="435610" y="123190"/>
                      <a:pt x="434340" y="115570"/>
                    </a:cubicBezTo>
                    <a:cubicBezTo>
                      <a:pt x="433070" y="107950"/>
                      <a:pt x="433070" y="100330"/>
                      <a:pt x="434340" y="92710"/>
                    </a:cubicBezTo>
                    <a:cubicBezTo>
                      <a:pt x="435610" y="85090"/>
                      <a:pt x="436880" y="76200"/>
                      <a:pt x="439420" y="68580"/>
                    </a:cubicBezTo>
                    <a:cubicBezTo>
                      <a:pt x="441960" y="60960"/>
                      <a:pt x="447040" y="54610"/>
                      <a:pt x="450850" y="48260"/>
                    </a:cubicBezTo>
                    <a:cubicBezTo>
                      <a:pt x="455930" y="41910"/>
                      <a:pt x="461010" y="35560"/>
                      <a:pt x="466090" y="30480"/>
                    </a:cubicBezTo>
                    <a:cubicBezTo>
                      <a:pt x="472440" y="25400"/>
                      <a:pt x="478790" y="20320"/>
                      <a:pt x="485140" y="16510"/>
                    </a:cubicBezTo>
                    <a:cubicBezTo>
                      <a:pt x="491490" y="12700"/>
                      <a:pt x="499110" y="10160"/>
                      <a:pt x="506730" y="7620"/>
                    </a:cubicBezTo>
                    <a:cubicBezTo>
                      <a:pt x="514350" y="5080"/>
                      <a:pt x="523240" y="5080"/>
                      <a:pt x="530860" y="5080"/>
                    </a:cubicBezTo>
                    <a:cubicBezTo>
                      <a:pt x="538480" y="5080"/>
                      <a:pt x="546100" y="6350"/>
                      <a:pt x="553720" y="7620"/>
                    </a:cubicBezTo>
                    <a:cubicBezTo>
                      <a:pt x="561340" y="8890"/>
                      <a:pt x="568960" y="11430"/>
                      <a:pt x="576580" y="15240"/>
                    </a:cubicBezTo>
                    <a:cubicBezTo>
                      <a:pt x="582930" y="19050"/>
                      <a:pt x="588010" y="24130"/>
                      <a:pt x="595630" y="27940"/>
                    </a:cubicBezTo>
                    <a:cubicBezTo>
                      <a:pt x="604520" y="33020"/>
                      <a:pt x="613410" y="35560"/>
                      <a:pt x="626110" y="40640"/>
                    </a:cubicBezTo>
                    <a:cubicBezTo>
                      <a:pt x="645160" y="48260"/>
                      <a:pt x="683260" y="60960"/>
                      <a:pt x="701040" y="64770"/>
                    </a:cubicBezTo>
                    <a:cubicBezTo>
                      <a:pt x="711200" y="67310"/>
                      <a:pt x="716280" y="66040"/>
                      <a:pt x="723900" y="68580"/>
                    </a:cubicBezTo>
                    <a:cubicBezTo>
                      <a:pt x="731520" y="69850"/>
                      <a:pt x="737870" y="72390"/>
                      <a:pt x="744220" y="76200"/>
                    </a:cubicBezTo>
                    <a:cubicBezTo>
                      <a:pt x="750570" y="80010"/>
                      <a:pt x="758190" y="83820"/>
                      <a:pt x="763270" y="88900"/>
                    </a:cubicBezTo>
                    <a:cubicBezTo>
                      <a:pt x="769620" y="93980"/>
                      <a:pt x="773430" y="100330"/>
                      <a:pt x="778510" y="106680"/>
                    </a:cubicBezTo>
                    <a:cubicBezTo>
                      <a:pt x="782320" y="113030"/>
                      <a:pt x="787400" y="119380"/>
                      <a:pt x="789940" y="127000"/>
                    </a:cubicBezTo>
                    <a:cubicBezTo>
                      <a:pt x="792480" y="134620"/>
                      <a:pt x="793750" y="142240"/>
                      <a:pt x="795020" y="149860"/>
                    </a:cubicBezTo>
                    <a:cubicBezTo>
                      <a:pt x="796290" y="157480"/>
                      <a:pt x="796290" y="165100"/>
                      <a:pt x="795020" y="172720"/>
                    </a:cubicBezTo>
                    <a:cubicBezTo>
                      <a:pt x="793750" y="180340"/>
                      <a:pt x="791210" y="187960"/>
                      <a:pt x="788670" y="195580"/>
                    </a:cubicBezTo>
                    <a:cubicBezTo>
                      <a:pt x="786130" y="203200"/>
                      <a:pt x="782320" y="209550"/>
                      <a:pt x="778510" y="215900"/>
                    </a:cubicBezTo>
                    <a:cubicBezTo>
                      <a:pt x="774700" y="222250"/>
                      <a:pt x="768350" y="227330"/>
                      <a:pt x="763270" y="232410"/>
                    </a:cubicBezTo>
                    <a:cubicBezTo>
                      <a:pt x="756920" y="237490"/>
                      <a:pt x="750570" y="241300"/>
                      <a:pt x="744220" y="245110"/>
                    </a:cubicBezTo>
                    <a:cubicBezTo>
                      <a:pt x="737870" y="248920"/>
                      <a:pt x="730250" y="252730"/>
                      <a:pt x="722630" y="254000"/>
                    </a:cubicBezTo>
                    <a:cubicBezTo>
                      <a:pt x="715010" y="255270"/>
                      <a:pt x="707390" y="256540"/>
                      <a:pt x="699770" y="256540"/>
                    </a:cubicBezTo>
                    <a:cubicBezTo>
                      <a:pt x="692150" y="256540"/>
                      <a:pt x="685800" y="256540"/>
                      <a:pt x="674370" y="255270"/>
                    </a:cubicBezTo>
                    <a:cubicBezTo>
                      <a:pt x="655320" y="254000"/>
                      <a:pt x="619760" y="250190"/>
                      <a:pt x="591820" y="247650"/>
                    </a:cubicBezTo>
                    <a:cubicBezTo>
                      <a:pt x="563880" y="245110"/>
                      <a:pt x="535940" y="238760"/>
                      <a:pt x="508000" y="237490"/>
                    </a:cubicBezTo>
                    <a:cubicBezTo>
                      <a:pt x="481330" y="236220"/>
                      <a:pt x="459740" y="236220"/>
                      <a:pt x="430530" y="236220"/>
                    </a:cubicBezTo>
                    <a:cubicBezTo>
                      <a:pt x="394970" y="234950"/>
                      <a:pt x="334010" y="238760"/>
                      <a:pt x="311150" y="233680"/>
                    </a:cubicBezTo>
                    <a:cubicBezTo>
                      <a:pt x="300990" y="231140"/>
                      <a:pt x="297180" y="228600"/>
                      <a:pt x="290830" y="224790"/>
                    </a:cubicBezTo>
                    <a:cubicBezTo>
                      <a:pt x="284480" y="220980"/>
                      <a:pt x="279400" y="217170"/>
                      <a:pt x="274320" y="212090"/>
                    </a:cubicBezTo>
                    <a:cubicBezTo>
                      <a:pt x="269240" y="207010"/>
                      <a:pt x="264160" y="201930"/>
                      <a:pt x="260350" y="195580"/>
                    </a:cubicBezTo>
                    <a:cubicBezTo>
                      <a:pt x="256540" y="189230"/>
                      <a:pt x="254000" y="182880"/>
                      <a:pt x="251460" y="176530"/>
                    </a:cubicBezTo>
                    <a:cubicBezTo>
                      <a:pt x="248920" y="170180"/>
                      <a:pt x="247650" y="162560"/>
                      <a:pt x="247650" y="154940"/>
                    </a:cubicBezTo>
                    <a:cubicBezTo>
                      <a:pt x="247650" y="147320"/>
                      <a:pt x="246380" y="140970"/>
                      <a:pt x="247650" y="133350"/>
                    </a:cubicBezTo>
                    <a:cubicBezTo>
                      <a:pt x="248920" y="127000"/>
                      <a:pt x="251460" y="119380"/>
                      <a:pt x="254000" y="113030"/>
                    </a:cubicBezTo>
                    <a:cubicBezTo>
                      <a:pt x="256540" y="106680"/>
                      <a:pt x="260350" y="100330"/>
                      <a:pt x="265430" y="93980"/>
                    </a:cubicBezTo>
                    <a:cubicBezTo>
                      <a:pt x="269240" y="88900"/>
                      <a:pt x="275590" y="83820"/>
                      <a:pt x="280670" y="78740"/>
                    </a:cubicBezTo>
                    <a:cubicBezTo>
                      <a:pt x="285750" y="74930"/>
                      <a:pt x="292100" y="69850"/>
                      <a:pt x="298450" y="67310"/>
                    </a:cubicBezTo>
                    <a:cubicBezTo>
                      <a:pt x="304800" y="64770"/>
                      <a:pt x="312420" y="62230"/>
                      <a:pt x="318770" y="60960"/>
                    </a:cubicBezTo>
                    <a:cubicBezTo>
                      <a:pt x="326390" y="59690"/>
                      <a:pt x="332740" y="58420"/>
                      <a:pt x="340360" y="58420"/>
                    </a:cubicBezTo>
                    <a:cubicBezTo>
                      <a:pt x="347980" y="58420"/>
                      <a:pt x="353060" y="59690"/>
                      <a:pt x="361950" y="62230"/>
                    </a:cubicBezTo>
                    <a:cubicBezTo>
                      <a:pt x="375920" y="66040"/>
                      <a:pt x="394970" y="73660"/>
                      <a:pt x="415290" y="80010"/>
                    </a:cubicBezTo>
                    <a:cubicBezTo>
                      <a:pt x="441960" y="87630"/>
                      <a:pt x="477520" y="93980"/>
                      <a:pt x="510540" y="101600"/>
                    </a:cubicBezTo>
                    <a:cubicBezTo>
                      <a:pt x="548640" y="110490"/>
                      <a:pt x="596900" y="107950"/>
                      <a:pt x="631190" y="129540"/>
                    </a:cubicBezTo>
                    <a:cubicBezTo>
                      <a:pt x="666750" y="152400"/>
                      <a:pt x="709930" y="200660"/>
                      <a:pt x="716280" y="236220"/>
                    </a:cubicBezTo>
                    <a:cubicBezTo>
                      <a:pt x="721360" y="264160"/>
                      <a:pt x="706120" y="295910"/>
                      <a:pt x="689610" y="318770"/>
                    </a:cubicBezTo>
                    <a:cubicBezTo>
                      <a:pt x="671830" y="342900"/>
                      <a:pt x="640080" y="359410"/>
                      <a:pt x="613410" y="374650"/>
                    </a:cubicBezTo>
                    <a:cubicBezTo>
                      <a:pt x="586740" y="389890"/>
                      <a:pt x="561340" y="401320"/>
                      <a:pt x="530860" y="408940"/>
                    </a:cubicBezTo>
                    <a:cubicBezTo>
                      <a:pt x="497840" y="416560"/>
                      <a:pt x="462280" y="417830"/>
                      <a:pt x="424180" y="419100"/>
                    </a:cubicBezTo>
                    <a:cubicBezTo>
                      <a:pt x="382270" y="420370"/>
                      <a:pt x="330200" y="417830"/>
                      <a:pt x="289560" y="416560"/>
                    </a:cubicBezTo>
                    <a:cubicBezTo>
                      <a:pt x="257810" y="415290"/>
                      <a:pt x="220980" y="416560"/>
                      <a:pt x="201930" y="414020"/>
                    </a:cubicBezTo>
                    <a:cubicBezTo>
                      <a:pt x="193040" y="412750"/>
                      <a:pt x="189230" y="412750"/>
                      <a:pt x="182880" y="410210"/>
                    </a:cubicBezTo>
                    <a:cubicBezTo>
                      <a:pt x="176530" y="408940"/>
                      <a:pt x="170180" y="406400"/>
                      <a:pt x="165100" y="402590"/>
                    </a:cubicBezTo>
                    <a:cubicBezTo>
                      <a:pt x="160020" y="400050"/>
                      <a:pt x="154940" y="394970"/>
                      <a:pt x="149860" y="391160"/>
                    </a:cubicBezTo>
                    <a:cubicBezTo>
                      <a:pt x="144780" y="386080"/>
                      <a:pt x="140970" y="381000"/>
                      <a:pt x="137160" y="375920"/>
                    </a:cubicBezTo>
                    <a:cubicBezTo>
                      <a:pt x="133350" y="370840"/>
                      <a:pt x="132080" y="364490"/>
                      <a:pt x="129540" y="358140"/>
                    </a:cubicBezTo>
                    <a:cubicBezTo>
                      <a:pt x="128270" y="351790"/>
                      <a:pt x="125730" y="346710"/>
                      <a:pt x="125730" y="340360"/>
                    </a:cubicBezTo>
                    <a:cubicBezTo>
                      <a:pt x="125730" y="334010"/>
                      <a:pt x="125730" y="326390"/>
                      <a:pt x="127000" y="320040"/>
                    </a:cubicBezTo>
                    <a:cubicBezTo>
                      <a:pt x="128270" y="313690"/>
                      <a:pt x="129540" y="307340"/>
                      <a:pt x="132080" y="302260"/>
                    </a:cubicBezTo>
                    <a:cubicBezTo>
                      <a:pt x="134620" y="295910"/>
                      <a:pt x="138430" y="290830"/>
                      <a:pt x="142240" y="285750"/>
                    </a:cubicBezTo>
                    <a:cubicBezTo>
                      <a:pt x="146050" y="280670"/>
                      <a:pt x="149860" y="275590"/>
                      <a:pt x="154940" y="271780"/>
                    </a:cubicBezTo>
                    <a:cubicBezTo>
                      <a:pt x="160020" y="267970"/>
                      <a:pt x="165100" y="264160"/>
                      <a:pt x="171450" y="261620"/>
                    </a:cubicBezTo>
                    <a:cubicBezTo>
                      <a:pt x="176530" y="259080"/>
                      <a:pt x="182880" y="256540"/>
                      <a:pt x="189230" y="255270"/>
                    </a:cubicBezTo>
                    <a:cubicBezTo>
                      <a:pt x="195580" y="254000"/>
                      <a:pt x="208280" y="254000"/>
                      <a:pt x="208280" y="254000"/>
                    </a:cubicBezTo>
                  </a:path>
                </a:pathLst>
              </a:custGeom>
              <a:solidFill>
                <a:srgbClr val="F7B89C"/>
              </a:solidFill>
              <a:ln>
                <a:noFill/>
              </a:ln>
            </p:spPr>
          </p:sp>
        </p:grpSp>
        <p:grpSp>
          <p:nvGrpSpPr>
            <p:cNvPr id="13" name="Group 13"/>
            <p:cNvGrpSpPr/>
            <p:nvPr/>
          </p:nvGrpSpPr>
          <p:grpSpPr>
            <a:xfrm>
              <a:off x="912720" y="2565768"/>
              <a:ext cx="427990" cy="443230"/>
              <a:chOff x="0" y="0"/>
              <a:chExt cx="427990" cy="44323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45720" y="43180"/>
                <a:ext cx="332740" cy="350520"/>
              </a:xfrm>
              <a:custGeom>
                <a:avLst/>
                <a:gdLst/>
                <a:ahLst/>
                <a:cxnLst/>
                <a:rect l="l" t="t" r="r" b="b"/>
                <a:pathLst>
                  <a:path w="332740" h="350520">
                    <a:moveTo>
                      <a:pt x="132080" y="331470"/>
                    </a:moveTo>
                    <a:cubicBezTo>
                      <a:pt x="92710" y="307340"/>
                      <a:pt x="63500" y="276860"/>
                      <a:pt x="46990" y="252730"/>
                    </a:cubicBezTo>
                    <a:cubicBezTo>
                      <a:pt x="30480" y="228600"/>
                      <a:pt x="16510" y="200660"/>
                      <a:pt x="10160" y="173990"/>
                    </a:cubicBezTo>
                    <a:cubicBezTo>
                      <a:pt x="3810" y="148590"/>
                      <a:pt x="0" y="121920"/>
                      <a:pt x="5080" y="97790"/>
                    </a:cubicBezTo>
                    <a:cubicBezTo>
                      <a:pt x="10160" y="72390"/>
                      <a:pt x="20320" y="40640"/>
                      <a:pt x="40640" y="25400"/>
                    </a:cubicBezTo>
                    <a:cubicBezTo>
                      <a:pt x="62230" y="8890"/>
                      <a:pt x="109220" y="0"/>
                      <a:pt x="135890" y="7620"/>
                    </a:cubicBezTo>
                    <a:cubicBezTo>
                      <a:pt x="161290" y="13970"/>
                      <a:pt x="179070" y="43180"/>
                      <a:pt x="199390" y="62230"/>
                    </a:cubicBezTo>
                    <a:cubicBezTo>
                      <a:pt x="219710" y="80010"/>
                      <a:pt x="243840" y="96520"/>
                      <a:pt x="259080" y="118110"/>
                    </a:cubicBezTo>
                    <a:cubicBezTo>
                      <a:pt x="274320" y="139700"/>
                      <a:pt x="297180" y="185420"/>
                      <a:pt x="290830" y="191770"/>
                    </a:cubicBezTo>
                    <a:cubicBezTo>
                      <a:pt x="284480" y="198120"/>
                      <a:pt x="220980" y="162560"/>
                      <a:pt x="222250" y="158750"/>
                    </a:cubicBezTo>
                    <a:cubicBezTo>
                      <a:pt x="222250" y="157480"/>
                      <a:pt x="231140" y="157480"/>
                      <a:pt x="236220" y="157480"/>
                    </a:cubicBezTo>
                    <a:cubicBezTo>
                      <a:pt x="242570" y="157480"/>
                      <a:pt x="251460" y="158750"/>
                      <a:pt x="259080" y="160020"/>
                    </a:cubicBezTo>
                    <a:cubicBezTo>
                      <a:pt x="266700" y="161290"/>
                      <a:pt x="274320" y="165100"/>
                      <a:pt x="280670" y="168910"/>
                    </a:cubicBezTo>
                    <a:cubicBezTo>
                      <a:pt x="287020" y="172720"/>
                      <a:pt x="294640" y="176530"/>
                      <a:pt x="299720" y="181610"/>
                    </a:cubicBezTo>
                    <a:cubicBezTo>
                      <a:pt x="306070" y="186690"/>
                      <a:pt x="309880" y="193040"/>
                      <a:pt x="314960" y="199390"/>
                    </a:cubicBezTo>
                    <a:cubicBezTo>
                      <a:pt x="318770" y="205740"/>
                      <a:pt x="323850" y="212090"/>
                      <a:pt x="326390" y="219710"/>
                    </a:cubicBezTo>
                    <a:cubicBezTo>
                      <a:pt x="328930" y="226060"/>
                      <a:pt x="330200" y="233680"/>
                      <a:pt x="331470" y="241300"/>
                    </a:cubicBezTo>
                    <a:cubicBezTo>
                      <a:pt x="332740" y="248920"/>
                      <a:pt x="332740" y="257810"/>
                      <a:pt x="331470" y="265430"/>
                    </a:cubicBezTo>
                    <a:cubicBezTo>
                      <a:pt x="330200" y="273050"/>
                      <a:pt x="328930" y="280670"/>
                      <a:pt x="326390" y="287020"/>
                    </a:cubicBezTo>
                    <a:cubicBezTo>
                      <a:pt x="323850" y="294640"/>
                      <a:pt x="318770" y="300990"/>
                      <a:pt x="314960" y="307340"/>
                    </a:cubicBezTo>
                    <a:cubicBezTo>
                      <a:pt x="309880" y="313690"/>
                      <a:pt x="306070" y="320040"/>
                      <a:pt x="299720" y="325120"/>
                    </a:cubicBezTo>
                    <a:cubicBezTo>
                      <a:pt x="294640" y="330200"/>
                      <a:pt x="287020" y="334010"/>
                      <a:pt x="280670" y="337820"/>
                    </a:cubicBezTo>
                    <a:cubicBezTo>
                      <a:pt x="274320" y="341630"/>
                      <a:pt x="266700" y="345440"/>
                      <a:pt x="259080" y="346710"/>
                    </a:cubicBezTo>
                    <a:cubicBezTo>
                      <a:pt x="251460" y="347980"/>
                      <a:pt x="246380" y="349250"/>
                      <a:pt x="236220" y="349250"/>
                    </a:cubicBezTo>
                    <a:cubicBezTo>
                      <a:pt x="219710" y="349250"/>
                      <a:pt x="186690" y="345440"/>
                      <a:pt x="168910" y="342900"/>
                    </a:cubicBezTo>
                    <a:cubicBezTo>
                      <a:pt x="156210" y="341630"/>
                      <a:pt x="147320" y="340360"/>
                      <a:pt x="138430" y="336550"/>
                    </a:cubicBezTo>
                    <a:cubicBezTo>
                      <a:pt x="128270" y="332740"/>
                      <a:pt x="119380" y="326390"/>
                      <a:pt x="111760" y="320040"/>
                    </a:cubicBezTo>
                    <a:cubicBezTo>
                      <a:pt x="104140" y="313690"/>
                      <a:pt x="96520" y="306070"/>
                      <a:pt x="91440" y="297180"/>
                    </a:cubicBezTo>
                    <a:cubicBezTo>
                      <a:pt x="86360" y="288290"/>
                      <a:pt x="82550" y="278130"/>
                      <a:pt x="80010" y="267970"/>
                    </a:cubicBezTo>
                    <a:cubicBezTo>
                      <a:pt x="77470" y="257810"/>
                      <a:pt x="76200" y="246380"/>
                      <a:pt x="77470" y="236220"/>
                    </a:cubicBezTo>
                    <a:cubicBezTo>
                      <a:pt x="78740" y="226060"/>
                      <a:pt x="81280" y="215900"/>
                      <a:pt x="85090" y="207010"/>
                    </a:cubicBezTo>
                    <a:cubicBezTo>
                      <a:pt x="88900" y="198120"/>
                      <a:pt x="95250" y="187960"/>
                      <a:pt x="102870" y="180340"/>
                    </a:cubicBezTo>
                    <a:cubicBezTo>
                      <a:pt x="109220" y="172720"/>
                      <a:pt x="118110" y="166370"/>
                      <a:pt x="127000" y="161290"/>
                    </a:cubicBezTo>
                    <a:cubicBezTo>
                      <a:pt x="135890" y="156210"/>
                      <a:pt x="147320" y="152400"/>
                      <a:pt x="157480" y="151130"/>
                    </a:cubicBezTo>
                    <a:cubicBezTo>
                      <a:pt x="167640" y="149860"/>
                      <a:pt x="177800" y="149860"/>
                      <a:pt x="187960" y="151130"/>
                    </a:cubicBezTo>
                    <a:cubicBezTo>
                      <a:pt x="198120" y="152400"/>
                      <a:pt x="209550" y="156210"/>
                      <a:pt x="218440" y="161290"/>
                    </a:cubicBezTo>
                    <a:cubicBezTo>
                      <a:pt x="227330" y="166370"/>
                      <a:pt x="236220" y="171450"/>
                      <a:pt x="242570" y="179070"/>
                    </a:cubicBezTo>
                    <a:cubicBezTo>
                      <a:pt x="250190" y="186690"/>
                      <a:pt x="256540" y="195580"/>
                      <a:pt x="260350" y="204470"/>
                    </a:cubicBezTo>
                    <a:cubicBezTo>
                      <a:pt x="265430" y="213360"/>
                      <a:pt x="267970" y="224790"/>
                      <a:pt x="269240" y="234950"/>
                    </a:cubicBezTo>
                    <a:cubicBezTo>
                      <a:pt x="270510" y="245110"/>
                      <a:pt x="270510" y="256540"/>
                      <a:pt x="267970" y="266700"/>
                    </a:cubicBezTo>
                    <a:cubicBezTo>
                      <a:pt x="265430" y="276860"/>
                      <a:pt x="261620" y="285750"/>
                      <a:pt x="256540" y="294640"/>
                    </a:cubicBezTo>
                    <a:cubicBezTo>
                      <a:pt x="251460" y="303530"/>
                      <a:pt x="243840" y="312420"/>
                      <a:pt x="236220" y="318770"/>
                    </a:cubicBezTo>
                    <a:cubicBezTo>
                      <a:pt x="228600" y="325120"/>
                      <a:pt x="218440" y="331470"/>
                      <a:pt x="209550" y="335280"/>
                    </a:cubicBezTo>
                    <a:cubicBezTo>
                      <a:pt x="199390" y="339090"/>
                      <a:pt x="189230" y="342900"/>
                      <a:pt x="179070" y="342900"/>
                    </a:cubicBezTo>
                    <a:cubicBezTo>
                      <a:pt x="168910" y="342900"/>
                      <a:pt x="158750" y="341630"/>
                      <a:pt x="148590" y="339090"/>
                    </a:cubicBezTo>
                    <a:cubicBezTo>
                      <a:pt x="138430" y="336550"/>
                      <a:pt x="128270" y="332740"/>
                      <a:pt x="119380" y="326390"/>
                    </a:cubicBezTo>
                    <a:cubicBezTo>
                      <a:pt x="110490" y="321310"/>
                      <a:pt x="102870" y="312420"/>
                      <a:pt x="96520" y="304800"/>
                    </a:cubicBezTo>
                    <a:cubicBezTo>
                      <a:pt x="90170" y="297180"/>
                      <a:pt x="85090" y="287020"/>
                      <a:pt x="82550" y="278130"/>
                    </a:cubicBezTo>
                    <a:cubicBezTo>
                      <a:pt x="78740" y="267970"/>
                      <a:pt x="77470" y="257810"/>
                      <a:pt x="77470" y="247650"/>
                    </a:cubicBezTo>
                    <a:cubicBezTo>
                      <a:pt x="77470" y="237490"/>
                      <a:pt x="77470" y="226060"/>
                      <a:pt x="81280" y="215900"/>
                    </a:cubicBezTo>
                    <a:cubicBezTo>
                      <a:pt x="85090" y="205740"/>
                      <a:pt x="90170" y="196850"/>
                      <a:pt x="96520" y="187960"/>
                    </a:cubicBezTo>
                    <a:cubicBezTo>
                      <a:pt x="102870" y="180340"/>
                      <a:pt x="109220" y="171450"/>
                      <a:pt x="118110" y="166370"/>
                    </a:cubicBezTo>
                    <a:cubicBezTo>
                      <a:pt x="127000" y="160020"/>
                      <a:pt x="137160" y="156210"/>
                      <a:pt x="147320" y="153670"/>
                    </a:cubicBezTo>
                    <a:cubicBezTo>
                      <a:pt x="157480" y="151130"/>
                      <a:pt x="177800" y="149860"/>
                      <a:pt x="177800" y="149860"/>
                    </a:cubicBezTo>
                    <a:cubicBezTo>
                      <a:pt x="177800" y="149860"/>
                      <a:pt x="220980" y="156210"/>
                      <a:pt x="236220" y="157480"/>
                    </a:cubicBezTo>
                    <a:cubicBezTo>
                      <a:pt x="245110" y="158750"/>
                      <a:pt x="251460" y="158750"/>
                      <a:pt x="259080" y="160020"/>
                    </a:cubicBezTo>
                    <a:cubicBezTo>
                      <a:pt x="266700" y="161290"/>
                      <a:pt x="274320" y="165100"/>
                      <a:pt x="280670" y="168910"/>
                    </a:cubicBezTo>
                    <a:cubicBezTo>
                      <a:pt x="287020" y="172720"/>
                      <a:pt x="294640" y="176530"/>
                      <a:pt x="299720" y="181610"/>
                    </a:cubicBezTo>
                    <a:cubicBezTo>
                      <a:pt x="306070" y="186690"/>
                      <a:pt x="309880" y="193040"/>
                      <a:pt x="314960" y="199390"/>
                    </a:cubicBezTo>
                    <a:cubicBezTo>
                      <a:pt x="318770" y="205740"/>
                      <a:pt x="323850" y="212090"/>
                      <a:pt x="326390" y="219710"/>
                    </a:cubicBezTo>
                    <a:cubicBezTo>
                      <a:pt x="328930" y="226060"/>
                      <a:pt x="330200" y="233680"/>
                      <a:pt x="331470" y="241300"/>
                    </a:cubicBezTo>
                    <a:cubicBezTo>
                      <a:pt x="332740" y="248920"/>
                      <a:pt x="332740" y="257810"/>
                      <a:pt x="331470" y="265430"/>
                    </a:cubicBezTo>
                    <a:cubicBezTo>
                      <a:pt x="330200" y="273050"/>
                      <a:pt x="328930" y="280670"/>
                      <a:pt x="326390" y="287020"/>
                    </a:cubicBezTo>
                    <a:cubicBezTo>
                      <a:pt x="323850" y="294640"/>
                      <a:pt x="318770" y="300990"/>
                      <a:pt x="314960" y="307340"/>
                    </a:cubicBezTo>
                    <a:cubicBezTo>
                      <a:pt x="309880" y="313690"/>
                      <a:pt x="306070" y="320040"/>
                      <a:pt x="299720" y="325120"/>
                    </a:cubicBezTo>
                    <a:cubicBezTo>
                      <a:pt x="294640" y="330200"/>
                      <a:pt x="287020" y="334010"/>
                      <a:pt x="280670" y="337820"/>
                    </a:cubicBezTo>
                    <a:cubicBezTo>
                      <a:pt x="274320" y="341630"/>
                      <a:pt x="266700" y="345440"/>
                      <a:pt x="259080" y="346710"/>
                    </a:cubicBezTo>
                    <a:cubicBezTo>
                      <a:pt x="251460" y="347980"/>
                      <a:pt x="243840" y="349250"/>
                      <a:pt x="236220" y="349250"/>
                    </a:cubicBezTo>
                    <a:cubicBezTo>
                      <a:pt x="228600" y="349250"/>
                      <a:pt x="220980" y="350520"/>
                      <a:pt x="210820" y="347980"/>
                    </a:cubicBezTo>
                    <a:cubicBezTo>
                      <a:pt x="191770" y="344170"/>
                      <a:pt x="154940" y="334010"/>
                      <a:pt x="135890" y="314960"/>
                    </a:cubicBezTo>
                    <a:cubicBezTo>
                      <a:pt x="114300" y="292100"/>
                      <a:pt x="111760" y="241300"/>
                      <a:pt x="93980" y="212090"/>
                    </a:cubicBezTo>
                    <a:cubicBezTo>
                      <a:pt x="80010" y="187960"/>
                      <a:pt x="39370" y="156210"/>
                      <a:pt x="43180" y="151130"/>
                    </a:cubicBezTo>
                    <a:cubicBezTo>
                      <a:pt x="46990" y="146050"/>
                      <a:pt x="97790" y="185420"/>
                      <a:pt x="115570" y="177800"/>
                    </a:cubicBezTo>
                    <a:cubicBezTo>
                      <a:pt x="134620" y="170180"/>
                      <a:pt x="143510" y="97790"/>
                      <a:pt x="154940" y="99060"/>
                    </a:cubicBezTo>
                    <a:cubicBezTo>
                      <a:pt x="166370" y="100330"/>
                      <a:pt x="171450" y="163830"/>
                      <a:pt x="184150" y="179070"/>
                    </a:cubicBezTo>
                    <a:cubicBezTo>
                      <a:pt x="190500" y="187960"/>
                      <a:pt x="200660" y="187960"/>
                      <a:pt x="207010" y="193040"/>
                    </a:cubicBezTo>
                    <a:cubicBezTo>
                      <a:pt x="212090" y="196850"/>
                      <a:pt x="217170" y="200660"/>
                      <a:pt x="222250" y="204470"/>
                    </a:cubicBezTo>
                    <a:cubicBezTo>
                      <a:pt x="227330" y="208280"/>
                      <a:pt x="231140" y="213360"/>
                      <a:pt x="234950" y="218440"/>
                    </a:cubicBezTo>
                    <a:cubicBezTo>
                      <a:pt x="238760" y="223520"/>
                      <a:pt x="241300" y="228600"/>
                      <a:pt x="243840" y="234950"/>
                    </a:cubicBezTo>
                    <a:cubicBezTo>
                      <a:pt x="246380" y="241300"/>
                      <a:pt x="247650" y="247650"/>
                      <a:pt x="247650" y="254000"/>
                    </a:cubicBezTo>
                    <a:cubicBezTo>
                      <a:pt x="247650" y="260350"/>
                      <a:pt x="248920" y="266700"/>
                      <a:pt x="247650" y="273050"/>
                    </a:cubicBezTo>
                    <a:cubicBezTo>
                      <a:pt x="246380" y="279400"/>
                      <a:pt x="246380" y="285750"/>
                      <a:pt x="243840" y="290830"/>
                    </a:cubicBezTo>
                    <a:cubicBezTo>
                      <a:pt x="241300" y="297180"/>
                      <a:pt x="237490" y="302260"/>
                      <a:pt x="233680" y="307340"/>
                    </a:cubicBezTo>
                    <a:cubicBezTo>
                      <a:pt x="229870" y="312420"/>
                      <a:pt x="226060" y="318770"/>
                      <a:pt x="220980" y="322580"/>
                    </a:cubicBezTo>
                    <a:cubicBezTo>
                      <a:pt x="215900" y="326390"/>
                      <a:pt x="210820" y="330200"/>
                      <a:pt x="205740" y="332740"/>
                    </a:cubicBezTo>
                    <a:cubicBezTo>
                      <a:pt x="200660" y="335280"/>
                      <a:pt x="194310" y="337820"/>
                      <a:pt x="187960" y="339090"/>
                    </a:cubicBezTo>
                    <a:cubicBezTo>
                      <a:pt x="181610" y="340360"/>
                      <a:pt x="175260" y="341630"/>
                      <a:pt x="168910" y="341630"/>
                    </a:cubicBezTo>
                    <a:cubicBezTo>
                      <a:pt x="162560" y="341630"/>
                      <a:pt x="156210" y="340360"/>
                      <a:pt x="149860" y="339090"/>
                    </a:cubicBezTo>
                    <a:cubicBezTo>
                      <a:pt x="143510" y="337820"/>
                      <a:pt x="132080" y="331470"/>
                      <a:pt x="132080" y="331470"/>
                    </a:cubicBezTo>
                  </a:path>
                </a:pathLst>
              </a:custGeom>
              <a:solidFill>
                <a:srgbClr val="F7B89C"/>
              </a:solidFill>
              <a:ln>
                <a:noFill/>
              </a:ln>
            </p:spPr>
          </p:sp>
        </p:grpSp>
        <p:grpSp>
          <p:nvGrpSpPr>
            <p:cNvPr id="15" name="Group 15"/>
            <p:cNvGrpSpPr/>
            <p:nvPr/>
          </p:nvGrpSpPr>
          <p:grpSpPr>
            <a:xfrm>
              <a:off x="3234280" y="2608948"/>
              <a:ext cx="476250" cy="496570"/>
              <a:chOff x="0" y="0"/>
              <a:chExt cx="476250" cy="49657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35560" y="48260"/>
                <a:ext cx="392430" cy="397510"/>
              </a:xfrm>
              <a:custGeom>
                <a:avLst/>
                <a:gdLst/>
                <a:ahLst/>
                <a:cxnLst/>
                <a:rect l="l" t="t" r="r" b="b"/>
                <a:pathLst>
                  <a:path w="392430" h="397510">
                    <a:moveTo>
                      <a:pt x="307340" y="256540"/>
                    </a:moveTo>
                    <a:cubicBezTo>
                      <a:pt x="248920" y="266700"/>
                      <a:pt x="228600" y="303530"/>
                      <a:pt x="217170" y="321310"/>
                    </a:cubicBezTo>
                    <a:cubicBezTo>
                      <a:pt x="209550" y="332740"/>
                      <a:pt x="207010" y="342900"/>
                      <a:pt x="201930" y="351790"/>
                    </a:cubicBezTo>
                    <a:cubicBezTo>
                      <a:pt x="198120" y="358140"/>
                      <a:pt x="194310" y="363220"/>
                      <a:pt x="189230" y="368300"/>
                    </a:cubicBezTo>
                    <a:cubicBezTo>
                      <a:pt x="184150" y="373380"/>
                      <a:pt x="179070" y="378460"/>
                      <a:pt x="172720" y="382270"/>
                    </a:cubicBezTo>
                    <a:cubicBezTo>
                      <a:pt x="166370" y="386080"/>
                      <a:pt x="160020" y="389890"/>
                      <a:pt x="153670" y="392430"/>
                    </a:cubicBezTo>
                    <a:cubicBezTo>
                      <a:pt x="147320" y="394970"/>
                      <a:pt x="139700" y="397510"/>
                      <a:pt x="132080" y="397510"/>
                    </a:cubicBezTo>
                    <a:cubicBezTo>
                      <a:pt x="124460" y="397510"/>
                      <a:pt x="118110" y="397510"/>
                      <a:pt x="110490" y="396240"/>
                    </a:cubicBezTo>
                    <a:cubicBezTo>
                      <a:pt x="104140" y="394970"/>
                      <a:pt x="96520" y="393700"/>
                      <a:pt x="90170" y="391160"/>
                    </a:cubicBezTo>
                    <a:cubicBezTo>
                      <a:pt x="83820" y="388620"/>
                      <a:pt x="77470" y="384810"/>
                      <a:pt x="71120" y="381000"/>
                    </a:cubicBezTo>
                    <a:cubicBezTo>
                      <a:pt x="66040" y="377190"/>
                      <a:pt x="60960" y="370840"/>
                      <a:pt x="55880" y="365760"/>
                    </a:cubicBezTo>
                    <a:cubicBezTo>
                      <a:pt x="50800" y="360680"/>
                      <a:pt x="46990" y="354330"/>
                      <a:pt x="43180" y="347980"/>
                    </a:cubicBezTo>
                    <a:cubicBezTo>
                      <a:pt x="40640" y="341630"/>
                      <a:pt x="38100" y="334010"/>
                      <a:pt x="36830" y="327660"/>
                    </a:cubicBezTo>
                    <a:cubicBezTo>
                      <a:pt x="35560" y="320040"/>
                      <a:pt x="34290" y="313690"/>
                      <a:pt x="34290" y="306070"/>
                    </a:cubicBezTo>
                    <a:cubicBezTo>
                      <a:pt x="34290" y="298450"/>
                      <a:pt x="34290" y="290830"/>
                      <a:pt x="36830" y="284480"/>
                    </a:cubicBezTo>
                    <a:cubicBezTo>
                      <a:pt x="39370" y="278130"/>
                      <a:pt x="41910" y="274320"/>
                      <a:pt x="45720" y="265430"/>
                    </a:cubicBezTo>
                    <a:cubicBezTo>
                      <a:pt x="53340" y="247650"/>
                      <a:pt x="66040" y="212090"/>
                      <a:pt x="76200" y="185420"/>
                    </a:cubicBezTo>
                    <a:cubicBezTo>
                      <a:pt x="86360" y="160020"/>
                      <a:pt x="92710" y="134620"/>
                      <a:pt x="106680" y="110490"/>
                    </a:cubicBezTo>
                    <a:cubicBezTo>
                      <a:pt x="121920" y="85090"/>
                      <a:pt x="153670" y="35560"/>
                      <a:pt x="166370" y="39370"/>
                    </a:cubicBezTo>
                    <a:cubicBezTo>
                      <a:pt x="181610" y="44450"/>
                      <a:pt x="175260" y="130810"/>
                      <a:pt x="180340" y="168910"/>
                    </a:cubicBezTo>
                    <a:cubicBezTo>
                      <a:pt x="185420" y="198120"/>
                      <a:pt x="199390" y="246380"/>
                      <a:pt x="195580" y="247650"/>
                    </a:cubicBezTo>
                    <a:cubicBezTo>
                      <a:pt x="191770" y="248920"/>
                      <a:pt x="153670" y="189230"/>
                      <a:pt x="157480" y="166370"/>
                    </a:cubicBezTo>
                    <a:cubicBezTo>
                      <a:pt x="161290" y="144780"/>
                      <a:pt x="214630" y="115570"/>
                      <a:pt x="212090" y="113030"/>
                    </a:cubicBezTo>
                    <a:cubicBezTo>
                      <a:pt x="210820" y="111760"/>
                      <a:pt x="189230" y="127000"/>
                      <a:pt x="185420" y="124460"/>
                    </a:cubicBezTo>
                    <a:cubicBezTo>
                      <a:pt x="181610" y="121920"/>
                      <a:pt x="186690" y="102870"/>
                      <a:pt x="190500" y="92710"/>
                    </a:cubicBezTo>
                    <a:cubicBezTo>
                      <a:pt x="194310" y="82550"/>
                      <a:pt x="200660" y="72390"/>
                      <a:pt x="207010" y="63500"/>
                    </a:cubicBezTo>
                    <a:cubicBezTo>
                      <a:pt x="213360" y="54610"/>
                      <a:pt x="220980" y="46990"/>
                      <a:pt x="229870" y="40640"/>
                    </a:cubicBezTo>
                    <a:cubicBezTo>
                      <a:pt x="238760" y="34290"/>
                      <a:pt x="250190" y="29210"/>
                      <a:pt x="260350" y="26670"/>
                    </a:cubicBezTo>
                    <a:cubicBezTo>
                      <a:pt x="270510" y="24130"/>
                      <a:pt x="281940" y="22860"/>
                      <a:pt x="293370" y="22860"/>
                    </a:cubicBezTo>
                    <a:cubicBezTo>
                      <a:pt x="304800" y="22860"/>
                      <a:pt x="316230" y="26670"/>
                      <a:pt x="326390" y="30480"/>
                    </a:cubicBezTo>
                    <a:cubicBezTo>
                      <a:pt x="336550" y="34290"/>
                      <a:pt x="346710" y="40640"/>
                      <a:pt x="354330" y="46990"/>
                    </a:cubicBezTo>
                    <a:cubicBezTo>
                      <a:pt x="363220" y="54610"/>
                      <a:pt x="370840" y="63500"/>
                      <a:pt x="375920" y="72390"/>
                    </a:cubicBezTo>
                    <a:cubicBezTo>
                      <a:pt x="381000" y="81280"/>
                      <a:pt x="384810" y="92710"/>
                      <a:pt x="387350" y="102870"/>
                    </a:cubicBezTo>
                    <a:cubicBezTo>
                      <a:pt x="389890" y="113030"/>
                      <a:pt x="391160" y="124460"/>
                      <a:pt x="389890" y="135890"/>
                    </a:cubicBezTo>
                    <a:cubicBezTo>
                      <a:pt x="388620" y="146050"/>
                      <a:pt x="386080" y="157480"/>
                      <a:pt x="381000" y="167640"/>
                    </a:cubicBezTo>
                    <a:cubicBezTo>
                      <a:pt x="375920" y="177800"/>
                      <a:pt x="369570" y="187960"/>
                      <a:pt x="361950" y="195580"/>
                    </a:cubicBezTo>
                    <a:cubicBezTo>
                      <a:pt x="354330" y="203200"/>
                      <a:pt x="345440" y="210820"/>
                      <a:pt x="335280" y="215900"/>
                    </a:cubicBezTo>
                    <a:cubicBezTo>
                      <a:pt x="326390" y="220980"/>
                      <a:pt x="314960" y="224790"/>
                      <a:pt x="304800" y="226060"/>
                    </a:cubicBezTo>
                    <a:cubicBezTo>
                      <a:pt x="294640" y="227330"/>
                      <a:pt x="281940" y="227330"/>
                      <a:pt x="271780" y="226060"/>
                    </a:cubicBezTo>
                    <a:cubicBezTo>
                      <a:pt x="260350" y="224790"/>
                      <a:pt x="250190" y="220980"/>
                      <a:pt x="240030" y="215900"/>
                    </a:cubicBezTo>
                    <a:cubicBezTo>
                      <a:pt x="229870" y="210820"/>
                      <a:pt x="220980" y="203200"/>
                      <a:pt x="213360" y="195580"/>
                    </a:cubicBezTo>
                    <a:cubicBezTo>
                      <a:pt x="205740" y="187960"/>
                      <a:pt x="200660" y="177800"/>
                      <a:pt x="195580" y="167640"/>
                    </a:cubicBezTo>
                    <a:cubicBezTo>
                      <a:pt x="191770" y="157480"/>
                      <a:pt x="187960" y="146050"/>
                      <a:pt x="186690" y="135890"/>
                    </a:cubicBezTo>
                    <a:cubicBezTo>
                      <a:pt x="185420" y="124460"/>
                      <a:pt x="185420" y="113030"/>
                      <a:pt x="187960" y="102870"/>
                    </a:cubicBezTo>
                    <a:cubicBezTo>
                      <a:pt x="190500" y="92710"/>
                      <a:pt x="195580" y="81280"/>
                      <a:pt x="200660" y="72390"/>
                    </a:cubicBezTo>
                    <a:cubicBezTo>
                      <a:pt x="207010" y="63500"/>
                      <a:pt x="213360" y="54610"/>
                      <a:pt x="222250" y="46990"/>
                    </a:cubicBezTo>
                    <a:cubicBezTo>
                      <a:pt x="229870" y="40640"/>
                      <a:pt x="240030" y="34290"/>
                      <a:pt x="250190" y="30480"/>
                    </a:cubicBezTo>
                    <a:cubicBezTo>
                      <a:pt x="260350" y="26670"/>
                      <a:pt x="271780" y="24130"/>
                      <a:pt x="281940" y="22860"/>
                    </a:cubicBezTo>
                    <a:cubicBezTo>
                      <a:pt x="293370" y="21590"/>
                      <a:pt x="304800" y="24130"/>
                      <a:pt x="314960" y="26670"/>
                    </a:cubicBezTo>
                    <a:cubicBezTo>
                      <a:pt x="325120" y="29210"/>
                      <a:pt x="336550" y="34290"/>
                      <a:pt x="345440" y="40640"/>
                    </a:cubicBezTo>
                    <a:cubicBezTo>
                      <a:pt x="354330" y="46990"/>
                      <a:pt x="363220" y="54610"/>
                      <a:pt x="369570" y="63500"/>
                    </a:cubicBezTo>
                    <a:cubicBezTo>
                      <a:pt x="375920" y="72390"/>
                      <a:pt x="381000" y="82550"/>
                      <a:pt x="384810" y="92710"/>
                    </a:cubicBezTo>
                    <a:cubicBezTo>
                      <a:pt x="388620" y="102870"/>
                      <a:pt x="389890" y="124460"/>
                      <a:pt x="389890" y="124460"/>
                    </a:cubicBezTo>
                    <a:cubicBezTo>
                      <a:pt x="389890" y="124460"/>
                      <a:pt x="392430" y="196850"/>
                      <a:pt x="378460" y="224790"/>
                    </a:cubicBezTo>
                    <a:cubicBezTo>
                      <a:pt x="364490" y="252730"/>
                      <a:pt x="330200" y="274320"/>
                      <a:pt x="303530" y="293370"/>
                    </a:cubicBezTo>
                    <a:cubicBezTo>
                      <a:pt x="276860" y="312420"/>
                      <a:pt x="251460" y="331470"/>
                      <a:pt x="219710" y="341630"/>
                    </a:cubicBezTo>
                    <a:cubicBezTo>
                      <a:pt x="185420" y="353060"/>
                      <a:pt x="138430" y="363220"/>
                      <a:pt x="104140" y="353060"/>
                    </a:cubicBezTo>
                    <a:cubicBezTo>
                      <a:pt x="71120" y="344170"/>
                      <a:pt x="31750" y="317500"/>
                      <a:pt x="16510" y="287020"/>
                    </a:cubicBezTo>
                    <a:cubicBezTo>
                      <a:pt x="0" y="254000"/>
                      <a:pt x="6350" y="198120"/>
                      <a:pt x="15240" y="161290"/>
                    </a:cubicBezTo>
                    <a:cubicBezTo>
                      <a:pt x="22860" y="130810"/>
                      <a:pt x="40640" y="105410"/>
                      <a:pt x="58420" y="81280"/>
                    </a:cubicBezTo>
                    <a:cubicBezTo>
                      <a:pt x="76200" y="58420"/>
                      <a:pt x="95250" y="33020"/>
                      <a:pt x="120650" y="20320"/>
                    </a:cubicBezTo>
                    <a:cubicBezTo>
                      <a:pt x="148590" y="6350"/>
                      <a:pt x="193040" y="0"/>
                      <a:pt x="223520" y="2540"/>
                    </a:cubicBezTo>
                    <a:cubicBezTo>
                      <a:pt x="250190" y="5080"/>
                      <a:pt x="276860" y="12700"/>
                      <a:pt x="294640" y="30480"/>
                    </a:cubicBezTo>
                    <a:cubicBezTo>
                      <a:pt x="314960" y="52070"/>
                      <a:pt x="336550" y="101600"/>
                      <a:pt x="331470" y="130810"/>
                    </a:cubicBezTo>
                    <a:cubicBezTo>
                      <a:pt x="326390" y="156210"/>
                      <a:pt x="289560" y="172720"/>
                      <a:pt x="273050" y="196850"/>
                    </a:cubicBezTo>
                    <a:cubicBezTo>
                      <a:pt x="256540" y="220980"/>
                      <a:pt x="246380" y="250190"/>
                      <a:pt x="233680" y="276860"/>
                    </a:cubicBezTo>
                    <a:cubicBezTo>
                      <a:pt x="222250" y="302260"/>
                      <a:pt x="210820" y="336550"/>
                      <a:pt x="201930" y="351790"/>
                    </a:cubicBezTo>
                    <a:cubicBezTo>
                      <a:pt x="196850" y="359410"/>
                      <a:pt x="194310" y="363220"/>
                      <a:pt x="189230" y="368300"/>
                    </a:cubicBezTo>
                    <a:cubicBezTo>
                      <a:pt x="184150" y="373380"/>
                      <a:pt x="179070" y="378460"/>
                      <a:pt x="172720" y="382270"/>
                    </a:cubicBezTo>
                    <a:cubicBezTo>
                      <a:pt x="166370" y="386080"/>
                      <a:pt x="160020" y="389890"/>
                      <a:pt x="153670" y="392430"/>
                    </a:cubicBezTo>
                    <a:cubicBezTo>
                      <a:pt x="147320" y="394970"/>
                      <a:pt x="139700" y="397510"/>
                      <a:pt x="132080" y="397510"/>
                    </a:cubicBezTo>
                    <a:cubicBezTo>
                      <a:pt x="124460" y="397510"/>
                      <a:pt x="118110" y="397510"/>
                      <a:pt x="110490" y="396240"/>
                    </a:cubicBezTo>
                    <a:cubicBezTo>
                      <a:pt x="104140" y="394970"/>
                      <a:pt x="96520" y="393700"/>
                      <a:pt x="90170" y="391160"/>
                    </a:cubicBezTo>
                    <a:cubicBezTo>
                      <a:pt x="83820" y="388620"/>
                      <a:pt x="77470" y="384810"/>
                      <a:pt x="71120" y="381000"/>
                    </a:cubicBezTo>
                    <a:cubicBezTo>
                      <a:pt x="66040" y="377190"/>
                      <a:pt x="60960" y="370840"/>
                      <a:pt x="55880" y="365760"/>
                    </a:cubicBezTo>
                    <a:cubicBezTo>
                      <a:pt x="50800" y="360680"/>
                      <a:pt x="46990" y="354330"/>
                      <a:pt x="43180" y="347980"/>
                    </a:cubicBezTo>
                    <a:cubicBezTo>
                      <a:pt x="40640" y="341630"/>
                      <a:pt x="38100" y="334010"/>
                      <a:pt x="36830" y="327660"/>
                    </a:cubicBezTo>
                    <a:cubicBezTo>
                      <a:pt x="35560" y="320040"/>
                      <a:pt x="34290" y="313690"/>
                      <a:pt x="34290" y="306070"/>
                    </a:cubicBezTo>
                    <a:cubicBezTo>
                      <a:pt x="34290" y="298450"/>
                      <a:pt x="34290" y="290830"/>
                      <a:pt x="36830" y="284480"/>
                    </a:cubicBezTo>
                    <a:cubicBezTo>
                      <a:pt x="39370" y="278130"/>
                      <a:pt x="41910" y="271780"/>
                      <a:pt x="45720" y="265430"/>
                    </a:cubicBezTo>
                    <a:cubicBezTo>
                      <a:pt x="49530" y="259080"/>
                      <a:pt x="52070" y="255270"/>
                      <a:pt x="57150" y="247650"/>
                    </a:cubicBezTo>
                    <a:cubicBezTo>
                      <a:pt x="68580" y="231140"/>
                      <a:pt x="92710" y="194310"/>
                      <a:pt x="111760" y="171450"/>
                    </a:cubicBezTo>
                    <a:cubicBezTo>
                      <a:pt x="129540" y="149860"/>
                      <a:pt x="144780" y="127000"/>
                      <a:pt x="168910" y="114300"/>
                    </a:cubicBezTo>
                    <a:cubicBezTo>
                      <a:pt x="195580" y="100330"/>
                      <a:pt x="241300" y="97790"/>
                      <a:pt x="266700" y="95250"/>
                    </a:cubicBezTo>
                    <a:cubicBezTo>
                      <a:pt x="283210" y="93980"/>
                      <a:pt x="295910" y="93980"/>
                      <a:pt x="307340" y="95250"/>
                    </a:cubicBezTo>
                    <a:cubicBezTo>
                      <a:pt x="314960" y="95250"/>
                      <a:pt x="320040" y="96520"/>
                      <a:pt x="326390" y="97790"/>
                    </a:cubicBezTo>
                    <a:cubicBezTo>
                      <a:pt x="332740" y="99060"/>
                      <a:pt x="339090" y="102870"/>
                      <a:pt x="344170" y="105410"/>
                    </a:cubicBezTo>
                    <a:cubicBezTo>
                      <a:pt x="349250" y="107950"/>
                      <a:pt x="354330" y="111760"/>
                      <a:pt x="359410" y="115570"/>
                    </a:cubicBezTo>
                    <a:cubicBezTo>
                      <a:pt x="364490" y="119380"/>
                      <a:pt x="369570" y="125730"/>
                      <a:pt x="373380" y="130810"/>
                    </a:cubicBezTo>
                    <a:cubicBezTo>
                      <a:pt x="377190" y="135890"/>
                      <a:pt x="379730" y="140970"/>
                      <a:pt x="382270" y="147320"/>
                    </a:cubicBezTo>
                    <a:cubicBezTo>
                      <a:pt x="384810" y="153670"/>
                      <a:pt x="386080" y="160020"/>
                      <a:pt x="386080" y="166370"/>
                    </a:cubicBezTo>
                    <a:cubicBezTo>
                      <a:pt x="386080" y="172720"/>
                      <a:pt x="386080" y="179070"/>
                      <a:pt x="386080" y="185420"/>
                    </a:cubicBezTo>
                    <a:cubicBezTo>
                      <a:pt x="386080" y="191770"/>
                      <a:pt x="384810" y="198120"/>
                      <a:pt x="382270" y="204470"/>
                    </a:cubicBezTo>
                    <a:cubicBezTo>
                      <a:pt x="379730" y="210820"/>
                      <a:pt x="377190" y="217170"/>
                      <a:pt x="373380" y="222250"/>
                    </a:cubicBezTo>
                    <a:cubicBezTo>
                      <a:pt x="369570" y="227330"/>
                      <a:pt x="364490" y="232410"/>
                      <a:pt x="359410" y="236220"/>
                    </a:cubicBezTo>
                    <a:cubicBezTo>
                      <a:pt x="354330" y="240030"/>
                      <a:pt x="349250" y="245110"/>
                      <a:pt x="344170" y="247650"/>
                    </a:cubicBezTo>
                    <a:cubicBezTo>
                      <a:pt x="339090" y="250190"/>
                      <a:pt x="332740" y="252730"/>
                      <a:pt x="326390" y="254000"/>
                    </a:cubicBezTo>
                    <a:cubicBezTo>
                      <a:pt x="320040" y="255270"/>
                      <a:pt x="307340" y="256540"/>
                      <a:pt x="307340" y="256540"/>
                    </a:cubicBezTo>
                  </a:path>
                </a:pathLst>
              </a:custGeom>
              <a:solidFill>
                <a:srgbClr val="F7B89C"/>
              </a:solidFill>
              <a:ln>
                <a:noFill/>
              </a:ln>
            </p:spPr>
          </p:sp>
        </p:grpSp>
        <p:grpSp>
          <p:nvGrpSpPr>
            <p:cNvPr id="17" name="Group 17"/>
            <p:cNvGrpSpPr/>
            <p:nvPr/>
          </p:nvGrpSpPr>
          <p:grpSpPr>
            <a:xfrm>
              <a:off x="1827120" y="3356978"/>
              <a:ext cx="767080" cy="285750"/>
              <a:chOff x="0" y="0"/>
              <a:chExt cx="767080" cy="28575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50800" y="49530"/>
                <a:ext cx="666750" cy="187960"/>
              </a:xfrm>
              <a:custGeom>
                <a:avLst/>
                <a:gdLst/>
                <a:ahLst/>
                <a:cxnLst/>
                <a:rect l="l" t="t" r="r" b="b"/>
                <a:pathLst>
                  <a:path w="666750" h="187960">
                    <a:moveTo>
                      <a:pt x="43180" y="44450"/>
                    </a:moveTo>
                    <a:cubicBezTo>
                      <a:pt x="72390" y="64770"/>
                      <a:pt x="87630" y="71120"/>
                      <a:pt x="97790" y="77470"/>
                    </a:cubicBezTo>
                    <a:cubicBezTo>
                      <a:pt x="106680" y="82550"/>
                      <a:pt x="113030" y="88900"/>
                      <a:pt x="121920" y="93980"/>
                    </a:cubicBezTo>
                    <a:cubicBezTo>
                      <a:pt x="132080" y="99060"/>
                      <a:pt x="144780" y="101600"/>
                      <a:pt x="154940" y="105410"/>
                    </a:cubicBezTo>
                    <a:cubicBezTo>
                      <a:pt x="163830" y="109220"/>
                      <a:pt x="172720" y="111760"/>
                      <a:pt x="181610" y="114300"/>
                    </a:cubicBezTo>
                    <a:cubicBezTo>
                      <a:pt x="190500" y="116840"/>
                      <a:pt x="200660" y="119380"/>
                      <a:pt x="209550" y="120650"/>
                    </a:cubicBezTo>
                    <a:cubicBezTo>
                      <a:pt x="218440" y="121920"/>
                      <a:pt x="228600" y="120650"/>
                      <a:pt x="237490" y="120650"/>
                    </a:cubicBezTo>
                    <a:cubicBezTo>
                      <a:pt x="247650" y="120650"/>
                      <a:pt x="257810" y="120650"/>
                      <a:pt x="267970" y="120650"/>
                    </a:cubicBezTo>
                    <a:cubicBezTo>
                      <a:pt x="278130" y="120650"/>
                      <a:pt x="288290" y="119380"/>
                      <a:pt x="298450" y="119380"/>
                    </a:cubicBezTo>
                    <a:cubicBezTo>
                      <a:pt x="308610" y="119380"/>
                      <a:pt x="318770" y="119380"/>
                      <a:pt x="328930" y="119380"/>
                    </a:cubicBezTo>
                    <a:cubicBezTo>
                      <a:pt x="339090" y="119380"/>
                      <a:pt x="351790" y="119380"/>
                      <a:pt x="361950" y="119380"/>
                    </a:cubicBezTo>
                    <a:cubicBezTo>
                      <a:pt x="372110" y="119380"/>
                      <a:pt x="381000" y="119380"/>
                      <a:pt x="391160" y="119380"/>
                    </a:cubicBezTo>
                    <a:cubicBezTo>
                      <a:pt x="401320" y="119380"/>
                      <a:pt x="410210" y="118110"/>
                      <a:pt x="420370" y="118110"/>
                    </a:cubicBezTo>
                    <a:cubicBezTo>
                      <a:pt x="430530" y="118110"/>
                      <a:pt x="441960" y="118110"/>
                      <a:pt x="452120" y="118110"/>
                    </a:cubicBezTo>
                    <a:cubicBezTo>
                      <a:pt x="461010" y="118110"/>
                      <a:pt x="469900" y="121920"/>
                      <a:pt x="478790" y="119380"/>
                    </a:cubicBezTo>
                    <a:cubicBezTo>
                      <a:pt x="488950" y="116840"/>
                      <a:pt x="497840" y="109220"/>
                      <a:pt x="506730" y="101600"/>
                    </a:cubicBezTo>
                    <a:cubicBezTo>
                      <a:pt x="515620" y="93980"/>
                      <a:pt x="523240" y="85090"/>
                      <a:pt x="532130" y="76200"/>
                    </a:cubicBezTo>
                    <a:cubicBezTo>
                      <a:pt x="539750" y="68580"/>
                      <a:pt x="548640" y="59690"/>
                      <a:pt x="556260" y="52070"/>
                    </a:cubicBezTo>
                    <a:cubicBezTo>
                      <a:pt x="563880" y="44450"/>
                      <a:pt x="571500" y="38100"/>
                      <a:pt x="580390" y="30480"/>
                    </a:cubicBezTo>
                    <a:cubicBezTo>
                      <a:pt x="590550" y="22860"/>
                      <a:pt x="604520" y="10160"/>
                      <a:pt x="612140" y="6350"/>
                    </a:cubicBezTo>
                    <a:cubicBezTo>
                      <a:pt x="615950" y="3810"/>
                      <a:pt x="618490" y="3810"/>
                      <a:pt x="622300" y="2540"/>
                    </a:cubicBezTo>
                    <a:cubicBezTo>
                      <a:pt x="626110" y="1270"/>
                      <a:pt x="629920" y="1270"/>
                      <a:pt x="633730" y="1270"/>
                    </a:cubicBezTo>
                    <a:cubicBezTo>
                      <a:pt x="637540" y="1270"/>
                      <a:pt x="640080" y="1270"/>
                      <a:pt x="643890" y="2540"/>
                    </a:cubicBezTo>
                    <a:cubicBezTo>
                      <a:pt x="647700" y="3810"/>
                      <a:pt x="651510" y="6350"/>
                      <a:pt x="654050" y="8890"/>
                    </a:cubicBezTo>
                    <a:cubicBezTo>
                      <a:pt x="656590" y="11430"/>
                      <a:pt x="659130" y="13970"/>
                      <a:pt x="660400" y="16510"/>
                    </a:cubicBezTo>
                    <a:cubicBezTo>
                      <a:pt x="662940" y="20320"/>
                      <a:pt x="664210" y="24130"/>
                      <a:pt x="665480" y="27940"/>
                    </a:cubicBezTo>
                    <a:cubicBezTo>
                      <a:pt x="666750" y="31750"/>
                      <a:pt x="665480" y="34290"/>
                      <a:pt x="665480" y="38100"/>
                    </a:cubicBezTo>
                    <a:cubicBezTo>
                      <a:pt x="665480" y="41910"/>
                      <a:pt x="664210" y="45720"/>
                      <a:pt x="662940" y="49530"/>
                    </a:cubicBezTo>
                    <a:cubicBezTo>
                      <a:pt x="661670" y="53340"/>
                      <a:pt x="659130" y="55880"/>
                      <a:pt x="656590" y="58420"/>
                    </a:cubicBezTo>
                    <a:cubicBezTo>
                      <a:pt x="654050" y="60960"/>
                      <a:pt x="651510" y="63500"/>
                      <a:pt x="647700" y="64770"/>
                    </a:cubicBezTo>
                    <a:cubicBezTo>
                      <a:pt x="645160" y="66040"/>
                      <a:pt x="641350" y="67310"/>
                      <a:pt x="637540" y="68580"/>
                    </a:cubicBezTo>
                    <a:cubicBezTo>
                      <a:pt x="633730" y="69850"/>
                      <a:pt x="629920" y="68580"/>
                      <a:pt x="626110" y="68580"/>
                    </a:cubicBezTo>
                    <a:cubicBezTo>
                      <a:pt x="622300" y="68580"/>
                      <a:pt x="618490" y="67310"/>
                      <a:pt x="615950" y="66040"/>
                    </a:cubicBezTo>
                    <a:cubicBezTo>
                      <a:pt x="612140" y="64770"/>
                      <a:pt x="609600" y="60960"/>
                      <a:pt x="607060" y="58420"/>
                    </a:cubicBezTo>
                    <a:cubicBezTo>
                      <a:pt x="604520" y="55880"/>
                      <a:pt x="601980" y="53340"/>
                      <a:pt x="600710" y="49530"/>
                    </a:cubicBezTo>
                    <a:cubicBezTo>
                      <a:pt x="599440" y="46990"/>
                      <a:pt x="598170" y="43180"/>
                      <a:pt x="598170" y="39370"/>
                    </a:cubicBezTo>
                    <a:cubicBezTo>
                      <a:pt x="598170" y="35560"/>
                      <a:pt x="596900" y="31750"/>
                      <a:pt x="598170" y="27940"/>
                    </a:cubicBezTo>
                    <a:cubicBezTo>
                      <a:pt x="599440" y="24130"/>
                      <a:pt x="600710" y="20320"/>
                      <a:pt x="601980" y="17780"/>
                    </a:cubicBezTo>
                    <a:cubicBezTo>
                      <a:pt x="604520" y="13970"/>
                      <a:pt x="607060" y="11430"/>
                      <a:pt x="609600" y="8890"/>
                    </a:cubicBezTo>
                    <a:cubicBezTo>
                      <a:pt x="612140" y="6350"/>
                      <a:pt x="614680" y="5080"/>
                      <a:pt x="618490" y="3810"/>
                    </a:cubicBezTo>
                    <a:cubicBezTo>
                      <a:pt x="622300" y="2540"/>
                      <a:pt x="626110" y="1270"/>
                      <a:pt x="629920" y="1270"/>
                    </a:cubicBezTo>
                    <a:cubicBezTo>
                      <a:pt x="633730" y="1270"/>
                      <a:pt x="636270" y="0"/>
                      <a:pt x="640080" y="1270"/>
                    </a:cubicBezTo>
                    <a:cubicBezTo>
                      <a:pt x="643890" y="2540"/>
                      <a:pt x="647700" y="3810"/>
                      <a:pt x="650240" y="6350"/>
                    </a:cubicBezTo>
                    <a:cubicBezTo>
                      <a:pt x="654050" y="8890"/>
                      <a:pt x="656590" y="11430"/>
                      <a:pt x="659130" y="13970"/>
                    </a:cubicBezTo>
                    <a:cubicBezTo>
                      <a:pt x="661670" y="16510"/>
                      <a:pt x="662940" y="20320"/>
                      <a:pt x="664210" y="24130"/>
                    </a:cubicBezTo>
                    <a:cubicBezTo>
                      <a:pt x="665480" y="27940"/>
                      <a:pt x="665480" y="30480"/>
                      <a:pt x="665480" y="34290"/>
                    </a:cubicBezTo>
                    <a:cubicBezTo>
                      <a:pt x="665480" y="38100"/>
                      <a:pt x="665480" y="41910"/>
                      <a:pt x="664210" y="45720"/>
                    </a:cubicBezTo>
                    <a:cubicBezTo>
                      <a:pt x="662940" y="49530"/>
                      <a:pt x="661670" y="53340"/>
                      <a:pt x="659130" y="55880"/>
                    </a:cubicBezTo>
                    <a:cubicBezTo>
                      <a:pt x="656590" y="58420"/>
                      <a:pt x="651510" y="63500"/>
                      <a:pt x="651510" y="63500"/>
                    </a:cubicBezTo>
                    <a:cubicBezTo>
                      <a:pt x="651510" y="63500"/>
                      <a:pt x="623570" y="78740"/>
                      <a:pt x="613410" y="87630"/>
                    </a:cubicBezTo>
                    <a:cubicBezTo>
                      <a:pt x="604520" y="95250"/>
                      <a:pt x="599440" y="106680"/>
                      <a:pt x="591820" y="114300"/>
                    </a:cubicBezTo>
                    <a:cubicBezTo>
                      <a:pt x="585470" y="121920"/>
                      <a:pt x="579120" y="128270"/>
                      <a:pt x="571500" y="134620"/>
                    </a:cubicBezTo>
                    <a:cubicBezTo>
                      <a:pt x="563880" y="142240"/>
                      <a:pt x="556260" y="149860"/>
                      <a:pt x="547370" y="156210"/>
                    </a:cubicBezTo>
                    <a:cubicBezTo>
                      <a:pt x="537210" y="162560"/>
                      <a:pt x="524510" y="168910"/>
                      <a:pt x="513080" y="173990"/>
                    </a:cubicBezTo>
                    <a:cubicBezTo>
                      <a:pt x="502920" y="179070"/>
                      <a:pt x="494030" y="182880"/>
                      <a:pt x="483870" y="185420"/>
                    </a:cubicBezTo>
                    <a:cubicBezTo>
                      <a:pt x="473710" y="187960"/>
                      <a:pt x="462280" y="185420"/>
                      <a:pt x="452120" y="185420"/>
                    </a:cubicBezTo>
                    <a:cubicBezTo>
                      <a:pt x="441960" y="185420"/>
                      <a:pt x="430530" y="185420"/>
                      <a:pt x="420370" y="185420"/>
                    </a:cubicBezTo>
                    <a:cubicBezTo>
                      <a:pt x="410210" y="185420"/>
                      <a:pt x="401320" y="185420"/>
                      <a:pt x="391160" y="185420"/>
                    </a:cubicBezTo>
                    <a:cubicBezTo>
                      <a:pt x="381000" y="185420"/>
                      <a:pt x="372110" y="185420"/>
                      <a:pt x="361950" y="185420"/>
                    </a:cubicBezTo>
                    <a:cubicBezTo>
                      <a:pt x="353060" y="185420"/>
                      <a:pt x="342900" y="185420"/>
                      <a:pt x="334010" y="185420"/>
                    </a:cubicBezTo>
                    <a:cubicBezTo>
                      <a:pt x="323850" y="185420"/>
                      <a:pt x="313690" y="185420"/>
                      <a:pt x="304800" y="185420"/>
                    </a:cubicBezTo>
                    <a:cubicBezTo>
                      <a:pt x="295910" y="185420"/>
                      <a:pt x="288290" y="184150"/>
                      <a:pt x="279400" y="184150"/>
                    </a:cubicBezTo>
                    <a:cubicBezTo>
                      <a:pt x="270510" y="184150"/>
                      <a:pt x="259080" y="184150"/>
                      <a:pt x="250190" y="184150"/>
                    </a:cubicBezTo>
                    <a:cubicBezTo>
                      <a:pt x="241300" y="184150"/>
                      <a:pt x="232410" y="182880"/>
                      <a:pt x="223520" y="182880"/>
                    </a:cubicBezTo>
                    <a:cubicBezTo>
                      <a:pt x="214630" y="182880"/>
                      <a:pt x="204470" y="182880"/>
                      <a:pt x="194310" y="181610"/>
                    </a:cubicBezTo>
                    <a:cubicBezTo>
                      <a:pt x="184150" y="180340"/>
                      <a:pt x="173990" y="175260"/>
                      <a:pt x="165100" y="172720"/>
                    </a:cubicBezTo>
                    <a:cubicBezTo>
                      <a:pt x="156210" y="170180"/>
                      <a:pt x="148590" y="168910"/>
                      <a:pt x="140970" y="165100"/>
                    </a:cubicBezTo>
                    <a:cubicBezTo>
                      <a:pt x="132080" y="161290"/>
                      <a:pt x="125730" y="153670"/>
                      <a:pt x="116840" y="149860"/>
                    </a:cubicBezTo>
                    <a:cubicBezTo>
                      <a:pt x="107950" y="146050"/>
                      <a:pt x="96520" y="144780"/>
                      <a:pt x="87630" y="139700"/>
                    </a:cubicBezTo>
                    <a:cubicBezTo>
                      <a:pt x="77470" y="134620"/>
                      <a:pt x="68580" y="125730"/>
                      <a:pt x="59690" y="119380"/>
                    </a:cubicBezTo>
                    <a:cubicBezTo>
                      <a:pt x="50800" y="113030"/>
                      <a:pt x="40640" y="107950"/>
                      <a:pt x="31750" y="102870"/>
                    </a:cubicBezTo>
                    <a:cubicBezTo>
                      <a:pt x="24130" y="97790"/>
                      <a:pt x="15240" y="92710"/>
                      <a:pt x="11430" y="88900"/>
                    </a:cubicBezTo>
                    <a:cubicBezTo>
                      <a:pt x="8890" y="86360"/>
                      <a:pt x="8890" y="85090"/>
                      <a:pt x="7620" y="83820"/>
                    </a:cubicBezTo>
                    <a:cubicBezTo>
                      <a:pt x="6350" y="82550"/>
                      <a:pt x="5080" y="80010"/>
                      <a:pt x="3810" y="78740"/>
                    </a:cubicBezTo>
                    <a:cubicBezTo>
                      <a:pt x="2540" y="76200"/>
                      <a:pt x="2540" y="74930"/>
                      <a:pt x="1270" y="72390"/>
                    </a:cubicBezTo>
                    <a:cubicBezTo>
                      <a:pt x="1270" y="69850"/>
                      <a:pt x="0" y="68580"/>
                      <a:pt x="0" y="66040"/>
                    </a:cubicBezTo>
                    <a:cubicBezTo>
                      <a:pt x="0" y="63500"/>
                      <a:pt x="0" y="62230"/>
                      <a:pt x="1270" y="59690"/>
                    </a:cubicBezTo>
                    <a:cubicBezTo>
                      <a:pt x="1270" y="58420"/>
                      <a:pt x="2540" y="55880"/>
                      <a:pt x="3810" y="54610"/>
                    </a:cubicBezTo>
                    <a:cubicBezTo>
                      <a:pt x="5080" y="52070"/>
                      <a:pt x="6350" y="49530"/>
                      <a:pt x="7620" y="48260"/>
                    </a:cubicBezTo>
                    <a:cubicBezTo>
                      <a:pt x="8890" y="46990"/>
                      <a:pt x="11430" y="45720"/>
                      <a:pt x="12700" y="44450"/>
                    </a:cubicBezTo>
                    <a:cubicBezTo>
                      <a:pt x="13970" y="43180"/>
                      <a:pt x="16510" y="43180"/>
                      <a:pt x="17780" y="41910"/>
                    </a:cubicBezTo>
                    <a:cubicBezTo>
                      <a:pt x="20320" y="40640"/>
                      <a:pt x="21590" y="39370"/>
                      <a:pt x="24130" y="39370"/>
                    </a:cubicBezTo>
                    <a:cubicBezTo>
                      <a:pt x="26670" y="39370"/>
                      <a:pt x="27940" y="39370"/>
                      <a:pt x="30480" y="39370"/>
                    </a:cubicBezTo>
                    <a:cubicBezTo>
                      <a:pt x="33020" y="39370"/>
                      <a:pt x="34290" y="40640"/>
                      <a:pt x="36830" y="41910"/>
                    </a:cubicBezTo>
                    <a:cubicBezTo>
                      <a:pt x="39370" y="43180"/>
                      <a:pt x="43180" y="44450"/>
                      <a:pt x="43180" y="44450"/>
                    </a:cubicBezTo>
                  </a:path>
                </a:pathLst>
              </a:custGeom>
              <a:solidFill>
                <a:srgbClr val="58332F"/>
              </a:solidFill>
              <a:ln>
                <a:noFill/>
              </a:ln>
            </p:spPr>
          </p:sp>
        </p:grpSp>
      </p:grpSp>
      <p:sp>
        <p:nvSpPr>
          <p:cNvPr id="19" name="Freeform 19"/>
          <p:cNvSpPr/>
          <p:nvPr/>
        </p:nvSpPr>
        <p:spPr>
          <a:xfrm rot="-2700000">
            <a:off x="4970160" y="4025585"/>
            <a:ext cx="661649" cy="661649"/>
          </a:xfrm>
          <a:custGeom>
            <a:avLst/>
            <a:gdLst/>
            <a:ahLst/>
            <a:cxnLst/>
            <a:rect l="l" t="t" r="r" b="b"/>
            <a:pathLst>
              <a:path w="661649" h="661649">
                <a:moveTo>
                  <a:pt x="0" y="0"/>
                </a:moveTo>
                <a:lnTo>
                  <a:pt x="661650" y="0"/>
                </a:lnTo>
                <a:lnTo>
                  <a:pt x="661650" y="661649"/>
                </a:lnTo>
                <a:lnTo>
                  <a:pt x="0" y="661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3D55054-BFEC-D8C8-5BB4-4B8F4F9562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2F9F802-3407-A169-DCEF-98AB0CDAAD76}"/>
              </a:ext>
            </a:extLst>
          </p:cNvPr>
          <p:cNvSpPr/>
          <p:nvPr/>
        </p:nvSpPr>
        <p:spPr>
          <a:xfrm>
            <a:off x="4829675" y="4018630"/>
            <a:ext cx="935713" cy="67707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26D84A6-FE2B-0BE8-653D-46D40A642D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43000" y="4939592"/>
            <a:ext cx="7580962" cy="4790195"/>
          </a:xfrm>
          <a:custGeom>
            <a:avLst/>
            <a:gdLst/>
            <a:ahLst/>
            <a:cxnLst/>
            <a:rect l="l" t="t" r="r" b="b"/>
            <a:pathLst>
              <a:path w="6403851" h="4266566">
                <a:moveTo>
                  <a:pt x="0" y="0"/>
                </a:moveTo>
                <a:lnTo>
                  <a:pt x="6403851" y="0"/>
                </a:lnTo>
                <a:lnTo>
                  <a:pt x="6403851" y="4266566"/>
                </a:lnTo>
                <a:lnTo>
                  <a:pt x="0" y="4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448801" y="4925305"/>
            <a:ext cx="7580962" cy="4790195"/>
          </a:xfrm>
          <a:custGeom>
            <a:avLst/>
            <a:gdLst/>
            <a:ahLst/>
            <a:cxnLst/>
            <a:rect l="l" t="t" r="r" b="b"/>
            <a:pathLst>
              <a:path w="6403851" h="4266566">
                <a:moveTo>
                  <a:pt x="0" y="0"/>
                </a:moveTo>
                <a:lnTo>
                  <a:pt x="6403851" y="0"/>
                </a:lnTo>
                <a:lnTo>
                  <a:pt x="6403851" y="4266566"/>
                </a:lnTo>
                <a:lnTo>
                  <a:pt x="0" y="4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460164" y="2308425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Football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play?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5C947D-70F4-CC17-C0BE-CBCCF2D193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026D4D5-5ABB-E367-064B-7FED5FB322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43000" y="4855122"/>
            <a:ext cx="7239001" cy="4733552"/>
          </a:xfrm>
          <a:custGeom>
            <a:avLst/>
            <a:gdLst/>
            <a:ahLst/>
            <a:cxnLst/>
            <a:rect l="l" t="t" r="r" b="b"/>
            <a:pathLst>
              <a:path w="7315200" h="4114800">
                <a:moveTo>
                  <a:pt x="0" y="0"/>
                </a:moveTo>
                <a:lnTo>
                  <a:pt x="7315200" y="0"/>
                </a:lnTo>
                <a:lnTo>
                  <a:pt x="73152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372600" y="4855122"/>
            <a:ext cx="7507113" cy="4733552"/>
          </a:xfrm>
          <a:custGeom>
            <a:avLst/>
            <a:gdLst/>
            <a:ahLst/>
            <a:cxnLst/>
            <a:rect l="l" t="t" r="r" b="b"/>
            <a:pathLst>
              <a:path w="6088301" h="4056330">
                <a:moveTo>
                  <a:pt x="0" y="0"/>
                </a:moveTo>
                <a:lnTo>
                  <a:pt x="6088301" y="0"/>
                </a:lnTo>
                <a:lnTo>
                  <a:pt x="6088301" y="4056330"/>
                </a:lnTo>
                <a:lnTo>
                  <a:pt x="0" y="40563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460163" y="2132128"/>
            <a:ext cx="9367673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Swinging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play?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97BD89-2C14-082F-BF3A-521A80AFC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E108A7A-02D7-EAB8-77B6-FD9B363371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460163" y="2051165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Swimming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swim?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96DD7E-AD0D-37F0-A50A-BB4F35B2C0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6379E23-26DB-010F-7036-6238DFF06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8" name="Picture 7" descr="No swimming flag sign">
            <a:extLst>
              <a:ext uri="{FF2B5EF4-FFF2-40B4-BE49-F238E27FC236}">
                <a16:creationId xmlns:a16="http://schemas.microsoft.com/office/drawing/2014/main" id="{BAD31B9F-6950-E691-8AA4-761A0232E6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4541952"/>
            <a:ext cx="7315200" cy="4876800"/>
          </a:xfrm>
          <a:prstGeom prst="rect">
            <a:avLst/>
          </a:prstGeom>
        </p:spPr>
      </p:pic>
      <p:pic>
        <p:nvPicPr>
          <p:cNvPr id="11" name="Picture 10" descr="Green flag by the beach">
            <a:extLst>
              <a:ext uri="{FF2B5EF4-FFF2-40B4-BE49-F238E27FC236}">
                <a16:creationId xmlns:a16="http://schemas.microsoft.com/office/drawing/2014/main" id="{96D0ADC7-61A5-6F19-7410-432DF33A6A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541952"/>
            <a:ext cx="7315201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307691" y="2184314"/>
            <a:ext cx="1445444" cy="1335065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5" y="0"/>
                </a:lnTo>
                <a:lnTo>
                  <a:pt x="1445445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12441" y="4267333"/>
            <a:ext cx="760697" cy="1538173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7" y="0"/>
                </a:lnTo>
                <a:lnTo>
                  <a:pt x="760697" y="1538174"/>
                </a:lnTo>
                <a:lnTo>
                  <a:pt x="0" y="1538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871995" y="6405274"/>
            <a:ext cx="1345201" cy="1345201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1" y="0"/>
                </a:lnTo>
                <a:lnTo>
                  <a:pt x="1345201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832804" y="1869494"/>
            <a:ext cx="3540398" cy="79760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1. Wash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2. Clean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3. Protect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4. Heal</a:t>
            </a:r>
          </a:p>
        </p:txBody>
      </p:sp>
      <p:sp>
        <p:nvSpPr>
          <p:cNvPr id="7" name="Freeform 7"/>
          <p:cNvSpPr/>
          <p:nvPr/>
        </p:nvSpPr>
        <p:spPr>
          <a:xfrm>
            <a:off x="10011252" y="8293400"/>
            <a:ext cx="592878" cy="1622304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866128" y="3812626"/>
            <a:ext cx="3985761" cy="398576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02108" y="4775167"/>
            <a:ext cx="3913802" cy="2255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54"/>
              </a:lnSpc>
            </a:pPr>
            <a:r>
              <a:rPr lang="en-US" sz="6467">
                <a:solidFill>
                  <a:srgbClr val="FFFFFF"/>
                </a:solidFill>
                <a:latin typeface="Bebas Neue Bold"/>
              </a:rPr>
              <a:t>Steps for wounds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A8F3782-4AEF-6F17-0C79-3B544A147A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A4B37DF-1BA9-31D3-5772-7CEB9F8226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392349" y="1920275"/>
            <a:ext cx="1445444" cy="1335065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4" y="0"/>
                </a:lnTo>
                <a:lnTo>
                  <a:pt x="1445444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734723" y="4009046"/>
            <a:ext cx="760697" cy="1538173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6" y="0"/>
                </a:lnTo>
                <a:lnTo>
                  <a:pt x="760696" y="1538173"/>
                </a:lnTo>
                <a:lnTo>
                  <a:pt x="0" y="15381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442470" y="6115690"/>
            <a:ext cx="1345201" cy="1345201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2" y="0"/>
                </a:lnTo>
                <a:lnTo>
                  <a:pt x="1345202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818632" y="8032391"/>
            <a:ext cx="592878" cy="1622304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527782" y="1521944"/>
            <a:ext cx="2906331" cy="8233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Wash 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Clean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Protect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Heal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781800" y="2400300"/>
            <a:ext cx="7975122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soapy water so it's clean as can be,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639615" y="4498462"/>
            <a:ext cx="8933887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special spray to get rid of the nasties.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398687" y="6600979"/>
            <a:ext cx="7639874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plaster so nothing gets through,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268005" y="8699141"/>
            <a:ext cx="8030205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cream so you can be your best you!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E886DC1-603F-A30F-9D67-F294FD7CC7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2CBB1C9-5E39-6090-4F8B-814650843C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47282" y="2067258"/>
            <a:ext cx="5593437" cy="7909778"/>
          </a:xfrm>
          <a:custGeom>
            <a:avLst/>
            <a:gdLst/>
            <a:ahLst/>
            <a:cxnLst/>
            <a:rect l="l" t="t" r="r" b="b"/>
            <a:pathLst>
              <a:path w="5593437" h="7909778">
                <a:moveTo>
                  <a:pt x="0" y="0"/>
                </a:moveTo>
                <a:lnTo>
                  <a:pt x="5593436" y="0"/>
                </a:lnTo>
                <a:lnTo>
                  <a:pt x="5593436" y="7909777"/>
                </a:lnTo>
                <a:lnTo>
                  <a:pt x="0" y="79097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90577" y="5390496"/>
            <a:ext cx="380243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401E30-4901-C665-8D56-11805B127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42CCF6-1FAC-87F2-E689-2CCEE19B19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30679" y="2176922"/>
            <a:ext cx="5426641" cy="7668634"/>
          </a:xfrm>
          <a:custGeom>
            <a:avLst/>
            <a:gdLst/>
            <a:ahLst/>
            <a:cxnLst/>
            <a:rect l="l" t="t" r="r" b="b"/>
            <a:pathLst>
              <a:path w="5426641" h="7668634">
                <a:moveTo>
                  <a:pt x="0" y="0"/>
                </a:moveTo>
                <a:lnTo>
                  <a:pt x="5426642" y="0"/>
                </a:lnTo>
                <a:lnTo>
                  <a:pt x="5426642" y="7668634"/>
                </a:lnTo>
                <a:lnTo>
                  <a:pt x="0" y="76686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 answers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009BC0-A956-0622-7590-B67D549D4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7ABD643-43AF-9A74-7188-BD2969076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691439" y="2159738"/>
            <a:ext cx="4905122" cy="7362285"/>
          </a:xfrm>
          <a:custGeom>
            <a:avLst/>
            <a:gdLst/>
            <a:ahLst/>
            <a:cxnLst/>
            <a:rect l="l" t="t" r="r" b="b"/>
            <a:pathLst>
              <a:path w="4905122" h="7362285">
                <a:moveTo>
                  <a:pt x="0" y="0"/>
                </a:moveTo>
                <a:lnTo>
                  <a:pt x="4905122" y="0"/>
                </a:lnTo>
                <a:lnTo>
                  <a:pt x="4905122" y="7362284"/>
                </a:lnTo>
                <a:lnTo>
                  <a:pt x="0" y="73622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9106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4006" y="9522023"/>
            <a:ext cx="255166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671F20-F772-98A7-6CB3-2E5C6754D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95FEEEB-4362-004E-FE0E-48E9E1C02A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81677" y="4447001"/>
            <a:ext cx="17049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0" y="8537408"/>
            <a:ext cx="5526777" cy="402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200" dirty="0">
                <a:solidFill>
                  <a:srgbClr val="E21835"/>
                </a:solidFill>
                <a:latin typeface="Garet ExtraBold"/>
              </a:rPr>
              <a:t>Module 3 - Emergencies</a:t>
            </a:r>
          </a:p>
        </p:txBody>
      </p:sp>
      <p:sp>
        <p:nvSpPr>
          <p:cNvPr id="6" name="TextBox 6"/>
          <p:cNvSpPr txBox="1"/>
          <p:nvPr/>
        </p:nvSpPr>
        <p:spPr>
          <a:xfrm rot="-907258">
            <a:off x="9434757" y="7659946"/>
            <a:ext cx="4619722" cy="1598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3800" b="1" dirty="0">
                <a:solidFill>
                  <a:srgbClr val="FFFFFF"/>
                </a:solidFill>
                <a:latin typeface="Benedict"/>
              </a:rPr>
              <a:t>Year 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BAB302-6211-1936-1EF7-63D941FA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E9F781-1328-65EC-0E78-C4B78C7CA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77000" y="3771900"/>
            <a:ext cx="5119201" cy="6149856"/>
          </a:xfrm>
          <a:custGeom>
            <a:avLst/>
            <a:gdLst/>
            <a:ahLst/>
            <a:cxnLst/>
            <a:rect l="l" t="t" r="r" b="b"/>
            <a:pathLst>
              <a:path w="3832620" h="5930553">
                <a:moveTo>
                  <a:pt x="0" y="0"/>
                </a:moveTo>
                <a:lnTo>
                  <a:pt x="3832620" y="0"/>
                </a:lnTo>
                <a:lnTo>
                  <a:pt x="3832620" y="5930553"/>
                </a:lnTo>
                <a:lnTo>
                  <a:pt x="0" y="59305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019800" y="2079740"/>
            <a:ext cx="6405782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049A98-F029-567D-4A51-2C383F4053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9F7095-62FB-0E89-CB74-60BA71114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543236" y="4000500"/>
            <a:ext cx="4255411" cy="5914743"/>
          </a:xfrm>
          <a:custGeom>
            <a:avLst/>
            <a:gdLst/>
            <a:ahLst/>
            <a:cxnLst/>
            <a:rect l="l" t="t" r="r" b="b"/>
            <a:pathLst>
              <a:path w="3634023" h="5305143">
                <a:moveTo>
                  <a:pt x="0" y="0"/>
                </a:moveTo>
                <a:lnTo>
                  <a:pt x="3634022" y="0"/>
                </a:lnTo>
                <a:lnTo>
                  <a:pt x="3634022" y="5305143"/>
                </a:lnTo>
                <a:lnTo>
                  <a:pt x="0" y="530514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624418" y="2059908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9F6118-2ACB-2BFE-B531-3F89C7B3BB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D8BF9B6-BA54-AE6C-330B-B76DB373FD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14280" y="4429443"/>
            <a:ext cx="7059439" cy="4997877"/>
          </a:xfrm>
          <a:custGeom>
            <a:avLst/>
            <a:gdLst/>
            <a:ahLst/>
            <a:cxnLst/>
            <a:rect l="l" t="t" r="r" b="b"/>
            <a:pathLst>
              <a:path w="5432079" h="4114800">
                <a:moveTo>
                  <a:pt x="0" y="0"/>
                </a:moveTo>
                <a:lnTo>
                  <a:pt x="5432080" y="0"/>
                </a:lnTo>
                <a:lnTo>
                  <a:pt x="543208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858000" y="2247900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78289-A05D-F360-2C7A-994A409CC3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AE99468-5FA3-DFC0-7550-D632810A59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410200" y="3695700"/>
            <a:ext cx="6666889" cy="6108145"/>
          </a:xfrm>
          <a:custGeom>
            <a:avLst/>
            <a:gdLst/>
            <a:ahLst/>
            <a:cxnLst/>
            <a:rect l="l" t="t" r="r" b="b"/>
            <a:pathLst>
              <a:path w="5561379" h="5422345">
                <a:moveTo>
                  <a:pt x="0" y="0"/>
                </a:moveTo>
                <a:lnTo>
                  <a:pt x="5561380" y="0"/>
                </a:lnTo>
                <a:lnTo>
                  <a:pt x="5561380" y="5422345"/>
                </a:lnTo>
                <a:lnTo>
                  <a:pt x="0" y="54223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624418" y="2059908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8EB145-3BB8-094B-18A0-9169294D2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7A855F6-F6C6-F986-AC77-A628179CE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02443" y="3372167"/>
            <a:ext cx="5261139" cy="6149856"/>
          </a:xfrm>
          <a:custGeom>
            <a:avLst/>
            <a:gdLst/>
            <a:ahLst/>
            <a:cxnLst/>
            <a:rect l="l" t="t" r="r" b="b"/>
            <a:pathLst>
              <a:path w="4426279" h="5795455">
                <a:moveTo>
                  <a:pt x="0" y="0"/>
                </a:moveTo>
                <a:lnTo>
                  <a:pt x="4426278" y="0"/>
                </a:lnTo>
                <a:lnTo>
                  <a:pt x="4426278" y="5795455"/>
                </a:lnTo>
                <a:lnTo>
                  <a:pt x="0" y="57954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624418" y="2059908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9A6C93-00C0-6494-E03A-A3EB241E97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06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124200" y="3467100"/>
            <a:ext cx="12268200" cy="6348252"/>
          </a:xfrm>
          <a:custGeom>
            <a:avLst/>
            <a:gdLst/>
            <a:ahLst/>
            <a:cxnLst/>
            <a:rect l="l" t="t" r="r" b="b"/>
            <a:pathLst>
              <a:path w="9433024" h="4999503">
                <a:moveTo>
                  <a:pt x="0" y="0"/>
                </a:moveTo>
                <a:lnTo>
                  <a:pt x="9433024" y="0"/>
                </a:lnTo>
                <a:lnTo>
                  <a:pt x="9433024" y="4999502"/>
                </a:lnTo>
                <a:lnTo>
                  <a:pt x="0" y="49995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624418" y="2059908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583925-34CC-26A9-48CF-1D9E953B5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26D20A4-022C-9A61-0F96-2A488B7E90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624418" y="4236638"/>
            <a:ext cx="4898505" cy="5721010"/>
          </a:xfrm>
          <a:custGeom>
            <a:avLst/>
            <a:gdLst/>
            <a:ahLst/>
            <a:cxnLst/>
            <a:rect l="l" t="t" r="r" b="b"/>
            <a:pathLst>
              <a:path w="3243811" h="5082894">
                <a:moveTo>
                  <a:pt x="0" y="0"/>
                </a:moveTo>
                <a:lnTo>
                  <a:pt x="3243810" y="0"/>
                </a:lnTo>
                <a:lnTo>
                  <a:pt x="3243810" y="5082894"/>
                </a:lnTo>
                <a:lnTo>
                  <a:pt x="0" y="50828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624418" y="2400300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72D95E-F344-E072-E2B8-37336C2A29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B62EF21-9BC5-BC6C-6CBA-133E0A947E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57494" y="5390496"/>
            <a:ext cx="366860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8DABC5-6823-9014-B64E-364DFEFF1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4A4EA9B-0C87-6BB9-AF66-C7A27539B2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040A17BA-3268-3FF3-D814-F26ACF5936D7}"/>
              </a:ext>
            </a:extLst>
          </p:cNvPr>
          <p:cNvSpPr txBox="1"/>
          <p:nvPr/>
        </p:nvSpPr>
        <p:spPr>
          <a:xfrm>
            <a:off x="1685925" y="2400300"/>
            <a:ext cx="15599573" cy="58990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Emergency:</a:t>
            </a:r>
          </a:p>
          <a:p>
            <a:pPr marL="857250" indent="-857250">
              <a:lnSpc>
                <a:spcPts val="9162"/>
              </a:lnSpc>
              <a:buFontTx/>
              <a:buChar char="-"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Who should we tell first if there is an emergency?</a:t>
            </a:r>
          </a:p>
          <a:p>
            <a:pPr marL="857250" indent="-857250">
              <a:lnSpc>
                <a:spcPts val="9162"/>
              </a:lnSpc>
              <a:buFontTx/>
              <a:buChar char="-"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What number do we call in an emergency?</a:t>
            </a:r>
          </a:p>
          <a:p>
            <a:pPr marL="857250" indent="-857250">
              <a:lnSpc>
                <a:spcPts val="9162"/>
              </a:lnSpc>
              <a:buFontTx/>
              <a:buChar char="-"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What is the most important thing to remember before dealing with an emergency?</a:t>
            </a:r>
          </a:p>
        </p:txBody>
      </p:sp>
      <p:pic>
        <p:nvPicPr>
          <p:cNvPr id="9" name="Graphic 8" descr="Ambulance with solid fill">
            <a:extLst>
              <a:ext uri="{FF2B5EF4-FFF2-40B4-BE49-F238E27FC236}">
                <a16:creationId xmlns:a16="http://schemas.microsoft.com/office/drawing/2014/main" id="{B8AFDA5C-28FD-2692-E024-2E957F23D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8600" y="6362700"/>
            <a:ext cx="5105400" cy="5105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8697B3-C37C-A5E4-C9F6-437F08221A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6" name="Graphic 5" descr="Ambulance outline">
            <a:extLst>
              <a:ext uri="{FF2B5EF4-FFF2-40B4-BE49-F238E27FC236}">
                <a16:creationId xmlns:a16="http://schemas.microsoft.com/office/drawing/2014/main" id="{9B91EED6-7AB9-B66C-9A14-B44E8070FA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1000" y="1049135"/>
            <a:ext cx="3267163" cy="32671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96A554-287A-45BF-3F62-C0BC3CEF08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029200" y="2781300"/>
            <a:ext cx="9829800" cy="6449951"/>
          </a:xfrm>
          <a:custGeom>
            <a:avLst/>
            <a:gdLst/>
            <a:ahLst/>
            <a:cxnLst/>
            <a:rect l="l" t="t" r="r" b="b"/>
            <a:pathLst>
              <a:path w="9084426" h="6063854">
                <a:moveTo>
                  <a:pt x="0" y="0"/>
                </a:moveTo>
                <a:lnTo>
                  <a:pt x="9084426" y="0"/>
                </a:lnTo>
                <a:lnTo>
                  <a:pt x="9084426" y="6063854"/>
                </a:lnTo>
                <a:lnTo>
                  <a:pt x="0" y="60638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81000" y="5312337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72732" y="9522023"/>
            <a:ext cx="27771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B56EE1-0A6F-1D04-F4AD-65B6E7EFF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437BC54-82B8-A092-71F3-36AE9D9E8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040A17BA-3268-3FF3-D814-F26ACF5936D7}"/>
              </a:ext>
            </a:extLst>
          </p:cNvPr>
          <p:cNvSpPr txBox="1"/>
          <p:nvPr/>
        </p:nvSpPr>
        <p:spPr>
          <a:xfrm>
            <a:off x="228600" y="2171700"/>
            <a:ext cx="18288000" cy="8258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Emergency:</a:t>
            </a:r>
          </a:p>
          <a:p>
            <a:pPr marL="857250" marR="0" lvl="0" indent="-857250" algn="l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Who should we tell first if there is an emergency? </a:t>
            </a:r>
          </a:p>
          <a:p>
            <a:pPr marR="0" lvl="0" algn="l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    </a:t>
            </a:r>
            <a:r>
              <a:rPr kumimoji="0" lang="en-US" sz="6000" b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If possible, tell an </a:t>
            </a:r>
            <a:r>
              <a:rPr kumimoji="0" lang="en-US" sz="6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adult</a:t>
            </a:r>
            <a:r>
              <a:rPr kumimoji="0" lang="en-US" sz="6000" b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who is close by</a:t>
            </a:r>
            <a:r>
              <a:rPr lang="en-US" sz="6000" dirty="0">
                <a:solidFill>
                  <a:srgbClr val="C00000"/>
                </a:solidFill>
                <a:latin typeface="Canva Student Font"/>
              </a:rPr>
              <a:t>!</a:t>
            </a:r>
            <a:endParaRPr kumimoji="0" lang="en-US" sz="6000" b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va Student Font"/>
              <a:ea typeface="+mn-ea"/>
              <a:cs typeface="+mn-cs"/>
            </a:endParaRPr>
          </a:p>
          <a:p>
            <a:pPr marL="857250" marR="0" lvl="0" indent="-857250" algn="l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What number do we call in an emergency?   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999</a:t>
            </a:r>
            <a:endParaRPr kumimoji="0" lang="en-US" sz="6000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va Student Font"/>
              <a:ea typeface="+mn-ea"/>
              <a:cs typeface="+mn-cs"/>
            </a:endParaRPr>
          </a:p>
          <a:p>
            <a:pPr marL="857250" marR="0" lvl="0" indent="-857250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What is the most important thing to remember before dealing with an emergency? </a:t>
            </a:r>
            <a:r>
              <a:rPr kumimoji="0" lang="en-US" sz="6000" b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Make sure you’re </a:t>
            </a:r>
            <a:r>
              <a:rPr kumimoji="0" lang="en-US" sz="6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not putting yourself </a:t>
            </a:r>
            <a:r>
              <a:rPr kumimoji="0" lang="en-US" sz="6000" b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in any </a:t>
            </a:r>
            <a:r>
              <a:rPr kumimoji="0" lang="en-US" sz="6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danger!</a:t>
            </a:r>
          </a:p>
          <a:p>
            <a:pPr marL="857250" marR="0" lvl="0" indent="-857250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nva Student Fon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0229EE-1487-484F-CCA6-C6B3D4245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Graphic 1" descr="Ambulance outline">
            <a:extLst>
              <a:ext uri="{FF2B5EF4-FFF2-40B4-BE49-F238E27FC236}">
                <a16:creationId xmlns:a16="http://schemas.microsoft.com/office/drawing/2014/main" id="{EDAB9174-F703-6BEF-5D44-1318C93A7E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563600" y="2533650"/>
            <a:ext cx="2590800" cy="2590800"/>
          </a:xfrm>
          <a:prstGeom prst="rect">
            <a:avLst/>
          </a:prstGeom>
        </p:spPr>
      </p:pic>
      <p:pic>
        <p:nvPicPr>
          <p:cNvPr id="9" name="Graphic 8" descr="A phone facing sideways">
            <a:extLst>
              <a:ext uri="{FF2B5EF4-FFF2-40B4-BE49-F238E27FC236}">
                <a16:creationId xmlns:a16="http://schemas.microsoft.com/office/drawing/2014/main" id="{B88A2F57-AFEE-DE38-394E-C71088EB98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582400" y="5619874"/>
            <a:ext cx="517842" cy="13623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C00E99-3582-A2E4-84AA-D1082677E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913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527642" y="3295970"/>
            <a:ext cx="9490861" cy="6221290"/>
          </a:xfrm>
          <a:custGeom>
            <a:avLst/>
            <a:gdLst/>
            <a:ahLst/>
            <a:cxnLst/>
            <a:rect l="l" t="t" r="r" b="b"/>
            <a:pathLst>
              <a:path w="6823861" h="5544387">
                <a:moveTo>
                  <a:pt x="0" y="0"/>
                </a:moveTo>
                <a:lnTo>
                  <a:pt x="6823861" y="0"/>
                </a:lnTo>
                <a:lnTo>
                  <a:pt x="6823861" y="5544387"/>
                </a:lnTo>
                <a:lnTo>
                  <a:pt x="0" y="55443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739276" y="5676900"/>
            <a:ext cx="971678" cy="366670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029200" y="2076682"/>
            <a:ext cx="842412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-33338" y="7231330"/>
            <a:ext cx="9346383" cy="892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You see the school on fire.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33EFB5-C68D-B6F8-819A-266DF8CE39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BF3EE329-C366-42A1-D67C-809A7DEF352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242237" y="6373277"/>
            <a:ext cx="666369" cy="2514600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0FCA14A2-B272-1E42-04AD-BA798502690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541624" y="6420306"/>
            <a:ext cx="666369" cy="2514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1C8070-5AE2-642B-5D6F-571F50C5F8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55048" y="3610603"/>
            <a:ext cx="6689769" cy="6263892"/>
          </a:xfrm>
          <a:custGeom>
            <a:avLst/>
            <a:gdLst/>
            <a:ahLst/>
            <a:cxnLst/>
            <a:rect l="l" t="t" r="r" b="b"/>
            <a:pathLst>
              <a:path w="5354154" h="4437255">
                <a:moveTo>
                  <a:pt x="0" y="0"/>
                </a:moveTo>
                <a:lnTo>
                  <a:pt x="5354154" y="0"/>
                </a:lnTo>
                <a:lnTo>
                  <a:pt x="5354154" y="4437256"/>
                </a:lnTo>
                <a:lnTo>
                  <a:pt x="0" y="44372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199933" y="2265909"/>
            <a:ext cx="842412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979598" y="5386428"/>
            <a:ext cx="9346383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see a builder fall off a VERY TALL ladder and not get back up.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ACB0D3-920B-65CA-A399-9085B4B86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F6DF7F2-5797-7A01-48D0-CDC22298CC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439400" y="2898659"/>
            <a:ext cx="5740143" cy="7388341"/>
          </a:xfrm>
          <a:custGeom>
            <a:avLst/>
            <a:gdLst/>
            <a:ahLst/>
            <a:cxnLst/>
            <a:rect l="l" t="t" r="r" b="b"/>
            <a:pathLst>
              <a:path w="3496191" h="5297259">
                <a:moveTo>
                  <a:pt x="0" y="0"/>
                </a:moveTo>
                <a:lnTo>
                  <a:pt x="3496191" y="0"/>
                </a:lnTo>
                <a:lnTo>
                  <a:pt x="3496191" y="5297259"/>
                </a:lnTo>
                <a:lnTo>
                  <a:pt x="0" y="52972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199933" y="2265909"/>
            <a:ext cx="842412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4265" y="9522023"/>
            <a:ext cx="51464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52600" y="6293513"/>
            <a:ext cx="10089395" cy="17132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see a thief run out a shop stealing a lot of money.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DFC950-A12C-F545-9705-24DC0F1009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001B4A8-A469-EC66-E685-578E6C546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59646" y="5390496"/>
            <a:ext cx="406429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3.2 </a:t>
            </a:r>
          </a:p>
        </p:txBody>
      </p:sp>
      <p:sp>
        <p:nvSpPr>
          <p:cNvPr id="3" name="Freeform 3"/>
          <p:cNvSpPr/>
          <p:nvPr/>
        </p:nvSpPr>
        <p:spPr>
          <a:xfrm>
            <a:off x="6553200" y="2171700"/>
            <a:ext cx="5511329" cy="7784587"/>
          </a:xfrm>
          <a:custGeom>
            <a:avLst/>
            <a:gdLst/>
            <a:ahLst/>
            <a:cxnLst/>
            <a:rect l="l" t="t" r="r" b="b"/>
            <a:pathLst>
              <a:path w="5511329" h="7784587">
                <a:moveTo>
                  <a:pt x="0" y="0"/>
                </a:moveTo>
                <a:lnTo>
                  <a:pt x="5511328" y="0"/>
                </a:lnTo>
                <a:lnTo>
                  <a:pt x="5511328" y="7784587"/>
                </a:lnTo>
                <a:lnTo>
                  <a:pt x="0" y="77845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F7C4A-511F-4309-A2CE-FD99033E64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6A84FDA-B72F-6D5F-7D15-BFAFB9563C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3.2 answers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88D5D60-0194-F2F1-35E4-31D10F638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2324100"/>
            <a:ext cx="5333998" cy="74508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87052B-04FA-60B2-215B-5819FA5EC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B14476-771E-A099-C518-334C381FE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54253D-058F-2583-3B24-6F147D36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D2FA14-95BB-5246-15DB-62873D82E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89878" y="56646"/>
            <a:ext cx="3985761" cy="3985761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7792" y="3885135"/>
            <a:ext cx="1460480" cy="1770278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499647" y="7266862"/>
            <a:ext cx="1427680" cy="1232714"/>
          </a:xfrm>
          <a:custGeom>
            <a:avLst/>
            <a:gdLst/>
            <a:ahLst/>
            <a:cxnLst/>
            <a:rect l="l" t="t" r="r" b="b"/>
            <a:pathLst>
              <a:path w="1136811" h="1021709">
                <a:moveTo>
                  <a:pt x="0" y="0"/>
                </a:moveTo>
                <a:lnTo>
                  <a:pt x="1136811" y="0"/>
                </a:lnTo>
                <a:lnTo>
                  <a:pt x="1136811" y="1021709"/>
                </a:lnTo>
                <a:lnTo>
                  <a:pt x="0" y="10217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502879" y="4039386"/>
            <a:ext cx="16589685" cy="5926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412982" lvl="1" indent="-706491">
              <a:lnSpc>
                <a:spcPts val="11845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Take a deep breath and try to calm down.</a:t>
            </a:r>
          </a:p>
          <a:p>
            <a:pPr marL="1412982" lvl="1" indent="-706491">
              <a:lnSpc>
                <a:spcPts val="11845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Call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999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(ONLY if it is a real emergency)</a:t>
            </a:r>
          </a:p>
          <a:p>
            <a:pPr marL="1412982" lvl="1" indent="-706491">
              <a:lnSpc>
                <a:spcPts val="11845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Listen to the other person and answer all their questions</a:t>
            </a:r>
          </a:p>
          <a:p>
            <a:pPr marL="1412982" lvl="1" indent="-706491">
              <a:lnSpc>
                <a:spcPts val="11845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Stay on the phone until they say it is ok to hang up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24996" y="609539"/>
            <a:ext cx="3315525" cy="2879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70"/>
              </a:lnSpc>
            </a:pPr>
            <a:r>
              <a:rPr lang="en-US" sz="5478">
                <a:solidFill>
                  <a:srgbClr val="FFFFFF"/>
                </a:solidFill>
                <a:latin typeface="Bebas Neue Bold"/>
              </a:rPr>
              <a:t>important steps in an emergency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600992-77B9-9578-126E-F1533A25BB66}"/>
              </a:ext>
            </a:extLst>
          </p:cNvPr>
          <p:cNvGrpSpPr/>
          <p:nvPr/>
        </p:nvGrpSpPr>
        <p:grpSpPr>
          <a:xfrm>
            <a:off x="499647" y="8722595"/>
            <a:ext cx="1460480" cy="1427680"/>
            <a:chOff x="1016942" y="8861998"/>
            <a:chExt cx="1054003" cy="1136802"/>
          </a:xfrm>
        </p:grpSpPr>
        <p:sp>
          <p:nvSpPr>
            <p:cNvPr id="12" name="Freeform 12"/>
            <p:cNvSpPr/>
            <p:nvPr/>
          </p:nvSpPr>
          <p:spPr>
            <a:xfrm>
              <a:off x="1016942" y="8861998"/>
              <a:ext cx="1054003" cy="1136802"/>
            </a:xfrm>
            <a:custGeom>
              <a:avLst/>
              <a:gdLst/>
              <a:ahLst/>
              <a:cxnLst/>
              <a:rect l="l" t="t" r="r" b="b"/>
              <a:pathLst>
                <a:path w="1212952" h="1414521">
                  <a:moveTo>
                    <a:pt x="0" y="0"/>
                  </a:moveTo>
                  <a:lnTo>
                    <a:pt x="1212952" y="0"/>
                  </a:lnTo>
                  <a:lnTo>
                    <a:pt x="1212952" y="1414521"/>
                  </a:lnTo>
                  <a:lnTo>
                    <a:pt x="0" y="14145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E2F2280-933D-18AF-6AF7-F6F1880B7AA6}"/>
                </a:ext>
              </a:extLst>
            </p:cNvPr>
            <p:cNvSpPr/>
            <p:nvPr/>
          </p:nvSpPr>
          <p:spPr>
            <a:xfrm>
              <a:off x="1392949" y="8956342"/>
              <a:ext cx="458084" cy="227222"/>
            </a:xfrm>
            <a:prstGeom prst="rect">
              <a:avLst/>
            </a:prstGeom>
            <a:solidFill>
              <a:srgbClr val="29B6F6"/>
            </a:solidFill>
            <a:ln>
              <a:solidFill>
                <a:srgbClr val="29B6F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b="1" dirty="0"/>
                <a:t>999</a:t>
              </a:r>
              <a:endParaRPr lang="en-GB" sz="1600" b="1" dirty="0"/>
            </a:p>
          </p:txBody>
        </p:sp>
      </p:grpSp>
      <p:pic>
        <p:nvPicPr>
          <p:cNvPr id="20" name="Graphic 19" descr="Telephone with solid fill">
            <a:extLst>
              <a:ext uri="{FF2B5EF4-FFF2-40B4-BE49-F238E27FC236}">
                <a16:creationId xmlns:a16="http://schemas.microsoft.com/office/drawing/2014/main" id="{09F45059-182B-856C-1DE7-6ECC4C7505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885" y="5426567"/>
            <a:ext cx="1840295" cy="1840295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60682" y="3430709"/>
            <a:ext cx="17625494" cy="4591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9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>
                  <a:noFill/>
                </a:ln>
                <a:solidFill>
                  <a:srgbClr val="FFD12E"/>
                </a:solidFill>
                <a:effectLst/>
                <a:uLnTx/>
                <a:uFillTx/>
                <a:latin typeface="Organic"/>
                <a:ea typeface="+mn-ea"/>
                <a:cs typeface="+mn-cs"/>
              </a:rPr>
              <a:t>Programme Completion form</a:t>
            </a:r>
          </a:p>
          <a:p>
            <a:pPr marL="0" marR="0" lvl="0" indent="0" algn="ctr" defTabSz="914400" rtl="0" eaLnBrk="1" fontAlgn="auto" latinLnBrk="0" hangingPunct="1">
              <a:lnSpc>
                <a:spcPts val="179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0" b="0" i="0" u="none" strike="noStrike" kern="1200" cap="none" spc="0" normalizeH="0" baseline="0" noProof="0" dirty="0">
              <a:ln>
                <a:noFill/>
              </a:ln>
              <a:solidFill>
                <a:srgbClr val="FFD12E"/>
              </a:solidFill>
              <a:effectLst/>
              <a:uLnTx/>
              <a:uFillTx/>
              <a:latin typeface="Organic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626450-0319-460A-BA6C-C1F40E063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-24248"/>
            <a:ext cx="18288000" cy="204216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ECB33CB-9684-5282-3B4D-CBCA281ECA58}"/>
              </a:ext>
            </a:extLst>
          </p:cNvPr>
          <p:cNvSpPr/>
          <p:nvPr/>
        </p:nvSpPr>
        <p:spPr>
          <a:xfrm>
            <a:off x="360682" y="6758282"/>
            <a:ext cx="17542409" cy="126342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Graphic 11" descr="Storytelling with solid fill">
            <a:extLst>
              <a:ext uri="{FF2B5EF4-FFF2-40B4-BE49-F238E27FC236}">
                <a16:creationId xmlns:a16="http://schemas.microsoft.com/office/drawing/2014/main" id="{D139615C-4D45-64D8-D5A1-F378329C61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V="1">
            <a:off x="432042" y="1408043"/>
            <a:ext cx="3635445" cy="2120676"/>
          </a:xfrm>
          <a:prstGeom prst="rect">
            <a:avLst/>
          </a:prstGeom>
        </p:spPr>
      </p:pic>
      <p:pic>
        <p:nvPicPr>
          <p:cNvPr id="13" name="Graphic 12" descr="Storytelling with solid fill">
            <a:extLst>
              <a:ext uri="{FF2B5EF4-FFF2-40B4-BE49-F238E27FC236}">
                <a16:creationId xmlns:a16="http://schemas.microsoft.com/office/drawing/2014/main" id="{33EE7CEC-408B-2A43-407C-6EAD4148E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V="1">
            <a:off x="14020800" y="8420100"/>
            <a:ext cx="2743200" cy="1600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EAA32F-3E95-9B7B-8594-77BD7430A4E8}"/>
              </a:ext>
            </a:extLst>
          </p:cNvPr>
          <p:cNvSpPr txBox="1"/>
          <p:nvPr/>
        </p:nvSpPr>
        <p:spPr>
          <a:xfrm>
            <a:off x="432041" y="5365323"/>
            <a:ext cx="108474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Click the link below to complete the form and confirm the number of kids educated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 delivery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will be arranged after the form has been submitted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 in for a chance to win a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£100 bookstore voucher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your school!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0D6147-AC61-1753-A78B-899A04345304}"/>
              </a:ext>
            </a:extLst>
          </p:cNvPr>
          <p:cNvSpPr txBox="1"/>
          <p:nvPr/>
        </p:nvSpPr>
        <p:spPr>
          <a:xfrm>
            <a:off x="1143000" y="6956861"/>
            <a:ext cx="17907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elastoplast.co.uk/pages/first-aid-programme/completed-programme</a:t>
            </a:r>
            <a:endParaRPr kumimoji="0" lang="en-GB" sz="4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10279127"/>
          </a:xfrm>
          <a:custGeom>
            <a:avLst/>
            <a:gdLst/>
            <a:ahLst/>
            <a:cxnLst/>
            <a:rect l="l" t="t" r="r" b="b"/>
            <a:pathLst>
              <a:path w="18447268" h="12613320">
                <a:moveTo>
                  <a:pt x="0" y="0"/>
                </a:moveTo>
                <a:lnTo>
                  <a:pt x="18447268" y="0"/>
                </a:lnTo>
                <a:lnTo>
                  <a:pt x="18447268" y="12613320"/>
                </a:lnTo>
                <a:lnTo>
                  <a:pt x="0" y="126133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 rot="-428824">
            <a:off x="715257" y="4483498"/>
            <a:ext cx="16936420" cy="2778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274"/>
              </a:lnSpc>
              <a:spcBef>
                <a:spcPct val="0"/>
              </a:spcBef>
            </a:pPr>
            <a:r>
              <a:rPr lang="en-US" sz="22527" spc="-1914" dirty="0">
                <a:solidFill>
                  <a:srgbClr val="FFDE59"/>
                </a:solidFill>
                <a:latin typeface="Carlsons Script"/>
              </a:rPr>
              <a:t>Congratulations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5D3CDA-FB01-5C37-D4C3-A1BF024E0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866"/>
            <a:ext cx="18288000" cy="204216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93501" y="7487962"/>
            <a:ext cx="17779931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C60034"/>
                </a:solidFill>
                <a:latin typeface="Canva Student Font"/>
              </a:rPr>
              <a:t>on completing the Year 1 Elastoplast Kids First Aid Programme!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E8507-5503-1358-1E09-AAF9CAB81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172200" y="2027872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7"/>
                </a:lnTo>
                <a:lnTo>
                  <a:pt x="0" y="80528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0" y="5217116"/>
            <a:ext cx="3461715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1.1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805102" y="9522023"/>
            <a:ext cx="21297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525E64-2EBB-D343-07DD-FBAD838FA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B40B07E-D6C7-9CAA-40F2-E16A6F0AD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172200" y="2003401"/>
            <a:ext cx="5725226" cy="8099012"/>
          </a:xfrm>
          <a:custGeom>
            <a:avLst/>
            <a:gdLst/>
            <a:ahLst/>
            <a:cxnLst/>
            <a:rect l="l" t="t" r="r" b="b"/>
            <a:pathLst>
              <a:path w="5725226" h="8099012">
                <a:moveTo>
                  <a:pt x="0" y="0"/>
                </a:moveTo>
                <a:lnTo>
                  <a:pt x="5725226" y="0"/>
                </a:lnTo>
                <a:lnTo>
                  <a:pt x="5725226" y="8099012"/>
                </a:lnTo>
                <a:lnTo>
                  <a:pt x="0" y="80990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95028" y="4669036"/>
            <a:ext cx="5624656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1.1 answers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1178" y="9522023"/>
            <a:ext cx="26082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176143-BC6E-4B63-C65C-771804ABF7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B1507AF-5464-78E3-FA7B-39C4E81E8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10033" y="4424845"/>
            <a:ext cx="6199322" cy="4114800"/>
          </a:xfrm>
          <a:custGeom>
            <a:avLst/>
            <a:gdLst/>
            <a:ahLst/>
            <a:cxnLst/>
            <a:rect l="l" t="t" r="r" b="b"/>
            <a:pathLst>
              <a:path w="6199322" h="4114800">
                <a:moveTo>
                  <a:pt x="0" y="0"/>
                </a:moveTo>
                <a:lnTo>
                  <a:pt x="6199322" y="0"/>
                </a:lnTo>
                <a:lnTo>
                  <a:pt x="619932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959798" y="2305499"/>
            <a:ext cx="4368403" cy="7540057"/>
            <a:chOff x="0" y="0"/>
            <a:chExt cx="5824538" cy="10053409"/>
          </a:xfrm>
        </p:grpSpPr>
        <p:sp>
          <p:nvSpPr>
            <p:cNvPr id="5" name="TextBox 5"/>
            <p:cNvSpPr txBox="1"/>
            <p:nvPr/>
          </p:nvSpPr>
          <p:spPr>
            <a:xfrm>
              <a:off x="0" y="-114300"/>
              <a:ext cx="5824538" cy="11700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5199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6" name="AutoShape 6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7" name="Freeform 7"/>
          <p:cNvSpPr/>
          <p:nvPr/>
        </p:nvSpPr>
        <p:spPr>
          <a:xfrm>
            <a:off x="10365758" y="4424845"/>
            <a:ext cx="6199322" cy="4114800"/>
          </a:xfrm>
          <a:custGeom>
            <a:avLst/>
            <a:gdLst/>
            <a:ahLst/>
            <a:cxnLst/>
            <a:rect l="l" t="t" r="r" b="b"/>
            <a:pathLst>
              <a:path w="6199322" h="4114800">
                <a:moveTo>
                  <a:pt x="0" y="0"/>
                </a:moveTo>
                <a:lnTo>
                  <a:pt x="6199322" y="0"/>
                </a:lnTo>
                <a:lnTo>
                  <a:pt x="619932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7772843" y="9522023"/>
            <a:ext cx="27749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9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1521727" y="6751239"/>
            <a:ext cx="1004051" cy="1004051"/>
            <a:chOff x="0" y="0"/>
            <a:chExt cx="1338735" cy="133873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38735" cy="1338735"/>
            </a:xfrm>
            <a:custGeom>
              <a:avLst/>
              <a:gdLst/>
              <a:ahLst/>
              <a:cxnLst/>
              <a:rect l="l" t="t" r="r" b="b"/>
              <a:pathLst>
                <a:path w="1338735" h="1338735">
                  <a:moveTo>
                    <a:pt x="0" y="0"/>
                  </a:moveTo>
                  <a:lnTo>
                    <a:pt x="1338735" y="0"/>
                  </a:lnTo>
                  <a:lnTo>
                    <a:pt x="1338735" y="1338735"/>
                  </a:lnTo>
                  <a:lnTo>
                    <a:pt x="0" y="13387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242188" y="330307"/>
              <a:ext cx="853440" cy="405130"/>
              <a:chOff x="0" y="0"/>
              <a:chExt cx="853440" cy="40513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49530" y="49530"/>
                <a:ext cx="753110" cy="306070"/>
              </a:xfrm>
              <a:custGeom>
                <a:avLst/>
                <a:gdLst/>
                <a:ahLst/>
                <a:cxnLst/>
                <a:rect l="l" t="t" r="r" b="b"/>
                <a:pathLst>
                  <a:path w="753110" h="306070">
                    <a:moveTo>
                      <a:pt x="52070" y="217170"/>
                    </a:moveTo>
                    <a:cubicBezTo>
                      <a:pt x="78740" y="214630"/>
                      <a:pt x="88900" y="210820"/>
                      <a:pt x="96520" y="207010"/>
                    </a:cubicBezTo>
                    <a:cubicBezTo>
                      <a:pt x="104140" y="203200"/>
                      <a:pt x="111760" y="198120"/>
                      <a:pt x="119380" y="194310"/>
                    </a:cubicBezTo>
                    <a:cubicBezTo>
                      <a:pt x="128270" y="190500"/>
                      <a:pt x="138430" y="186690"/>
                      <a:pt x="148590" y="182880"/>
                    </a:cubicBezTo>
                    <a:cubicBezTo>
                      <a:pt x="157480" y="179070"/>
                      <a:pt x="170180" y="170180"/>
                      <a:pt x="175260" y="173990"/>
                    </a:cubicBezTo>
                    <a:cubicBezTo>
                      <a:pt x="181610" y="179070"/>
                      <a:pt x="179070" y="212090"/>
                      <a:pt x="172720" y="222250"/>
                    </a:cubicBezTo>
                    <a:cubicBezTo>
                      <a:pt x="168910" y="229870"/>
                      <a:pt x="158750" y="231140"/>
                      <a:pt x="151130" y="234950"/>
                    </a:cubicBezTo>
                    <a:cubicBezTo>
                      <a:pt x="142240" y="238760"/>
                      <a:pt x="132080" y="241300"/>
                      <a:pt x="123190" y="245110"/>
                    </a:cubicBezTo>
                    <a:cubicBezTo>
                      <a:pt x="114300" y="248920"/>
                      <a:pt x="106680" y="252730"/>
                      <a:pt x="99060" y="256540"/>
                    </a:cubicBezTo>
                    <a:cubicBezTo>
                      <a:pt x="91440" y="260350"/>
                      <a:pt x="83820" y="265430"/>
                      <a:pt x="74930" y="269240"/>
                    </a:cubicBezTo>
                    <a:cubicBezTo>
                      <a:pt x="66040" y="273050"/>
                      <a:pt x="54610" y="279400"/>
                      <a:pt x="45720" y="276860"/>
                    </a:cubicBezTo>
                    <a:cubicBezTo>
                      <a:pt x="34290" y="274320"/>
                      <a:pt x="16510" y="259080"/>
                      <a:pt x="12700" y="247650"/>
                    </a:cubicBezTo>
                    <a:cubicBezTo>
                      <a:pt x="10160" y="236220"/>
                      <a:pt x="16510" y="219710"/>
                      <a:pt x="24130" y="209550"/>
                    </a:cubicBezTo>
                    <a:cubicBezTo>
                      <a:pt x="30480" y="199390"/>
                      <a:pt x="44450" y="191770"/>
                      <a:pt x="54610" y="185420"/>
                    </a:cubicBezTo>
                    <a:cubicBezTo>
                      <a:pt x="63500" y="180340"/>
                      <a:pt x="71120" y="176530"/>
                      <a:pt x="78740" y="171450"/>
                    </a:cubicBezTo>
                    <a:cubicBezTo>
                      <a:pt x="86360" y="166370"/>
                      <a:pt x="92710" y="161290"/>
                      <a:pt x="100330" y="154940"/>
                    </a:cubicBezTo>
                    <a:cubicBezTo>
                      <a:pt x="109220" y="148590"/>
                      <a:pt x="119380" y="139700"/>
                      <a:pt x="128270" y="133350"/>
                    </a:cubicBezTo>
                    <a:cubicBezTo>
                      <a:pt x="135890" y="128270"/>
                      <a:pt x="143510" y="124460"/>
                      <a:pt x="151130" y="120650"/>
                    </a:cubicBezTo>
                    <a:cubicBezTo>
                      <a:pt x="158750" y="116840"/>
                      <a:pt x="166370" y="113030"/>
                      <a:pt x="175260" y="110490"/>
                    </a:cubicBezTo>
                    <a:cubicBezTo>
                      <a:pt x="184150" y="107950"/>
                      <a:pt x="200660" y="101600"/>
                      <a:pt x="204470" y="105410"/>
                    </a:cubicBezTo>
                    <a:cubicBezTo>
                      <a:pt x="208280" y="110490"/>
                      <a:pt x="199390" y="130810"/>
                      <a:pt x="193040" y="139700"/>
                    </a:cubicBezTo>
                    <a:cubicBezTo>
                      <a:pt x="186690" y="148590"/>
                      <a:pt x="175260" y="156210"/>
                      <a:pt x="166370" y="158750"/>
                    </a:cubicBezTo>
                    <a:cubicBezTo>
                      <a:pt x="157480" y="161290"/>
                      <a:pt x="148590" y="158750"/>
                      <a:pt x="139700" y="158750"/>
                    </a:cubicBezTo>
                    <a:cubicBezTo>
                      <a:pt x="130810" y="158750"/>
                      <a:pt x="120650" y="158750"/>
                      <a:pt x="110490" y="158750"/>
                    </a:cubicBezTo>
                    <a:cubicBezTo>
                      <a:pt x="101600" y="158750"/>
                      <a:pt x="92710" y="160020"/>
                      <a:pt x="82550" y="158750"/>
                    </a:cubicBezTo>
                    <a:cubicBezTo>
                      <a:pt x="69850" y="156210"/>
                      <a:pt x="49530" y="151130"/>
                      <a:pt x="41910" y="143510"/>
                    </a:cubicBezTo>
                    <a:cubicBezTo>
                      <a:pt x="35560" y="137160"/>
                      <a:pt x="35560" y="127000"/>
                      <a:pt x="33020" y="118110"/>
                    </a:cubicBezTo>
                    <a:cubicBezTo>
                      <a:pt x="30480" y="109220"/>
                      <a:pt x="27940" y="101600"/>
                      <a:pt x="29210" y="92710"/>
                    </a:cubicBezTo>
                    <a:cubicBezTo>
                      <a:pt x="31750" y="82550"/>
                      <a:pt x="39370" y="67310"/>
                      <a:pt x="48260" y="59690"/>
                    </a:cubicBezTo>
                    <a:cubicBezTo>
                      <a:pt x="57150" y="53340"/>
                      <a:pt x="69850" y="49530"/>
                      <a:pt x="80010" y="48260"/>
                    </a:cubicBezTo>
                    <a:cubicBezTo>
                      <a:pt x="88900" y="46990"/>
                      <a:pt x="99060" y="49530"/>
                      <a:pt x="107950" y="49530"/>
                    </a:cubicBezTo>
                    <a:cubicBezTo>
                      <a:pt x="116840" y="49530"/>
                      <a:pt x="124460" y="48260"/>
                      <a:pt x="133350" y="48260"/>
                    </a:cubicBezTo>
                    <a:cubicBezTo>
                      <a:pt x="142240" y="48260"/>
                      <a:pt x="151130" y="48260"/>
                      <a:pt x="160020" y="48260"/>
                    </a:cubicBezTo>
                    <a:cubicBezTo>
                      <a:pt x="168910" y="48260"/>
                      <a:pt x="177800" y="48260"/>
                      <a:pt x="186690" y="48260"/>
                    </a:cubicBezTo>
                    <a:cubicBezTo>
                      <a:pt x="195580" y="48260"/>
                      <a:pt x="204470" y="48260"/>
                      <a:pt x="213360" y="48260"/>
                    </a:cubicBezTo>
                    <a:cubicBezTo>
                      <a:pt x="222250" y="48260"/>
                      <a:pt x="229870" y="48260"/>
                      <a:pt x="238760" y="48260"/>
                    </a:cubicBezTo>
                    <a:cubicBezTo>
                      <a:pt x="247650" y="48260"/>
                      <a:pt x="257810" y="48260"/>
                      <a:pt x="266700" y="48260"/>
                    </a:cubicBezTo>
                    <a:cubicBezTo>
                      <a:pt x="275590" y="48260"/>
                      <a:pt x="285750" y="48260"/>
                      <a:pt x="294640" y="48260"/>
                    </a:cubicBezTo>
                    <a:cubicBezTo>
                      <a:pt x="303530" y="48260"/>
                      <a:pt x="311150" y="48260"/>
                      <a:pt x="321310" y="48260"/>
                    </a:cubicBezTo>
                    <a:cubicBezTo>
                      <a:pt x="332740" y="48260"/>
                      <a:pt x="346710" y="48260"/>
                      <a:pt x="358140" y="48260"/>
                    </a:cubicBezTo>
                    <a:cubicBezTo>
                      <a:pt x="368300" y="48260"/>
                      <a:pt x="375920" y="46990"/>
                      <a:pt x="384810" y="46990"/>
                    </a:cubicBezTo>
                    <a:cubicBezTo>
                      <a:pt x="393700" y="46990"/>
                      <a:pt x="403860" y="46990"/>
                      <a:pt x="412750" y="45720"/>
                    </a:cubicBezTo>
                    <a:cubicBezTo>
                      <a:pt x="421640" y="44450"/>
                      <a:pt x="431800" y="43180"/>
                      <a:pt x="440690" y="41910"/>
                    </a:cubicBezTo>
                    <a:cubicBezTo>
                      <a:pt x="450850" y="40640"/>
                      <a:pt x="461010" y="38100"/>
                      <a:pt x="471170" y="36830"/>
                    </a:cubicBezTo>
                    <a:cubicBezTo>
                      <a:pt x="481330" y="35560"/>
                      <a:pt x="490220" y="33020"/>
                      <a:pt x="500380" y="31750"/>
                    </a:cubicBezTo>
                    <a:cubicBezTo>
                      <a:pt x="509270" y="30480"/>
                      <a:pt x="518160" y="30480"/>
                      <a:pt x="528320" y="29210"/>
                    </a:cubicBezTo>
                    <a:cubicBezTo>
                      <a:pt x="538480" y="27940"/>
                      <a:pt x="549910" y="25400"/>
                      <a:pt x="560070" y="22860"/>
                    </a:cubicBezTo>
                    <a:cubicBezTo>
                      <a:pt x="571500" y="20320"/>
                      <a:pt x="581660" y="17780"/>
                      <a:pt x="593090" y="16510"/>
                    </a:cubicBezTo>
                    <a:cubicBezTo>
                      <a:pt x="603250" y="15240"/>
                      <a:pt x="614680" y="13970"/>
                      <a:pt x="624840" y="12700"/>
                    </a:cubicBezTo>
                    <a:cubicBezTo>
                      <a:pt x="635000" y="11430"/>
                      <a:pt x="645160" y="11430"/>
                      <a:pt x="654050" y="8890"/>
                    </a:cubicBezTo>
                    <a:cubicBezTo>
                      <a:pt x="662940" y="7620"/>
                      <a:pt x="670560" y="2540"/>
                      <a:pt x="679450" y="1270"/>
                    </a:cubicBezTo>
                    <a:cubicBezTo>
                      <a:pt x="688340" y="0"/>
                      <a:pt x="697230" y="1270"/>
                      <a:pt x="704850" y="1270"/>
                    </a:cubicBezTo>
                    <a:cubicBezTo>
                      <a:pt x="709930" y="1270"/>
                      <a:pt x="713740" y="1270"/>
                      <a:pt x="717550" y="1270"/>
                    </a:cubicBezTo>
                    <a:cubicBezTo>
                      <a:pt x="720090" y="1270"/>
                      <a:pt x="722630" y="2540"/>
                      <a:pt x="725170" y="2540"/>
                    </a:cubicBezTo>
                    <a:cubicBezTo>
                      <a:pt x="727710" y="3810"/>
                      <a:pt x="731520" y="3810"/>
                      <a:pt x="734060" y="5080"/>
                    </a:cubicBezTo>
                    <a:cubicBezTo>
                      <a:pt x="736600" y="6350"/>
                      <a:pt x="737870" y="8890"/>
                      <a:pt x="740410" y="10160"/>
                    </a:cubicBezTo>
                    <a:cubicBezTo>
                      <a:pt x="742950" y="12700"/>
                      <a:pt x="745490" y="13970"/>
                      <a:pt x="746760" y="16510"/>
                    </a:cubicBezTo>
                    <a:cubicBezTo>
                      <a:pt x="748030" y="19050"/>
                      <a:pt x="749300" y="21590"/>
                      <a:pt x="750570" y="24130"/>
                    </a:cubicBezTo>
                    <a:cubicBezTo>
                      <a:pt x="751840" y="26670"/>
                      <a:pt x="753110" y="30480"/>
                      <a:pt x="753110" y="33020"/>
                    </a:cubicBezTo>
                    <a:cubicBezTo>
                      <a:pt x="753110" y="35560"/>
                      <a:pt x="753110" y="39370"/>
                      <a:pt x="753110" y="41910"/>
                    </a:cubicBezTo>
                    <a:cubicBezTo>
                      <a:pt x="753110" y="44450"/>
                      <a:pt x="751840" y="46990"/>
                      <a:pt x="750570" y="49530"/>
                    </a:cubicBezTo>
                    <a:cubicBezTo>
                      <a:pt x="749300" y="52070"/>
                      <a:pt x="748030" y="54610"/>
                      <a:pt x="746760" y="57150"/>
                    </a:cubicBezTo>
                    <a:cubicBezTo>
                      <a:pt x="745490" y="59690"/>
                      <a:pt x="742950" y="60960"/>
                      <a:pt x="740410" y="63500"/>
                    </a:cubicBezTo>
                    <a:cubicBezTo>
                      <a:pt x="737870" y="64770"/>
                      <a:pt x="736600" y="67310"/>
                      <a:pt x="734060" y="68580"/>
                    </a:cubicBezTo>
                    <a:cubicBezTo>
                      <a:pt x="731520" y="69850"/>
                      <a:pt x="727710" y="72390"/>
                      <a:pt x="725170" y="72390"/>
                    </a:cubicBezTo>
                    <a:cubicBezTo>
                      <a:pt x="722630" y="72390"/>
                      <a:pt x="721360" y="72390"/>
                      <a:pt x="717550" y="72390"/>
                    </a:cubicBezTo>
                    <a:cubicBezTo>
                      <a:pt x="711200" y="72390"/>
                      <a:pt x="695960" y="72390"/>
                      <a:pt x="685800" y="72390"/>
                    </a:cubicBezTo>
                    <a:cubicBezTo>
                      <a:pt x="675640" y="72390"/>
                      <a:pt x="666750" y="71120"/>
                      <a:pt x="657860" y="72390"/>
                    </a:cubicBezTo>
                    <a:cubicBezTo>
                      <a:pt x="648970" y="73660"/>
                      <a:pt x="641350" y="73660"/>
                      <a:pt x="632460" y="76200"/>
                    </a:cubicBezTo>
                    <a:cubicBezTo>
                      <a:pt x="623570" y="78740"/>
                      <a:pt x="613410" y="86360"/>
                      <a:pt x="604520" y="91440"/>
                    </a:cubicBezTo>
                    <a:cubicBezTo>
                      <a:pt x="595630" y="96520"/>
                      <a:pt x="586740" y="102870"/>
                      <a:pt x="579120" y="107950"/>
                    </a:cubicBezTo>
                    <a:cubicBezTo>
                      <a:pt x="571500" y="111760"/>
                      <a:pt x="565150" y="115570"/>
                      <a:pt x="557530" y="119380"/>
                    </a:cubicBezTo>
                    <a:cubicBezTo>
                      <a:pt x="549910" y="123190"/>
                      <a:pt x="541020" y="129540"/>
                      <a:pt x="532130" y="133350"/>
                    </a:cubicBezTo>
                    <a:cubicBezTo>
                      <a:pt x="524510" y="137160"/>
                      <a:pt x="515620" y="138430"/>
                      <a:pt x="508000" y="140970"/>
                    </a:cubicBezTo>
                    <a:cubicBezTo>
                      <a:pt x="499110" y="143510"/>
                      <a:pt x="490220" y="146050"/>
                      <a:pt x="481330" y="149860"/>
                    </a:cubicBezTo>
                    <a:cubicBezTo>
                      <a:pt x="472440" y="153670"/>
                      <a:pt x="462280" y="158750"/>
                      <a:pt x="453390" y="162560"/>
                    </a:cubicBezTo>
                    <a:cubicBezTo>
                      <a:pt x="444500" y="166370"/>
                      <a:pt x="436880" y="170180"/>
                      <a:pt x="429260" y="173990"/>
                    </a:cubicBezTo>
                    <a:cubicBezTo>
                      <a:pt x="421640" y="177800"/>
                      <a:pt x="412750" y="180340"/>
                      <a:pt x="405130" y="184150"/>
                    </a:cubicBezTo>
                    <a:cubicBezTo>
                      <a:pt x="397510" y="187960"/>
                      <a:pt x="389890" y="191770"/>
                      <a:pt x="382270" y="195580"/>
                    </a:cubicBezTo>
                    <a:cubicBezTo>
                      <a:pt x="374650" y="199390"/>
                      <a:pt x="365760" y="201930"/>
                      <a:pt x="356870" y="205740"/>
                    </a:cubicBezTo>
                    <a:cubicBezTo>
                      <a:pt x="347980" y="208280"/>
                      <a:pt x="340360" y="212090"/>
                      <a:pt x="331470" y="214630"/>
                    </a:cubicBezTo>
                    <a:cubicBezTo>
                      <a:pt x="323850" y="217170"/>
                      <a:pt x="316230" y="219710"/>
                      <a:pt x="307340" y="222250"/>
                    </a:cubicBezTo>
                    <a:cubicBezTo>
                      <a:pt x="298450" y="224790"/>
                      <a:pt x="288290" y="227330"/>
                      <a:pt x="279400" y="231140"/>
                    </a:cubicBezTo>
                    <a:cubicBezTo>
                      <a:pt x="270510" y="234950"/>
                      <a:pt x="262890" y="240030"/>
                      <a:pt x="254000" y="243840"/>
                    </a:cubicBezTo>
                    <a:cubicBezTo>
                      <a:pt x="246380" y="247650"/>
                      <a:pt x="238760" y="250190"/>
                      <a:pt x="229870" y="254000"/>
                    </a:cubicBezTo>
                    <a:cubicBezTo>
                      <a:pt x="220980" y="257810"/>
                      <a:pt x="210820" y="262890"/>
                      <a:pt x="200660" y="265430"/>
                    </a:cubicBezTo>
                    <a:cubicBezTo>
                      <a:pt x="190500" y="267970"/>
                      <a:pt x="181610" y="269240"/>
                      <a:pt x="171450" y="270510"/>
                    </a:cubicBezTo>
                    <a:cubicBezTo>
                      <a:pt x="162560" y="271780"/>
                      <a:pt x="153670" y="271780"/>
                      <a:pt x="144780" y="274320"/>
                    </a:cubicBezTo>
                    <a:cubicBezTo>
                      <a:pt x="134620" y="276860"/>
                      <a:pt x="124460" y="281940"/>
                      <a:pt x="115570" y="287020"/>
                    </a:cubicBezTo>
                    <a:cubicBezTo>
                      <a:pt x="106680" y="290830"/>
                      <a:pt x="99060" y="298450"/>
                      <a:pt x="90170" y="300990"/>
                    </a:cubicBezTo>
                    <a:cubicBezTo>
                      <a:pt x="81280" y="303530"/>
                      <a:pt x="72390" y="306070"/>
                      <a:pt x="63500" y="304800"/>
                    </a:cubicBezTo>
                    <a:cubicBezTo>
                      <a:pt x="53340" y="303530"/>
                      <a:pt x="40640" y="299720"/>
                      <a:pt x="33020" y="293370"/>
                    </a:cubicBezTo>
                    <a:cubicBezTo>
                      <a:pt x="25400" y="287020"/>
                      <a:pt x="21590" y="275590"/>
                      <a:pt x="19050" y="265430"/>
                    </a:cubicBezTo>
                    <a:cubicBezTo>
                      <a:pt x="16510" y="256540"/>
                      <a:pt x="19050" y="246380"/>
                      <a:pt x="19050" y="236220"/>
                    </a:cubicBezTo>
                    <a:cubicBezTo>
                      <a:pt x="19050" y="224790"/>
                      <a:pt x="20320" y="212090"/>
                      <a:pt x="22860" y="200660"/>
                    </a:cubicBezTo>
                    <a:cubicBezTo>
                      <a:pt x="25400" y="190500"/>
                      <a:pt x="31750" y="180340"/>
                      <a:pt x="33020" y="170180"/>
                    </a:cubicBezTo>
                    <a:cubicBezTo>
                      <a:pt x="34290" y="161290"/>
                      <a:pt x="27940" y="144780"/>
                      <a:pt x="30480" y="143510"/>
                    </a:cubicBezTo>
                    <a:cubicBezTo>
                      <a:pt x="33020" y="142240"/>
                      <a:pt x="53340" y="165100"/>
                      <a:pt x="52070" y="167640"/>
                    </a:cubicBezTo>
                    <a:cubicBezTo>
                      <a:pt x="50800" y="168910"/>
                      <a:pt x="45720" y="166370"/>
                      <a:pt x="41910" y="166370"/>
                    </a:cubicBezTo>
                    <a:cubicBezTo>
                      <a:pt x="39370" y="166370"/>
                      <a:pt x="35560" y="166370"/>
                      <a:pt x="33020" y="166370"/>
                    </a:cubicBezTo>
                    <a:cubicBezTo>
                      <a:pt x="30480" y="166370"/>
                      <a:pt x="26670" y="163830"/>
                      <a:pt x="24130" y="162560"/>
                    </a:cubicBezTo>
                    <a:cubicBezTo>
                      <a:pt x="21590" y="161290"/>
                      <a:pt x="20320" y="158750"/>
                      <a:pt x="17780" y="157480"/>
                    </a:cubicBezTo>
                    <a:cubicBezTo>
                      <a:pt x="15240" y="154940"/>
                      <a:pt x="12700" y="153670"/>
                      <a:pt x="11430" y="151130"/>
                    </a:cubicBezTo>
                    <a:cubicBezTo>
                      <a:pt x="10160" y="148590"/>
                      <a:pt x="8890" y="146050"/>
                      <a:pt x="7620" y="143510"/>
                    </a:cubicBezTo>
                    <a:cubicBezTo>
                      <a:pt x="6350" y="140970"/>
                      <a:pt x="5080" y="137160"/>
                      <a:pt x="5080" y="134620"/>
                    </a:cubicBezTo>
                    <a:cubicBezTo>
                      <a:pt x="5080" y="132080"/>
                      <a:pt x="5080" y="128270"/>
                      <a:pt x="5080" y="125730"/>
                    </a:cubicBezTo>
                    <a:cubicBezTo>
                      <a:pt x="5080" y="123190"/>
                      <a:pt x="6350" y="119380"/>
                      <a:pt x="7620" y="116840"/>
                    </a:cubicBezTo>
                    <a:cubicBezTo>
                      <a:pt x="8890" y="114300"/>
                      <a:pt x="10160" y="111760"/>
                      <a:pt x="11430" y="109220"/>
                    </a:cubicBezTo>
                    <a:cubicBezTo>
                      <a:pt x="12700" y="106680"/>
                      <a:pt x="15240" y="105410"/>
                      <a:pt x="17780" y="102870"/>
                    </a:cubicBezTo>
                    <a:cubicBezTo>
                      <a:pt x="20320" y="101600"/>
                      <a:pt x="21590" y="99060"/>
                      <a:pt x="24130" y="97790"/>
                    </a:cubicBezTo>
                    <a:cubicBezTo>
                      <a:pt x="26670" y="96520"/>
                      <a:pt x="30480" y="96520"/>
                      <a:pt x="33020" y="95250"/>
                    </a:cubicBezTo>
                    <a:cubicBezTo>
                      <a:pt x="35560" y="95250"/>
                      <a:pt x="38100" y="92710"/>
                      <a:pt x="41910" y="93980"/>
                    </a:cubicBezTo>
                    <a:cubicBezTo>
                      <a:pt x="49530" y="95250"/>
                      <a:pt x="69850" y="104140"/>
                      <a:pt x="77470" y="113030"/>
                    </a:cubicBezTo>
                    <a:cubicBezTo>
                      <a:pt x="83820" y="120650"/>
                      <a:pt x="83820" y="132080"/>
                      <a:pt x="85090" y="142240"/>
                    </a:cubicBezTo>
                    <a:cubicBezTo>
                      <a:pt x="86360" y="151130"/>
                      <a:pt x="86360" y="160020"/>
                      <a:pt x="86360" y="168910"/>
                    </a:cubicBezTo>
                    <a:cubicBezTo>
                      <a:pt x="86360" y="177800"/>
                      <a:pt x="86360" y="186690"/>
                      <a:pt x="86360" y="195580"/>
                    </a:cubicBezTo>
                    <a:cubicBezTo>
                      <a:pt x="86360" y="204470"/>
                      <a:pt x="86360" y="213360"/>
                      <a:pt x="86360" y="222250"/>
                    </a:cubicBezTo>
                    <a:cubicBezTo>
                      <a:pt x="86360" y="231140"/>
                      <a:pt x="87630" y="238760"/>
                      <a:pt x="86360" y="248920"/>
                    </a:cubicBezTo>
                    <a:cubicBezTo>
                      <a:pt x="85090" y="260350"/>
                      <a:pt x="71120" y="287020"/>
                      <a:pt x="73660" y="288290"/>
                    </a:cubicBezTo>
                    <a:cubicBezTo>
                      <a:pt x="74930" y="289560"/>
                      <a:pt x="82550" y="279400"/>
                      <a:pt x="82550" y="279400"/>
                    </a:cubicBezTo>
                    <a:cubicBezTo>
                      <a:pt x="82550" y="279400"/>
                      <a:pt x="80010" y="284480"/>
                      <a:pt x="78740" y="287020"/>
                    </a:cubicBezTo>
                    <a:cubicBezTo>
                      <a:pt x="77470" y="289560"/>
                      <a:pt x="74930" y="290830"/>
                      <a:pt x="72390" y="293370"/>
                    </a:cubicBezTo>
                    <a:cubicBezTo>
                      <a:pt x="69850" y="294640"/>
                      <a:pt x="68580" y="297180"/>
                      <a:pt x="66040" y="298450"/>
                    </a:cubicBezTo>
                    <a:cubicBezTo>
                      <a:pt x="63500" y="299720"/>
                      <a:pt x="59690" y="300990"/>
                      <a:pt x="57150" y="302260"/>
                    </a:cubicBezTo>
                    <a:cubicBezTo>
                      <a:pt x="54610" y="303530"/>
                      <a:pt x="50800" y="303530"/>
                      <a:pt x="48260" y="303530"/>
                    </a:cubicBezTo>
                    <a:cubicBezTo>
                      <a:pt x="45720" y="303530"/>
                      <a:pt x="41910" y="303530"/>
                      <a:pt x="39370" y="302260"/>
                    </a:cubicBezTo>
                    <a:cubicBezTo>
                      <a:pt x="36830" y="300990"/>
                      <a:pt x="34290" y="299720"/>
                      <a:pt x="31750" y="298450"/>
                    </a:cubicBezTo>
                    <a:cubicBezTo>
                      <a:pt x="29210" y="297180"/>
                      <a:pt x="26670" y="295910"/>
                      <a:pt x="24130" y="294640"/>
                    </a:cubicBezTo>
                    <a:cubicBezTo>
                      <a:pt x="21590" y="292100"/>
                      <a:pt x="20320" y="289560"/>
                      <a:pt x="19050" y="287020"/>
                    </a:cubicBezTo>
                    <a:cubicBezTo>
                      <a:pt x="17780" y="284480"/>
                      <a:pt x="15240" y="281940"/>
                      <a:pt x="13970" y="279400"/>
                    </a:cubicBezTo>
                    <a:cubicBezTo>
                      <a:pt x="12700" y="276860"/>
                      <a:pt x="12700" y="274320"/>
                      <a:pt x="12700" y="271780"/>
                    </a:cubicBezTo>
                    <a:cubicBezTo>
                      <a:pt x="12700" y="269240"/>
                      <a:pt x="11430" y="265430"/>
                      <a:pt x="11430" y="262890"/>
                    </a:cubicBezTo>
                    <a:cubicBezTo>
                      <a:pt x="11430" y="260350"/>
                      <a:pt x="13970" y="257810"/>
                      <a:pt x="13970" y="254000"/>
                    </a:cubicBezTo>
                    <a:cubicBezTo>
                      <a:pt x="13970" y="247650"/>
                      <a:pt x="10160" y="237490"/>
                      <a:pt x="8890" y="228600"/>
                    </a:cubicBezTo>
                    <a:cubicBezTo>
                      <a:pt x="7620" y="219710"/>
                      <a:pt x="8890" y="209550"/>
                      <a:pt x="8890" y="199390"/>
                    </a:cubicBezTo>
                    <a:cubicBezTo>
                      <a:pt x="8890" y="190500"/>
                      <a:pt x="8890" y="180340"/>
                      <a:pt x="8890" y="171450"/>
                    </a:cubicBezTo>
                    <a:cubicBezTo>
                      <a:pt x="8890" y="162560"/>
                      <a:pt x="7620" y="154940"/>
                      <a:pt x="6350" y="146050"/>
                    </a:cubicBezTo>
                    <a:cubicBezTo>
                      <a:pt x="5080" y="137160"/>
                      <a:pt x="2540" y="129540"/>
                      <a:pt x="1270" y="120650"/>
                    </a:cubicBezTo>
                    <a:cubicBezTo>
                      <a:pt x="0" y="111760"/>
                      <a:pt x="0" y="104140"/>
                      <a:pt x="1270" y="95250"/>
                    </a:cubicBezTo>
                    <a:cubicBezTo>
                      <a:pt x="3810" y="86360"/>
                      <a:pt x="7620" y="73660"/>
                      <a:pt x="13970" y="67310"/>
                    </a:cubicBezTo>
                    <a:cubicBezTo>
                      <a:pt x="20320" y="60960"/>
                      <a:pt x="29210" y="57150"/>
                      <a:pt x="38100" y="55880"/>
                    </a:cubicBezTo>
                    <a:cubicBezTo>
                      <a:pt x="48260" y="54610"/>
                      <a:pt x="63500" y="57150"/>
                      <a:pt x="73660" y="60960"/>
                    </a:cubicBezTo>
                    <a:cubicBezTo>
                      <a:pt x="82550" y="63500"/>
                      <a:pt x="90170" y="68580"/>
                      <a:pt x="97790" y="73660"/>
                    </a:cubicBezTo>
                    <a:cubicBezTo>
                      <a:pt x="105410" y="80010"/>
                      <a:pt x="109220" y="91440"/>
                      <a:pt x="116840" y="95250"/>
                    </a:cubicBezTo>
                    <a:cubicBezTo>
                      <a:pt x="124460" y="97790"/>
                      <a:pt x="133350" y="93980"/>
                      <a:pt x="142240" y="93980"/>
                    </a:cubicBezTo>
                    <a:cubicBezTo>
                      <a:pt x="151130" y="93980"/>
                      <a:pt x="160020" y="95250"/>
                      <a:pt x="168910" y="95250"/>
                    </a:cubicBezTo>
                    <a:cubicBezTo>
                      <a:pt x="177800" y="95250"/>
                      <a:pt x="187960" y="95250"/>
                      <a:pt x="198120" y="95250"/>
                    </a:cubicBezTo>
                    <a:cubicBezTo>
                      <a:pt x="207010" y="95250"/>
                      <a:pt x="217170" y="95250"/>
                      <a:pt x="226060" y="95250"/>
                    </a:cubicBezTo>
                    <a:cubicBezTo>
                      <a:pt x="234950" y="95250"/>
                      <a:pt x="245110" y="96520"/>
                      <a:pt x="254000" y="95250"/>
                    </a:cubicBezTo>
                    <a:cubicBezTo>
                      <a:pt x="262890" y="93980"/>
                      <a:pt x="273050" y="91440"/>
                      <a:pt x="281940" y="88900"/>
                    </a:cubicBezTo>
                    <a:cubicBezTo>
                      <a:pt x="290830" y="86360"/>
                      <a:pt x="299720" y="85090"/>
                      <a:pt x="308610" y="82550"/>
                    </a:cubicBezTo>
                    <a:cubicBezTo>
                      <a:pt x="318770" y="78740"/>
                      <a:pt x="327660" y="72390"/>
                      <a:pt x="337820" y="69850"/>
                    </a:cubicBezTo>
                    <a:cubicBezTo>
                      <a:pt x="347980" y="66040"/>
                      <a:pt x="361950" y="64770"/>
                      <a:pt x="370840" y="63500"/>
                    </a:cubicBezTo>
                    <a:cubicBezTo>
                      <a:pt x="377190" y="62230"/>
                      <a:pt x="382270" y="62230"/>
                      <a:pt x="386080" y="62230"/>
                    </a:cubicBezTo>
                    <a:cubicBezTo>
                      <a:pt x="389890" y="62230"/>
                      <a:pt x="392430" y="62230"/>
                      <a:pt x="394970" y="63500"/>
                    </a:cubicBezTo>
                    <a:cubicBezTo>
                      <a:pt x="397510" y="63500"/>
                      <a:pt x="400050" y="64770"/>
                      <a:pt x="402590" y="66040"/>
                    </a:cubicBezTo>
                    <a:cubicBezTo>
                      <a:pt x="405130" y="67310"/>
                      <a:pt x="407670" y="68580"/>
                      <a:pt x="410210" y="71120"/>
                    </a:cubicBezTo>
                    <a:cubicBezTo>
                      <a:pt x="412750" y="73660"/>
                      <a:pt x="415290" y="76200"/>
                      <a:pt x="416560" y="78740"/>
                    </a:cubicBezTo>
                    <a:cubicBezTo>
                      <a:pt x="417830" y="81280"/>
                      <a:pt x="419100" y="83820"/>
                      <a:pt x="420370" y="86360"/>
                    </a:cubicBezTo>
                    <a:cubicBezTo>
                      <a:pt x="421640" y="88900"/>
                      <a:pt x="422910" y="91440"/>
                      <a:pt x="422910" y="93980"/>
                    </a:cubicBezTo>
                    <a:cubicBezTo>
                      <a:pt x="422910" y="96520"/>
                      <a:pt x="422910" y="100330"/>
                      <a:pt x="422910" y="102870"/>
                    </a:cubicBezTo>
                    <a:cubicBezTo>
                      <a:pt x="422910" y="105410"/>
                      <a:pt x="421640" y="109220"/>
                      <a:pt x="420370" y="111760"/>
                    </a:cubicBezTo>
                    <a:cubicBezTo>
                      <a:pt x="419100" y="114300"/>
                      <a:pt x="417830" y="116840"/>
                      <a:pt x="416560" y="119380"/>
                    </a:cubicBezTo>
                    <a:cubicBezTo>
                      <a:pt x="415290" y="121920"/>
                      <a:pt x="412750" y="123190"/>
                      <a:pt x="410210" y="125730"/>
                    </a:cubicBezTo>
                    <a:cubicBezTo>
                      <a:pt x="407670" y="127000"/>
                      <a:pt x="406400" y="129540"/>
                      <a:pt x="403860" y="130810"/>
                    </a:cubicBezTo>
                    <a:cubicBezTo>
                      <a:pt x="401320" y="132080"/>
                      <a:pt x="397510" y="132080"/>
                      <a:pt x="394970" y="133350"/>
                    </a:cubicBezTo>
                    <a:cubicBezTo>
                      <a:pt x="392430" y="133350"/>
                      <a:pt x="389890" y="134620"/>
                      <a:pt x="386080" y="134620"/>
                    </a:cubicBezTo>
                    <a:cubicBezTo>
                      <a:pt x="379730" y="135890"/>
                      <a:pt x="367030" y="137160"/>
                      <a:pt x="358140" y="139700"/>
                    </a:cubicBezTo>
                    <a:cubicBezTo>
                      <a:pt x="349250" y="140970"/>
                      <a:pt x="340360" y="143510"/>
                      <a:pt x="331470" y="146050"/>
                    </a:cubicBezTo>
                    <a:cubicBezTo>
                      <a:pt x="322580" y="148590"/>
                      <a:pt x="313690" y="152400"/>
                      <a:pt x="304800" y="154940"/>
                    </a:cubicBezTo>
                    <a:cubicBezTo>
                      <a:pt x="295910" y="157480"/>
                      <a:pt x="285750" y="157480"/>
                      <a:pt x="275590" y="161290"/>
                    </a:cubicBezTo>
                    <a:cubicBezTo>
                      <a:pt x="264160" y="165100"/>
                      <a:pt x="252730" y="171450"/>
                      <a:pt x="242570" y="176530"/>
                    </a:cubicBezTo>
                    <a:cubicBezTo>
                      <a:pt x="233680" y="181610"/>
                      <a:pt x="224790" y="186690"/>
                      <a:pt x="217170" y="191770"/>
                    </a:cubicBezTo>
                    <a:cubicBezTo>
                      <a:pt x="209550" y="196850"/>
                      <a:pt x="198120" y="208280"/>
                      <a:pt x="194310" y="205740"/>
                    </a:cubicBezTo>
                    <a:cubicBezTo>
                      <a:pt x="187960" y="201930"/>
                      <a:pt x="189230" y="165100"/>
                      <a:pt x="195580" y="154940"/>
                    </a:cubicBezTo>
                    <a:cubicBezTo>
                      <a:pt x="200660" y="147320"/>
                      <a:pt x="212090" y="146050"/>
                      <a:pt x="220980" y="142240"/>
                    </a:cubicBezTo>
                    <a:cubicBezTo>
                      <a:pt x="231140" y="138430"/>
                      <a:pt x="242570" y="133350"/>
                      <a:pt x="252730" y="130810"/>
                    </a:cubicBezTo>
                    <a:cubicBezTo>
                      <a:pt x="261620" y="128270"/>
                      <a:pt x="270510" y="127000"/>
                      <a:pt x="279400" y="124460"/>
                    </a:cubicBezTo>
                    <a:cubicBezTo>
                      <a:pt x="288290" y="121920"/>
                      <a:pt x="297180" y="119380"/>
                      <a:pt x="306070" y="115570"/>
                    </a:cubicBezTo>
                    <a:cubicBezTo>
                      <a:pt x="314960" y="111760"/>
                      <a:pt x="321310" y="107950"/>
                      <a:pt x="330200" y="104140"/>
                    </a:cubicBezTo>
                    <a:cubicBezTo>
                      <a:pt x="340360" y="100330"/>
                      <a:pt x="351790" y="95250"/>
                      <a:pt x="361950" y="91440"/>
                    </a:cubicBezTo>
                    <a:cubicBezTo>
                      <a:pt x="372110" y="87630"/>
                      <a:pt x="382270" y="86360"/>
                      <a:pt x="391160" y="83820"/>
                    </a:cubicBezTo>
                    <a:cubicBezTo>
                      <a:pt x="400050" y="81280"/>
                      <a:pt x="407670" y="80010"/>
                      <a:pt x="416560" y="77470"/>
                    </a:cubicBezTo>
                    <a:cubicBezTo>
                      <a:pt x="426720" y="73660"/>
                      <a:pt x="436880" y="67310"/>
                      <a:pt x="447040" y="64770"/>
                    </a:cubicBezTo>
                    <a:cubicBezTo>
                      <a:pt x="455930" y="62230"/>
                      <a:pt x="463550" y="64770"/>
                      <a:pt x="472440" y="63500"/>
                    </a:cubicBezTo>
                    <a:cubicBezTo>
                      <a:pt x="482600" y="62230"/>
                      <a:pt x="495300" y="58420"/>
                      <a:pt x="505460" y="55880"/>
                    </a:cubicBezTo>
                    <a:cubicBezTo>
                      <a:pt x="514350" y="53340"/>
                      <a:pt x="523240" y="50800"/>
                      <a:pt x="532130" y="49530"/>
                    </a:cubicBezTo>
                    <a:cubicBezTo>
                      <a:pt x="541020" y="48260"/>
                      <a:pt x="548640" y="48260"/>
                      <a:pt x="557530" y="46990"/>
                    </a:cubicBezTo>
                    <a:cubicBezTo>
                      <a:pt x="566420" y="45720"/>
                      <a:pt x="572770" y="40640"/>
                      <a:pt x="582930" y="39370"/>
                    </a:cubicBezTo>
                    <a:cubicBezTo>
                      <a:pt x="596900" y="36830"/>
                      <a:pt x="622300" y="38100"/>
                      <a:pt x="633730" y="39370"/>
                    </a:cubicBezTo>
                    <a:cubicBezTo>
                      <a:pt x="638810" y="39370"/>
                      <a:pt x="641350" y="40640"/>
                      <a:pt x="645160" y="41910"/>
                    </a:cubicBezTo>
                    <a:cubicBezTo>
                      <a:pt x="648970" y="43180"/>
                      <a:pt x="652780" y="44450"/>
                      <a:pt x="656590" y="46990"/>
                    </a:cubicBezTo>
                    <a:cubicBezTo>
                      <a:pt x="659130" y="49530"/>
                      <a:pt x="661670" y="52070"/>
                      <a:pt x="664210" y="55880"/>
                    </a:cubicBezTo>
                    <a:cubicBezTo>
                      <a:pt x="666750" y="58420"/>
                      <a:pt x="668020" y="62230"/>
                      <a:pt x="669290" y="66040"/>
                    </a:cubicBezTo>
                    <a:cubicBezTo>
                      <a:pt x="670560" y="69850"/>
                      <a:pt x="670560" y="73660"/>
                      <a:pt x="670560" y="77470"/>
                    </a:cubicBezTo>
                    <a:cubicBezTo>
                      <a:pt x="670560" y="81280"/>
                      <a:pt x="669290" y="86360"/>
                      <a:pt x="668020" y="90170"/>
                    </a:cubicBezTo>
                    <a:cubicBezTo>
                      <a:pt x="666750" y="93980"/>
                      <a:pt x="664210" y="97790"/>
                      <a:pt x="661670" y="100330"/>
                    </a:cubicBezTo>
                    <a:cubicBezTo>
                      <a:pt x="659130" y="102870"/>
                      <a:pt x="656590" y="106680"/>
                      <a:pt x="652780" y="107950"/>
                    </a:cubicBezTo>
                    <a:cubicBezTo>
                      <a:pt x="648970" y="110490"/>
                      <a:pt x="645160" y="110490"/>
                      <a:pt x="641350" y="111760"/>
                    </a:cubicBezTo>
                    <a:cubicBezTo>
                      <a:pt x="637540" y="113030"/>
                      <a:pt x="633730" y="113030"/>
                      <a:pt x="629920" y="113030"/>
                    </a:cubicBezTo>
                    <a:cubicBezTo>
                      <a:pt x="626110" y="113030"/>
                      <a:pt x="622300" y="110490"/>
                      <a:pt x="618490" y="109220"/>
                    </a:cubicBezTo>
                    <a:cubicBezTo>
                      <a:pt x="614680" y="107950"/>
                      <a:pt x="610870" y="105410"/>
                      <a:pt x="608330" y="102870"/>
                    </a:cubicBezTo>
                    <a:cubicBezTo>
                      <a:pt x="605790" y="100330"/>
                      <a:pt x="603250" y="96520"/>
                      <a:pt x="601980" y="92710"/>
                    </a:cubicBezTo>
                    <a:cubicBezTo>
                      <a:pt x="600710" y="88900"/>
                      <a:pt x="599440" y="86360"/>
                      <a:pt x="598170" y="82550"/>
                    </a:cubicBezTo>
                    <a:cubicBezTo>
                      <a:pt x="596900" y="78740"/>
                      <a:pt x="596900" y="73660"/>
                      <a:pt x="598170" y="69850"/>
                    </a:cubicBezTo>
                    <a:cubicBezTo>
                      <a:pt x="599440" y="66040"/>
                      <a:pt x="600710" y="62230"/>
                      <a:pt x="601980" y="58420"/>
                    </a:cubicBezTo>
                    <a:cubicBezTo>
                      <a:pt x="603250" y="54610"/>
                      <a:pt x="605790" y="52070"/>
                      <a:pt x="608330" y="49530"/>
                    </a:cubicBezTo>
                    <a:cubicBezTo>
                      <a:pt x="610870" y="46990"/>
                      <a:pt x="614680" y="44450"/>
                      <a:pt x="618490" y="43180"/>
                    </a:cubicBezTo>
                    <a:cubicBezTo>
                      <a:pt x="622300" y="41910"/>
                      <a:pt x="626110" y="39370"/>
                      <a:pt x="629920" y="39370"/>
                    </a:cubicBezTo>
                    <a:cubicBezTo>
                      <a:pt x="633730" y="39370"/>
                      <a:pt x="637540" y="39370"/>
                      <a:pt x="641350" y="40640"/>
                    </a:cubicBezTo>
                    <a:cubicBezTo>
                      <a:pt x="645160" y="41910"/>
                      <a:pt x="648970" y="41910"/>
                      <a:pt x="652780" y="44450"/>
                    </a:cubicBezTo>
                    <a:cubicBezTo>
                      <a:pt x="656590" y="45720"/>
                      <a:pt x="659130" y="49530"/>
                      <a:pt x="661670" y="52070"/>
                    </a:cubicBezTo>
                    <a:cubicBezTo>
                      <a:pt x="664210" y="54610"/>
                      <a:pt x="666750" y="58420"/>
                      <a:pt x="668020" y="62230"/>
                    </a:cubicBezTo>
                    <a:cubicBezTo>
                      <a:pt x="669290" y="66040"/>
                      <a:pt x="670560" y="69850"/>
                      <a:pt x="670560" y="73660"/>
                    </a:cubicBezTo>
                    <a:cubicBezTo>
                      <a:pt x="670560" y="77470"/>
                      <a:pt x="670560" y="82550"/>
                      <a:pt x="669290" y="86360"/>
                    </a:cubicBezTo>
                    <a:cubicBezTo>
                      <a:pt x="668020" y="90170"/>
                      <a:pt x="666750" y="93980"/>
                      <a:pt x="664210" y="96520"/>
                    </a:cubicBezTo>
                    <a:cubicBezTo>
                      <a:pt x="661670" y="100330"/>
                      <a:pt x="659130" y="102870"/>
                      <a:pt x="656590" y="105410"/>
                    </a:cubicBezTo>
                    <a:cubicBezTo>
                      <a:pt x="652780" y="107950"/>
                      <a:pt x="648970" y="109220"/>
                      <a:pt x="645160" y="110490"/>
                    </a:cubicBezTo>
                    <a:cubicBezTo>
                      <a:pt x="641350" y="111760"/>
                      <a:pt x="633730" y="113030"/>
                      <a:pt x="633730" y="113030"/>
                    </a:cubicBezTo>
                    <a:cubicBezTo>
                      <a:pt x="633730" y="113030"/>
                      <a:pt x="615950" y="101600"/>
                      <a:pt x="607060" y="101600"/>
                    </a:cubicBezTo>
                    <a:cubicBezTo>
                      <a:pt x="598170" y="101600"/>
                      <a:pt x="591820" y="113030"/>
                      <a:pt x="581660" y="115570"/>
                    </a:cubicBezTo>
                    <a:cubicBezTo>
                      <a:pt x="570230" y="119380"/>
                      <a:pt x="556260" y="116840"/>
                      <a:pt x="544830" y="119380"/>
                    </a:cubicBezTo>
                    <a:cubicBezTo>
                      <a:pt x="534670" y="120650"/>
                      <a:pt x="527050" y="123190"/>
                      <a:pt x="518160" y="125730"/>
                    </a:cubicBezTo>
                    <a:cubicBezTo>
                      <a:pt x="508000" y="128270"/>
                      <a:pt x="499110" y="132080"/>
                      <a:pt x="488950" y="133350"/>
                    </a:cubicBezTo>
                    <a:cubicBezTo>
                      <a:pt x="477520" y="134620"/>
                      <a:pt x="464820" y="132080"/>
                      <a:pt x="454660" y="134620"/>
                    </a:cubicBezTo>
                    <a:cubicBezTo>
                      <a:pt x="444500" y="137160"/>
                      <a:pt x="436880" y="142240"/>
                      <a:pt x="427990" y="146050"/>
                    </a:cubicBezTo>
                    <a:cubicBezTo>
                      <a:pt x="419100" y="148590"/>
                      <a:pt x="408940" y="151130"/>
                      <a:pt x="400050" y="153670"/>
                    </a:cubicBezTo>
                    <a:cubicBezTo>
                      <a:pt x="391160" y="156210"/>
                      <a:pt x="382270" y="160020"/>
                      <a:pt x="373380" y="163830"/>
                    </a:cubicBezTo>
                    <a:cubicBezTo>
                      <a:pt x="364490" y="167640"/>
                      <a:pt x="358140" y="170180"/>
                      <a:pt x="349250" y="173990"/>
                    </a:cubicBezTo>
                    <a:cubicBezTo>
                      <a:pt x="340360" y="177800"/>
                      <a:pt x="330200" y="181610"/>
                      <a:pt x="320040" y="185420"/>
                    </a:cubicBezTo>
                    <a:cubicBezTo>
                      <a:pt x="311150" y="189230"/>
                      <a:pt x="300990" y="191770"/>
                      <a:pt x="292100" y="194310"/>
                    </a:cubicBezTo>
                    <a:cubicBezTo>
                      <a:pt x="281940" y="196850"/>
                      <a:pt x="271780" y="199390"/>
                      <a:pt x="262890" y="201930"/>
                    </a:cubicBezTo>
                    <a:cubicBezTo>
                      <a:pt x="254000" y="204470"/>
                      <a:pt x="245110" y="209550"/>
                      <a:pt x="236220" y="210820"/>
                    </a:cubicBezTo>
                    <a:cubicBezTo>
                      <a:pt x="227330" y="212090"/>
                      <a:pt x="218440" y="213360"/>
                      <a:pt x="208280" y="213360"/>
                    </a:cubicBezTo>
                    <a:cubicBezTo>
                      <a:pt x="198120" y="213360"/>
                      <a:pt x="186690" y="215900"/>
                      <a:pt x="177800" y="213360"/>
                    </a:cubicBezTo>
                    <a:cubicBezTo>
                      <a:pt x="168910" y="210820"/>
                      <a:pt x="160020" y="207010"/>
                      <a:pt x="154940" y="199390"/>
                    </a:cubicBezTo>
                    <a:cubicBezTo>
                      <a:pt x="148590" y="190500"/>
                      <a:pt x="144780" y="170180"/>
                      <a:pt x="148590" y="158750"/>
                    </a:cubicBezTo>
                    <a:cubicBezTo>
                      <a:pt x="152400" y="148590"/>
                      <a:pt x="166370" y="140970"/>
                      <a:pt x="175260" y="134620"/>
                    </a:cubicBezTo>
                    <a:cubicBezTo>
                      <a:pt x="182880" y="129540"/>
                      <a:pt x="189230" y="124460"/>
                      <a:pt x="196850" y="120650"/>
                    </a:cubicBezTo>
                    <a:cubicBezTo>
                      <a:pt x="204470" y="115570"/>
                      <a:pt x="212090" y="113030"/>
                      <a:pt x="219710" y="107950"/>
                    </a:cubicBezTo>
                    <a:cubicBezTo>
                      <a:pt x="228600" y="102870"/>
                      <a:pt x="236220" y="95250"/>
                      <a:pt x="245110" y="92710"/>
                    </a:cubicBezTo>
                    <a:cubicBezTo>
                      <a:pt x="254000" y="90170"/>
                      <a:pt x="264160" y="91440"/>
                      <a:pt x="273050" y="90170"/>
                    </a:cubicBezTo>
                    <a:cubicBezTo>
                      <a:pt x="281940" y="88900"/>
                      <a:pt x="290830" y="83820"/>
                      <a:pt x="299720" y="81280"/>
                    </a:cubicBezTo>
                    <a:cubicBezTo>
                      <a:pt x="308610" y="78740"/>
                      <a:pt x="318770" y="76200"/>
                      <a:pt x="327660" y="73660"/>
                    </a:cubicBezTo>
                    <a:cubicBezTo>
                      <a:pt x="337820" y="71120"/>
                      <a:pt x="347980" y="64770"/>
                      <a:pt x="358140" y="63500"/>
                    </a:cubicBezTo>
                    <a:cubicBezTo>
                      <a:pt x="367030" y="62230"/>
                      <a:pt x="379730" y="62230"/>
                      <a:pt x="386080" y="62230"/>
                    </a:cubicBezTo>
                    <a:cubicBezTo>
                      <a:pt x="389890" y="62230"/>
                      <a:pt x="392430" y="62230"/>
                      <a:pt x="394970" y="63500"/>
                    </a:cubicBezTo>
                    <a:cubicBezTo>
                      <a:pt x="397510" y="63500"/>
                      <a:pt x="400050" y="64770"/>
                      <a:pt x="402590" y="66040"/>
                    </a:cubicBezTo>
                    <a:cubicBezTo>
                      <a:pt x="405130" y="67310"/>
                      <a:pt x="407670" y="68580"/>
                      <a:pt x="410210" y="71120"/>
                    </a:cubicBezTo>
                    <a:cubicBezTo>
                      <a:pt x="412750" y="72390"/>
                      <a:pt x="415290" y="74930"/>
                      <a:pt x="416560" y="77470"/>
                    </a:cubicBezTo>
                    <a:cubicBezTo>
                      <a:pt x="417830" y="80010"/>
                      <a:pt x="419100" y="83820"/>
                      <a:pt x="420370" y="86360"/>
                    </a:cubicBezTo>
                    <a:cubicBezTo>
                      <a:pt x="421640" y="88900"/>
                      <a:pt x="422910" y="91440"/>
                      <a:pt x="422910" y="93980"/>
                    </a:cubicBezTo>
                    <a:cubicBezTo>
                      <a:pt x="422910" y="96520"/>
                      <a:pt x="422910" y="100330"/>
                      <a:pt x="422910" y="102870"/>
                    </a:cubicBezTo>
                    <a:cubicBezTo>
                      <a:pt x="422910" y="105410"/>
                      <a:pt x="421640" y="109220"/>
                      <a:pt x="420370" y="111760"/>
                    </a:cubicBezTo>
                    <a:cubicBezTo>
                      <a:pt x="419100" y="114300"/>
                      <a:pt x="417830" y="116840"/>
                      <a:pt x="416560" y="119380"/>
                    </a:cubicBezTo>
                    <a:cubicBezTo>
                      <a:pt x="415290" y="121920"/>
                      <a:pt x="412750" y="123190"/>
                      <a:pt x="410210" y="125730"/>
                    </a:cubicBezTo>
                    <a:cubicBezTo>
                      <a:pt x="407670" y="127000"/>
                      <a:pt x="406400" y="129540"/>
                      <a:pt x="403860" y="130810"/>
                    </a:cubicBezTo>
                    <a:cubicBezTo>
                      <a:pt x="401320" y="132080"/>
                      <a:pt x="397510" y="132080"/>
                      <a:pt x="394970" y="133350"/>
                    </a:cubicBezTo>
                    <a:cubicBezTo>
                      <a:pt x="392430" y="133350"/>
                      <a:pt x="389890" y="134620"/>
                      <a:pt x="386080" y="134620"/>
                    </a:cubicBezTo>
                    <a:cubicBezTo>
                      <a:pt x="382270" y="135890"/>
                      <a:pt x="377190" y="135890"/>
                      <a:pt x="372110" y="137160"/>
                    </a:cubicBezTo>
                    <a:cubicBezTo>
                      <a:pt x="364490" y="138430"/>
                      <a:pt x="355600" y="139700"/>
                      <a:pt x="346710" y="142240"/>
                    </a:cubicBezTo>
                    <a:cubicBezTo>
                      <a:pt x="337820" y="144780"/>
                      <a:pt x="330200" y="151130"/>
                      <a:pt x="321310" y="153670"/>
                    </a:cubicBezTo>
                    <a:cubicBezTo>
                      <a:pt x="312420" y="156210"/>
                      <a:pt x="302260" y="157480"/>
                      <a:pt x="293370" y="160020"/>
                    </a:cubicBezTo>
                    <a:cubicBezTo>
                      <a:pt x="283210" y="162560"/>
                      <a:pt x="274320" y="165100"/>
                      <a:pt x="264160" y="166370"/>
                    </a:cubicBezTo>
                    <a:cubicBezTo>
                      <a:pt x="255270" y="167640"/>
                      <a:pt x="246380" y="167640"/>
                      <a:pt x="237490" y="167640"/>
                    </a:cubicBezTo>
                    <a:cubicBezTo>
                      <a:pt x="227330" y="167640"/>
                      <a:pt x="217170" y="167640"/>
                      <a:pt x="207010" y="167640"/>
                    </a:cubicBezTo>
                    <a:cubicBezTo>
                      <a:pt x="196850" y="167640"/>
                      <a:pt x="187960" y="167640"/>
                      <a:pt x="177800" y="167640"/>
                    </a:cubicBezTo>
                    <a:cubicBezTo>
                      <a:pt x="167640" y="167640"/>
                      <a:pt x="158750" y="167640"/>
                      <a:pt x="148590" y="167640"/>
                    </a:cubicBezTo>
                    <a:cubicBezTo>
                      <a:pt x="138430" y="167640"/>
                      <a:pt x="128270" y="165100"/>
                      <a:pt x="118110" y="163830"/>
                    </a:cubicBezTo>
                    <a:cubicBezTo>
                      <a:pt x="109220" y="162560"/>
                      <a:pt x="99060" y="165100"/>
                      <a:pt x="90170" y="162560"/>
                    </a:cubicBezTo>
                    <a:cubicBezTo>
                      <a:pt x="81280" y="160020"/>
                      <a:pt x="71120" y="154940"/>
                      <a:pt x="63500" y="148590"/>
                    </a:cubicBezTo>
                    <a:cubicBezTo>
                      <a:pt x="57150" y="142240"/>
                      <a:pt x="46990" y="133350"/>
                      <a:pt x="48260" y="127000"/>
                    </a:cubicBezTo>
                    <a:cubicBezTo>
                      <a:pt x="49530" y="119380"/>
                      <a:pt x="71120" y="105410"/>
                      <a:pt x="73660" y="106680"/>
                    </a:cubicBezTo>
                    <a:cubicBezTo>
                      <a:pt x="76200" y="107950"/>
                      <a:pt x="67310" y="123190"/>
                      <a:pt x="68580" y="132080"/>
                    </a:cubicBezTo>
                    <a:cubicBezTo>
                      <a:pt x="69850" y="143510"/>
                      <a:pt x="78740" y="156210"/>
                      <a:pt x="81280" y="167640"/>
                    </a:cubicBezTo>
                    <a:cubicBezTo>
                      <a:pt x="82550" y="176530"/>
                      <a:pt x="81280" y="185420"/>
                      <a:pt x="81280" y="194310"/>
                    </a:cubicBezTo>
                    <a:cubicBezTo>
                      <a:pt x="81280" y="203200"/>
                      <a:pt x="81280" y="213360"/>
                      <a:pt x="81280" y="222250"/>
                    </a:cubicBezTo>
                    <a:cubicBezTo>
                      <a:pt x="81280" y="231140"/>
                      <a:pt x="82550" y="240030"/>
                      <a:pt x="82550" y="248920"/>
                    </a:cubicBezTo>
                    <a:cubicBezTo>
                      <a:pt x="82550" y="259080"/>
                      <a:pt x="83820" y="273050"/>
                      <a:pt x="82550" y="279400"/>
                    </a:cubicBezTo>
                    <a:cubicBezTo>
                      <a:pt x="81280" y="283210"/>
                      <a:pt x="80010" y="284480"/>
                      <a:pt x="78740" y="287020"/>
                    </a:cubicBezTo>
                    <a:cubicBezTo>
                      <a:pt x="77470" y="289560"/>
                      <a:pt x="74930" y="290830"/>
                      <a:pt x="72390" y="293370"/>
                    </a:cubicBezTo>
                    <a:cubicBezTo>
                      <a:pt x="69850" y="294640"/>
                      <a:pt x="68580" y="297180"/>
                      <a:pt x="66040" y="298450"/>
                    </a:cubicBezTo>
                    <a:cubicBezTo>
                      <a:pt x="63500" y="299720"/>
                      <a:pt x="59690" y="300990"/>
                      <a:pt x="57150" y="302260"/>
                    </a:cubicBezTo>
                    <a:cubicBezTo>
                      <a:pt x="54610" y="303530"/>
                      <a:pt x="50800" y="303530"/>
                      <a:pt x="48260" y="303530"/>
                    </a:cubicBezTo>
                    <a:cubicBezTo>
                      <a:pt x="45720" y="303530"/>
                      <a:pt x="41910" y="303530"/>
                      <a:pt x="39370" y="302260"/>
                    </a:cubicBezTo>
                    <a:cubicBezTo>
                      <a:pt x="36830" y="300990"/>
                      <a:pt x="34290" y="299720"/>
                      <a:pt x="31750" y="298450"/>
                    </a:cubicBezTo>
                    <a:cubicBezTo>
                      <a:pt x="29210" y="297180"/>
                      <a:pt x="26670" y="295910"/>
                      <a:pt x="24130" y="294640"/>
                    </a:cubicBezTo>
                    <a:cubicBezTo>
                      <a:pt x="21590" y="292100"/>
                      <a:pt x="20320" y="289560"/>
                      <a:pt x="19050" y="287020"/>
                    </a:cubicBezTo>
                    <a:cubicBezTo>
                      <a:pt x="17780" y="284480"/>
                      <a:pt x="15240" y="281940"/>
                      <a:pt x="13970" y="279400"/>
                    </a:cubicBezTo>
                    <a:cubicBezTo>
                      <a:pt x="12700" y="276860"/>
                      <a:pt x="12700" y="274320"/>
                      <a:pt x="12700" y="271780"/>
                    </a:cubicBezTo>
                    <a:cubicBezTo>
                      <a:pt x="12700" y="269240"/>
                      <a:pt x="11430" y="265430"/>
                      <a:pt x="11430" y="262890"/>
                    </a:cubicBezTo>
                    <a:cubicBezTo>
                      <a:pt x="11430" y="260350"/>
                      <a:pt x="13970" y="254000"/>
                      <a:pt x="13970" y="254000"/>
                    </a:cubicBezTo>
                    <a:cubicBezTo>
                      <a:pt x="13970" y="254000"/>
                      <a:pt x="12700" y="260350"/>
                      <a:pt x="12700" y="260350"/>
                    </a:cubicBezTo>
                    <a:cubicBezTo>
                      <a:pt x="12700" y="260350"/>
                      <a:pt x="13970" y="241300"/>
                      <a:pt x="13970" y="232410"/>
                    </a:cubicBezTo>
                    <a:cubicBezTo>
                      <a:pt x="13970" y="223520"/>
                      <a:pt x="13970" y="214630"/>
                      <a:pt x="13970" y="205740"/>
                    </a:cubicBezTo>
                    <a:cubicBezTo>
                      <a:pt x="13970" y="196850"/>
                      <a:pt x="13970" y="187960"/>
                      <a:pt x="13970" y="179070"/>
                    </a:cubicBezTo>
                    <a:cubicBezTo>
                      <a:pt x="13970" y="170180"/>
                      <a:pt x="11430" y="156210"/>
                      <a:pt x="15240" y="153670"/>
                    </a:cubicBezTo>
                    <a:cubicBezTo>
                      <a:pt x="20320" y="151130"/>
                      <a:pt x="41910" y="165100"/>
                      <a:pt x="41910" y="166370"/>
                    </a:cubicBezTo>
                    <a:cubicBezTo>
                      <a:pt x="41910" y="167640"/>
                      <a:pt x="35560" y="166370"/>
                      <a:pt x="33020" y="166370"/>
                    </a:cubicBezTo>
                    <a:cubicBezTo>
                      <a:pt x="30480" y="166370"/>
                      <a:pt x="26670" y="163830"/>
                      <a:pt x="24130" y="162560"/>
                    </a:cubicBezTo>
                    <a:cubicBezTo>
                      <a:pt x="21590" y="161290"/>
                      <a:pt x="20320" y="158750"/>
                      <a:pt x="17780" y="157480"/>
                    </a:cubicBezTo>
                    <a:cubicBezTo>
                      <a:pt x="15240" y="154940"/>
                      <a:pt x="12700" y="153670"/>
                      <a:pt x="11430" y="151130"/>
                    </a:cubicBezTo>
                    <a:cubicBezTo>
                      <a:pt x="10160" y="148590"/>
                      <a:pt x="8890" y="146050"/>
                      <a:pt x="7620" y="143510"/>
                    </a:cubicBezTo>
                    <a:cubicBezTo>
                      <a:pt x="6350" y="140970"/>
                      <a:pt x="5080" y="137160"/>
                      <a:pt x="5080" y="134620"/>
                    </a:cubicBezTo>
                    <a:cubicBezTo>
                      <a:pt x="5080" y="132080"/>
                      <a:pt x="5080" y="128270"/>
                      <a:pt x="5080" y="125730"/>
                    </a:cubicBezTo>
                    <a:cubicBezTo>
                      <a:pt x="5080" y="123190"/>
                      <a:pt x="6350" y="119380"/>
                      <a:pt x="7620" y="116840"/>
                    </a:cubicBezTo>
                    <a:cubicBezTo>
                      <a:pt x="8890" y="114300"/>
                      <a:pt x="10160" y="111760"/>
                      <a:pt x="11430" y="109220"/>
                    </a:cubicBezTo>
                    <a:cubicBezTo>
                      <a:pt x="12700" y="106680"/>
                      <a:pt x="15240" y="105410"/>
                      <a:pt x="17780" y="102870"/>
                    </a:cubicBezTo>
                    <a:cubicBezTo>
                      <a:pt x="20320" y="101600"/>
                      <a:pt x="21590" y="99060"/>
                      <a:pt x="24130" y="97790"/>
                    </a:cubicBezTo>
                    <a:cubicBezTo>
                      <a:pt x="26670" y="96520"/>
                      <a:pt x="30480" y="96520"/>
                      <a:pt x="33020" y="95250"/>
                    </a:cubicBezTo>
                    <a:cubicBezTo>
                      <a:pt x="35560" y="95250"/>
                      <a:pt x="39370" y="93980"/>
                      <a:pt x="41910" y="93980"/>
                    </a:cubicBezTo>
                    <a:cubicBezTo>
                      <a:pt x="43180" y="93980"/>
                      <a:pt x="44450" y="93980"/>
                      <a:pt x="45720" y="93980"/>
                    </a:cubicBezTo>
                    <a:cubicBezTo>
                      <a:pt x="50800" y="93980"/>
                      <a:pt x="63500" y="93980"/>
                      <a:pt x="71120" y="97790"/>
                    </a:cubicBezTo>
                    <a:cubicBezTo>
                      <a:pt x="81280" y="102870"/>
                      <a:pt x="93980" y="111760"/>
                      <a:pt x="99060" y="121920"/>
                    </a:cubicBezTo>
                    <a:cubicBezTo>
                      <a:pt x="104140" y="133350"/>
                      <a:pt x="102870" y="151130"/>
                      <a:pt x="102870" y="162560"/>
                    </a:cubicBezTo>
                    <a:cubicBezTo>
                      <a:pt x="102870" y="171450"/>
                      <a:pt x="102870" y="179070"/>
                      <a:pt x="101600" y="187960"/>
                    </a:cubicBezTo>
                    <a:cubicBezTo>
                      <a:pt x="100330" y="196850"/>
                      <a:pt x="96520" y="208280"/>
                      <a:pt x="92710" y="217170"/>
                    </a:cubicBezTo>
                    <a:cubicBezTo>
                      <a:pt x="88900" y="226060"/>
                      <a:pt x="86360" y="238760"/>
                      <a:pt x="78740" y="242570"/>
                    </a:cubicBezTo>
                    <a:cubicBezTo>
                      <a:pt x="71120" y="246380"/>
                      <a:pt x="48260" y="240030"/>
                      <a:pt x="48260" y="237490"/>
                    </a:cubicBezTo>
                    <a:cubicBezTo>
                      <a:pt x="48260" y="234950"/>
                      <a:pt x="64770" y="231140"/>
                      <a:pt x="73660" y="227330"/>
                    </a:cubicBezTo>
                    <a:cubicBezTo>
                      <a:pt x="82550" y="223520"/>
                      <a:pt x="93980" y="218440"/>
                      <a:pt x="102870" y="214630"/>
                    </a:cubicBezTo>
                    <a:cubicBezTo>
                      <a:pt x="111760" y="210820"/>
                      <a:pt x="119380" y="205740"/>
                      <a:pt x="128270" y="203200"/>
                    </a:cubicBezTo>
                    <a:cubicBezTo>
                      <a:pt x="137160" y="200660"/>
                      <a:pt x="147320" y="199390"/>
                      <a:pt x="156210" y="198120"/>
                    </a:cubicBezTo>
                    <a:cubicBezTo>
                      <a:pt x="165100" y="196850"/>
                      <a:pt x="175260" y="199390"/>
                      <a:pt x="184150" y="196850"/>
                    </a:cubicBezTo>
                    <a:cubicBezTo>
                      <a:pt x="191770" y="194310"/>
                      <a:pt x="199390" y="189230"/>
                      <a:pt x="207010" y="185420"/>
                    </a:cubicBezTo>
                    <a:cubicBezTo>
                      <a:pt x="214630" y="181610"/>
                      <a:pt x="222250" y="179070"/>
                      <a:pt x="229870" y="175260"/>
                    </a:cubicBezTo>
                    <a:cubicBezTo>
                      <a:pt x="238760" y="171450"/>
                      <a:pt x="247650" y="167640"/>
                      <a:pt x="256540" y="163830"/>
                    </a:cubicBezTo>
                    <a:cubicBezTo>
                      <a:pt x="265430" y="160020"/>
                      <a:pt x="274320" y="157480"/>
                      <a:pt x="283210" y="154940"/>
                    </a:cubicBezTo>
                    <a:cubicBezTo>
                      <a:pt x="290830" y="152400"/>
                      <a:pt x="299720" y="149860"/>
                      <a:pt x="307340" y="147320"/>
                    </a:cubicBezTo>
                    <a:cubicBezTo>
                      <a:pt x="316230" y="144780"/>
                      <a:pt x="325120" y="142240"/>
                      <a:pt x="334010" y="138430"/>
                    </a:cubicBezTo>
                    <a:cubicBezTo>
                      <a:pt x="342900" y="134620"/>
                      <a:pt x="351790" y="130810"/>
                      <a:pt x="360680" y="127000"/>
                    </a:cubicBezTo>
                    <a:cubicBezTo>
                      <a:pt x="369570" y="123190"/>
                      <a:pt x="379730" y="116840"/>
                      <a:pt x="388620" y="113030"/>
                    </a:cubicBezTo>
                    <a:cubicBezTo>
                      <a:pt x="397510" y="109220"/>
                      <a:pt x="405130" y="105410"/>
                      <a:pt x="412750" y="101600"/>
                    </a:cubicBezTo>
                    <a:cubicBezTo>
                      <a:pt x="421640" y="97790"/>
                      <a:pt x="429260" y="93980"/>
                      <a:pt x="438150" y="90170"/>
                    </a:cubicBezTo>
                    <a:cubicBezTo>
                      <a:pt x="445770" y="86360"/>
                      <a:pt x="453390" y="82550"/>
                      <a:pt x="462280" y="80010"/>
                    </a:cubicBezTo>
                    <a:cubicBezTo>
                      <a:pt x="472440" y="76200"/>
                      <a:pt x="486410" y="73660"/>
                      <a:pt x="496570" y="69850"/>
                    </a:cubicBezTo>
                    <a:cubicBezTo>
                      <a:pt x="505460" y="66040"/>
                      <a:pt x="513080" y="62230"/>
                      <a:pt x="521970" y="58420"/>
                    </a:cubicBezTo>
                    <a:cubicBezTo>
                      <a:pt x="530860" y="53340"/>
                      <a:pt x="539750" y="48260"/>
                      <a:pt x="547370" y="43180"/>
                    </a:cubicBezTo>
                    <a:cubicBezTo>
                      <a:pt x="554990" y="38100"/>
                      <a:pt x="562610" y="34290"/>
                      <a:pt x="570230" y="29210"/>
                    </a:cubicBezTo>
                    <a:cubicBezTo>
                      <a:pt x="579120" y="24130"/>
                      <a:pt x="588010" y="19050"/>
                      <a:pt x="598170" y="13970"/>
                    </a:cubicBezTo>
                    <a:cubicBezTo>
                      <a:pt x="607060" y="10160"/>
                      <a:pt x="617220" y="5080"/>
                      <a:pt x="627380" y="2540"/>
                    </a:cubicBezTo>
                    <a:cubicBezTo>
                      <a:pt x="637540" y="0"/>
                      <a:pt x="647700" y="1270"/>
                      <a:pt x="657860" y="1270"/>
                    </a:cubicBezTo>
                    <a:cubicBezTo>
                      <a:pt x="666750" y="1270"/>
                      <a:pt x="675640" y="1270"/>
                      <a:pt x="685800" y="1270"/>
                    </a:cubicBezTo>
                    <a:cubicBezTo>
                      <a:pt x="695960" y="1270"/>
                      <a:pt x="711200" y="1270"/>
                      <a:pt x="717550" y="1270"/>
                    </a:cubicBezTo>
                    <a:cubicBezTo>
                      <a:pt x="721360" y="1270"/>
                      <a:pt x="722630" y="2540"/>
                      <a:pt x="725170" y="2540"/>
                    </a:cubicBezTo>
                    <a:cubicBezTo>
                      <a:pt x="727710" y="3810"/>
                      <a:pt x="731520" y="3810"/>
                      <a:pt x="734060" y="5080"/>
                    </a:cubicBezTo>
                    <a:cubicBezTo>
                      <a:pt x="736600" y="6350"/>
                      <a:pt x="737870" y="8890"/>
                      <a:pt x="740410" y="10160"/>
                    </a:cubicBezTo>
                    <a:cubicBezTo>
                      <a:pt x="742950" y="12700"/>
                      <a:pt x="745490" y="13970"/>
                      <a:pt x="746760" y="16510"/>
                    </a:cubicBezTo>
                    <a:cubicBezTo>
                      <a:pt x="748030" y="19050"/>
                      <a:pt x="749300" y="21590"/>
                      <a:pt x="750570" y="24130"/>
                    </a:cubicBezTo>
                    <a:cubicBezTo>
                      <a:pt x="751840" y="26670"/>
                      <a:pt x="753110" y="30480"/>
                      <a:pt x="753110" y="33020"/>
                    </a:cubicBezTo>
                    <a:cubicBezTo>
                      <a:pt x="753110" y="35560"/>
                      <a:pt x="753110" y="39370"/>
                      <a:pt x="753110" y="41910"/>
                    </a:cubicBezTo>
                    <a:cubicBezTo>
                      <a:pt x="753110" y="44450"/>
                      <a:pt x="751840" y="46990"/>
                      <a:pt x="750570" y="49530"/>
                    </a:cubicBezTo>
                    <a:cubicBezTo>
                      <a:pt x="749300" y="52070"/>
                      <a:pt x="748030" y="54610"/>
                      <a:pt x="746760" y="57150"/>
                    </a:cubicBezTo>
                    <a:cubicBezTo>
                      <a:pt x="745490" y="59690"/>
                      <a:pt x="742950" y="60960"/>
                      <a:pt x="740410" y="63500"/>
                    </a:cubicBezTo>
                    <a:cubicBezTo>
                      <a:pt x="737870" y="64770"/>
                      <a:pt x="736600" y="67310"/>
                      <a:pt x="734060" y="68580"/>
                    </a:cubicBezTo>
                    <a:cubicBezTo>
                      <a:pt x="731520" y="69850"/>
                      <a:pt x="727710" y="72390"/>
                      <a:pt x="725170" y="72390"/>
                    </a:cubicBezTo>
                    <a:cubicBezTo>
                      <a:pt x="722630" y="72390"/>
                      <a:pt x="721360" y="72390"/>
                      <a:pt x="717550" y="72390"/>
                    </a:cubicBezTo>
                    <a:cubicBezTo>
                      <a:pt x="711200" y="72390"/>
                      <a:pt x="701040" y="72390"/>
                      <a:pt x="692150" y="72390"/>
                    </a:cubicBezTo>
                    <a:cubicBezTo>
                      <a:pt x="683260" y="72390"/>
                      <a:pt x="675640" y="74930"/>
                      <a:pt x="666750" y="76200"/>
                    </a:cubicBezTo>
                    <a:cubicBezTo>
                      <a:pt x="657860" y="77470"/>
                      <a:pt x="648970" y="80010"/>
                      <a:pt x="640080" y="81280"/>
                    </a:cubicBezTo>
                    <a:cubicBezTo>
                      <a:pt x="629920" y="82550"/>
                      <a:pt x="618490" y="85090"/>
                      <a:pt x="608330" y="86360"/>
                    </a:cubicBezTo>
                    <a:cubicBezTo>
                      <a:pt x="599440" y="87630"/>
                      <a:pt x="590550" y="88900"/>
                      <a:pt x="581660" y="90170"/>
                    </a:cubicBezTo>
                    <a:cubicBezTo>
                      <a:pt x="572770" y="91440"/>
                      <a:pt x="566420" y="95250"/>
                      <a:pt x="557530" y="96520"/>
                    </a:cubicBezTo>
                    <a:cubicBezTo>
                      <a:pt x="548640" y="97790"/>
                      <a:pt x="539750" y="99060"/>
                      <a:pt x="530860" y="100330"/>
                    </a:cubicBezTo>
                    <a:cubicBezTo>
                      <a:pt x="521970" y="101600"/>
                      <a:pt x="513080" y="100330"/>
                      <a:pt x="504190" y="101600"/>
                    </a:cubicBezTo>
                    <a:cubicBezTo>
                      <a:pt x="495300" y="102870"/>
                      <a:pt x="486410" y="105410"/>
                      <a:pt x="477520" y="106680"/>
                    </a:cubicBezTo>
                    <a:cubicBezTo>
                      <a:pt x="467360" y="107950"/>
                      <a:pt x="457200" y="110490"/>
                      <a:pt x="447040" y="111760"/>
                    </a:cubicBezTo>
                    <a:cubicBezTo>
                      <a:pt x="438150" y="113030"/>
                      <a:pt x="429260" y="114300"/>
                      <a:pt x="420370" y="115570"/>
                    </a:cubicBezTo>
                    <a:cubicBezTo>
                      <a:pt x="411480" y="116840"/>
                      <a:pt x="403860" y="116840"/>
                      <a:pt x="394970" y="116840"/>
                    </a:cubicBezTo>
                    <a:cubicBezTo>
                      <a:pt x="383540" y="118110"/>
                      <a:pt x="370840" y="119380"/>
                      <a:pt x="358140" y="119380"/>
                    </a:cubicBezTo>
                    <a:cubicBezTo>
                      <a:pt x="345440" y="119380"/>
                      <a:pt x="332740" y="119380"/>
                      <a:pt x="321310" y="119380"/>
                    </a:cubicBezTo>
                    <a:cubicBezTo>
                      <a:pt x="311150" y="119380"/>
                      <a:pt x="303530" y="119380"/>
                      <a:pt x="294640" y="119380"/>
                    </a:cubicBezTo>
                    <a:cubicBezTo>
                      <a:pt x="285750" y="119380"/>
                      <a:pt x="275590" y="119380"/>
                      <a:pt x="266700" y="119380"/>
                    </a:cubicBezTo>
                    <a:cubicBezTo>
                      <a:pt x="257810" y="119380"/>
                      <a:pt x="247650" y="119380"/>
                      <a:pt x="238760" y="119380"/>
                    </a:cubicBezTo>
                    <a:cubicBezTo>
                      <a:pt x="229870" y="119380"/>
                      <a:pt x="222250" y="119380"/>
                      <a:pt x="213360" y="119380"/>
                    </a:cubicBezTo>
                    <a:cubicBezTo>
                      <a:pt x="204470" y="119380"/>
                      <a:pt x="195580" y="119380"/>
                      <a:pt x="186690" y="119380"/>
                    </a:cubicBezTo>
                    <a:cubicBezTo>
                      <a:pt x="177800" y="119380"/>
                      <a:pt x="168910" y="119380"/>
                      <a:pt x="160020" y="119380"/>
                    </a:cubicBezTo>
                    <a:cubicBezTo>
                      <a:pt x="151130" y="119380"/>
                      <a:pt x="142240" y="118110"/>
                      <a:pt x="133350" y="118110"/>
                    </a:cubicBezTo>
                    <a:cubicBezTo>
                      <a:pt x="124460" y="118110"/>
                      <a:pt x="116840" y="118110"/>
                      <a:pt x="107950" y="118110"/>
                    </a:cubicBezTo>
                    <a:cubicBezTo>
                      <a:pt x="97790" y="118110"/>
                      <a:pt x="76200" y="119380"/>
                      <a:pt x="76200" y="118110"/>
                    </a:cubicBezTo>
                    <a:cubicBezTo>
                      <a:pt x="76200" y="116840"/>
                      <a:pt x="99060" y="115570"/>
                      <a:pt x="100330" y="110490"/>
                    </a:cubicBezTo>
                    <a:cubicBezTo>
                      <a:pt x="101600" y="105410"/>
                      <a:pt x="81280" y="93980"/>
                      <a:pt x="82550" y="90170"/>
                    </a:cubicBezTo>
                    <a:cubicBezTo>
                      <a:pt x="83820" y="86360"/>
                      <a:pt x="101600" y="90170"/>
                      <a:pt x="110490" y="90170"/>
                    </a:cubicBezTo>
                    <a:cubicBezTo>
                      <a:pt x="120650" y="90170"/>
                      <a:pt x="130810" y="91440"/>
                      <a:pt x="139700" y="91440"/>
                    </a:cubicBezTo>
                    <a:cubicBezTo>
                      <a:pt x="148590" y="91440"/>
                      <a:pt x="157480" y="91440"/>
                      <a:pt x="166370" y="91440"/>
                    </a:cubicBezTo>
                    <a:cubicBezTo>
                      <a:pt x="175260" y="91440"/>
                      <a:pt x="182880" y="91440"/>
                      <a:pt x="191770" y="91440"/>
                    </a:cubicBezTo>
                    <a:cubicBezTo>
                      <a:pt x="200660" y="91440"/>
                      <a:pt x="212090" y="90170"/>
                      <a:pt x="220980" y="93980"/>
                    </a:cubicBezTo>
                    <a:cubicBezTo>
                      <a:pt x="231140" y="99060"/>
                      <a:pt x="246380" y="109220"/>
                      <a:pt x="250190" y="120650"/>
                    </a:cubicBezTo>
                    <a:cubicBezTo>
                      <a:pt x="254000" y="132080"/>
                      <a:pt x="247650" y="154940"/>
                      <a:pt x="240030" y="163830"/>
                    </a:cubicBezTo>
                    <a:cubicBezTo>
                      <a:pt x="233680" y="170180"/>
                      <a:pt x="220980" y="170180"/>
                      <a:pt x="212090" y="172720"/>
                    </a:cubicBezTo>
                    <a:cubicBezTo>
                      <a:pt x="201930" y="175260"/>
                      <a:pt x="191770" y="176530"/>
                      <a:pt x="182880" y="180340"/>
                    </a:cubicBezTo>
                    <a:cubicBezTo>
                      <a:pt x="172720" y="184150"/>
                      <a:pt x="163830" y="190500"/>
                      <a:pt x="154940" y="196850"/>
                    </a:cubicBezTo>
                    <a:cubicBezTo>
                      <a:pt x="146050" y="203200"/>
                      <a:pt x="137160" y="212090"/>
                      <a:pt x="128270" y="218440"/>
                    </a:cubicBezTo>
                    <a:cubicBezTo>
                      <a:pt x="120650" y="224790"/>
                      <a:pt x="113030" y="232410"/>
                      <a:pt x="104140" y="234950"/>
                    </a:cubicBezTo>
                    <a:cubicBezTo>
                      <a:pt x="96520" y="237490"/>
                      <a:pt x="86360" y="240030"/>
                      <a:pt x="78740" y="236220"/>
                    </a:cubicBezTo>
                    <a:cubicBezTo>
                      <a:pt x="69850" y="231140"/>
                      <a:pt x="57150" y="210820"/>
                      <a:pt x="59690" y="203200"/>
                    </a:cubicBezTo>
                    <a:cubicBezTo>
                      <a:pt x="62230" y="196850"/>
                      <a:pt x="76200" y="195580"/>
                      <a:pt x="85090" y="191770"/>
                    </a:cubicBezTo>
                    <a:cubicBezTo>
                      <a:pt x="93980" y="187960"/>
                      <a:pt x="104140" y="184150"/>
                      <a:pt x="114300" y="180340"/>
                    </a:cubicBezTo>
                    <a:cubicBezTo>
                      <a:pt x="124460" y="176530"/>
                      <a:pt x="133350" y="172720"/>
                      <a:pt x="143510" y="170180"/>
                    </a:cubicBezTo>
                    <a:cubicBezTo>
                      <a:pt x="154940" y="167640"/>
                      <a:pt x="170180" y="165100"/>
                      <a:pt x="181610" y="166370"/>
                    </a:cubicBezTo>
                    <a:cubicBezTo>
                      <a:pt x="191770" y="167640"/>
                      <a:pt x="204470" y="168910"/>
                      <a:pt x="209550" y="176530"/>
                    </a:cubicBezTo>
                    <a:cubicBezTo>
                      <a:pt x="215900" y="186690"/>
                      <a:pt x="212090" y="218440"/>
                      <a:pt x="204470" y="228600"/>
                    </a:cubicBezTo>
                    <a:cubicBezTo>
                      <a:pt x="199390" y="236220"/>
                      <a:pt x="186690" y="236220"/>
                      <a:pt x="177800" y="238760"/>
                    </a:cubicBezTo>
                    <a:cubicBezTo>
                      <a:pt x="168910" y="241300"/>
                      <a:pt x="160020" y="242570"/>
                      <a:pt x="151130" y="245110"/>
                    </a:cubicBezTo>
                    <a:cubicBezTo>
                      <a:pt x="142240" y="247650"/>
                      <a:pt x="134620" y="252730"/>
                      <a:pt x="125730" y="256540"/>
                    </a:cubicBezTo>
                    <a:cubicBezTo>
                      <a:pt x="116840" y="260350"/>
                      <a:pt x="106680" y="264160"/>
                      <a:pt x="97790" y="266700"/>
                    </a:cubicBezTo>
                    <a:cubicBezTo>
                      <a:pt x="88900" y="269240"/>
                      <a:pt x="78740" y="270510"/>
                      <a:pt x="71120" y="270510"/>
                    </a:cubicBezTo>
                    <a:cubicBezTo>
                      <a:pt x="64770" y="270510"/>
                      <a:pt x="57150" y="270510"/>
                      <a:pt x="52070" y="270510"/>
                    </a:cubicBezTo>
                    <a:cubicBezTo>
                      <a:pt x="49530" y="270510"/>
                      <a:pt x="48260" y="269240"/>
                      <a:pt x="45720" y="269240"/>
                    </a:cubicBezTo>
                    <a:cubicBezTo>
                      <a:pt x="43180" y="267970"/>
                      <a:pt x="41910" y="267970"/>
                      <a:pt x="39370" y="266700"/>
                    </a:cubicBezTo>
                    <a:cubicBezTo>
                      <a:pt x="38100" y="265430"/>
                      <a:pt x="35560" y="264160"/>
                      <a:pt x="34290" y="262890"/>
                    </a:cubicBezTo>
                    <a:cubicBezTo>
                      <a:pt x="33020" y="261620"/>
                      <a:pt x="31750" y="260350"/>
                      <a:pt x="30480" y="259080"/>
                    </a:cubicBezTo>
                    <a:cubicBezTo>
                      <a:pt x="29210" y="257810"/>
                      <a:pt x="29210" y="255270"/>
                      <a:pt x="27940" y="252730"/>
                    </a:cubicBezTo>
                    <a:cubicBezTo>
                      <a:pt x="26670" y="250190"/>
                      <a:pt x="25400" y="248920"/>
                      <a:pt x="25400" y="246380"/>
                    </a:cubicBezTo>
                    <a:cubicBezTo>
                      <a:pt x="25400" y="243840"/>
                      <a:pt x="25400" y="242570"/>
                      <a:pt x="25400" y="240030"/>
                    </a:cubicBezTo>
                    <a:cubicBezTo>
                      <a:pt x="25400" y="237490"/>
                      <a:pt x="26670" y="236220"/>
                      <a:pt x="27940" y="233680"/>
                    </a:cubicBezTo>
                    <a:cubicBezTo>
                      <a:pt x="29210" y="232410"/>
                      <a:pt x="29210" y="229870"/>
                      <a:pt x="30480" y="228600"/>
                    </a:cubicBezTo>
                    <a:cubicBezTo>
                      <a:pt x="31750" y="227330"/>
                      <a:pt x="33020" y="224790"/>
                      <a:pt x="34290" y="223520"/>
                    </a:cubicBezTo>
                    <a:cubicBezTo>
                      <a:pt x="35560" y="222250"/>
                      <a:pt x="38100" y="220980"/>
                      <a:pt x="39370" y="219710"/>
                    </a:cubicBezTo>
                    <a:cubicBezTo>
                      <a:pt x="41910" y="218440"/>
                      <a:pt x="43180" y="217170"/>
                      <a:pt x="45720" y="217170"/>
                    </a:cubicBezTo>
                    <a:cubicBezTo>
                      <a:pt x="48260" y="217170"/>
                      <a:pt x="52070" y="217170"/>
                      <a:pt x="52070" y="217170"/>
                    </a:cubicBezTo>
                  </a:path>
                </a:pathLst>
              </a:custGeom>
              <a:solidFill>
                <a:srgbClr val="F8E111"/>
              </a:solidFill>
              <a:ln>
                <a:noFill/>
              </a:ln>
            </p:spPr>
          </p:sp>
        </p:grpSp>
      </p:grpSp>
      <p:grpSp>
        <p:nvGrpSpPr>
          <p:cNvPr id="13" name="Group 13"/>
          <p:cNvGrpSpPr/>
          <p:nvPr/>
        </p:nvGrpSpPr>
        <p:grpSpPr>
          <a:xfrm>
            <a:off x="14577240" y="6751239"/>
            <a:ext cx="1004051" cy="1004051"/>
            <a:chOff x="0" y="0"/>
            <a:chExt cx="1338735" cy="133873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338735" cy="1338735"/>
            </a:xfrm>
            <a:custGeom>
              <a:avLst/>
              <a:gdLst/>
              <a:ahLst/>
              <a:cxnLst/>
              <a:rect l="l" t="t" r="r" b="b"/>
              <a:pathLst>
                <a:path w="1338735" h="1338735">
                  <a:moveTo>
                    <a:pt x="0" y="0"/>
                  </a:moveTo>
                  <a:lnTo>
                    <a:pt x="1338735" y="0"/>
                  </a:lnTo>
                  <a:lnTo>
                    <a:pt x="1338735" y="1338735"/>
                  </a:lnTo>
                  <a:lnTo>
                    <a:pt x="0" y="13387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5" name="Group 15"/>
            <p:cNvGrpSpPr/>
            <p:nvPr/>
          </p:nvGrpSpPr>
          <p:grpSpPr>
            <a:xfrm>
              <a:off x="242188" y="330307"/>
              <a:ext cx="853440" cy="405130"/>
              <a:chOff x="0" y="0"/>
              <a:chExt cx="853440" cy="40513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49530" y="49530"/>
                <a:ext cx="753110" cy="306070"/>
              </a:xfrm>
              <a:custGeom>
                <a:avLst/>
                <a:gdLst/>
                <a:ahLst/>
                <a:cxnLst/>
                <a:rect l="l" t="t" r="r" b="b"/>
                <a:pathLst>
                  <a:path w="753110" h="306070">
                    <a:moveTo>
                      <a:pt x="52070" y="217170"/>
                    </a:moveTo>
                    <a:cubicBezTo>
                      <a:pt x="78740" y="214630"/>
                      <a:pt x="88900" y="210820"/>
                      <a:pt x="96520" y="207010"/>
                    </a:cubicBezTo>
                    <a:cubicBezTo>
                      <a:pt x="104140" y="203200"/>
                      <a:pt x="111760" y="198120"/>
                      <a:pt x="119380" y="194310"/>
                    </a:cubicBezTo>
                    <a:cubicBezTo>
                      <a:pt x="128270" y="190500"/>
                      <a:pt x="138430" y="186690"/>
                      <a:pt x="148590" y="182880"/>
                    </a:cubicBezTo>
                    <a:cubicBezTo>
                      <a:pt x="157480" y="179070"/>
                      <a:pt x="170180" y="170180"/>
                      <a:pt x="175260" y="173990"/>
                    </a:cubicBezTo>
                    <a:cubicBezTo>
                      <a:pt x="181610" y="179070"/>
                      <a:pt x="179070" y="212090"/>
                      <a:pt x="172720" y="222250"/>
                    </a:cubicBezTo>
                    <a:cubicBezTo>
                      <a:pt x="168910" y="229870"/>
                      <a:pt x="158750" y="231140"/>
                      <a:pt x="151130" y="234950"/>
                    </a:cubicBezTo>
                    <a:cubicBezTo>
                      <a:pt x="142240" y="238760"/>
                      <a:pt x="132080" y="241300"/>
                      <a:pt x="123190" y="245110"/>
                    </a:cubicBezTo>
                    <a:cubicBezTo>
                      <a:pt x="114300" y="248920"/>
                      <a:pt x="106680" y="252730"/>
                      <a:pt x="99060" y="256540"/>
                    </a:cubicBezTo>
                    <a:cubicBezTo>
                      <a:pt x="91440" y="260350"/>
                      <a:pt x="83820" y="265430"/>
                      <a:pt x="74930" y="269240"/>
                    </a:cubicBezTo>
                    <a:cubicBezTo>
                      <a:pt x="66040" y="273050"/>
                      <a:pt x="54610" y="279400"/>
                      <a:pt x="45720" y="276860"/>
                    </a:cubicBezTo>
                    <a:cubicBezTo>
                      <a:pt x="34290" y="274320"/>
                      <a:pt x="16510" y="259080"/>
                      <a:pt x="12700" y="247650"/>
                    </a:cubicBezTo>
                    <a:cubicBezTo>
                      <a:pt x="10160" y="236220"/>
                      <a:pt x="16510" y="219710"/>
                      <a:pt x="24130" y="209550"/>
                    </a:cubicBezTo>
                    <a:cubicBezTo>
                      <a:pt x="30480" y="199390"/>
                      <a:pt x="44450" y="191770"/>
                      <a:pt x="54610" y="185420"/>
                    </a:cubicBezTo>
                    <a:cubicBezTo>
                      <a:pt x="63500" y="180340"/>
                      <a:pt x="71120" y="176530"/>
                      <a:pt x="78740" y="171450"/>
                    </a:cubicBezTo>
                    <a:cubicBezTo>
                      <a:pt x="86360" y="166370"/>
                      <a:pt x="92710" y="161290"/>
                      <a:pt x="100330" y="154940"/>
                    </a:cubicBezTo>
                    <a:cubicBezTo>
                      <a:pt x="109220" y="148590"/>
                      <a:pt x="119380" y="139700"/>
                      <a:pt x="128270" y="133350"/>
                    </a:cubicBezTo>
                    <a:cubicBezTo>
                      <a:pt x="135890" y="128270"/>
                      <a:pt x="143510" y="124460"/>
                      <a:pt x="151130" y="120650"/>
                    </a:cubicBezTo>
                    <a:cubicBezTo>
                      <a:pt x="158750" y="116840"/>
                      <a:pt x="166370" y="113030"/>
                      <a:pt x="175260" y="110490"/>
                    </a:cubicBezTo>
                    <a:cubicBezTo>
                      <a:pt x="184150" y="107950"/>
                      <a:pt x="200660" y="101600"/>
                      <a:pt x="204470" y="105410"/>
                    </a:cubicBezTo>
                    <a:cubicBezTo>
                      <a:pt x="208280" y="110490"/>
                      <a:pt x="199390" y="130810"/>
                      <a:pt x="193040" y="139700"/>
                    </a:cubicBezTo>
                    <a:cubicBezTo>
                      <a:pt x="186690" y="148590"/>
                      <a:pt x="175260" y="156210"/>
                      <a:pt x="166370" y="158750"/>
                    </a:cubicBezTo>
                    <a:cubicBezTo>
                      <a:pt x="157480" y="161290"/>
                      <a:pt x="148590" y="158750"/>
                      <a:pt x="139700" y="158750"/>
                    </a:cubicBezTo>
                    <a:cubicBezTo>
                      <a:pt x="130810" y="158750"/>
                      <a:pt x="120650" y="158750"/>
                      <a:pt x="110490" y="158750"/>
                    </a:cubicBezTo>
                    <a:cubicBezTo>
                      <a:pt x="101600" y="158750"/>
                      <a:pt x="92710" y="160020"/>
                      <a:pt x="82550" y="158750"/>
                    </a:cubicBezTo>
                    <a:cubicBezTo>
                      <a:pt x="69850" y="156210"/>
                      <a:pt x="49530" y="151130"/>
                      <a:pt x="41910" y="143510"/>
                    </a:cubicBezTo>
                    <a:cubicBezTo>
                      <a:pt x="35560" y="137160"/>
                      <a:pt x="35560" y="127000"/>
                      <a:pt x="33020" y="118110"/>
                    </a:cubicBezTo>
                    <a:cubicBezTo>
                      <a:pt x="30480" y="109220"/>
                      <a:pt x="27940" y="101600"/>
                      <a:pt x="29210" y="92710"/>
                    </a:cubicBezTo>
                    <a:cubicBezTo>
                      <a:pt x="31750" y="82550"/>
                      <a:pt x="39370" y="67310"/>
                      <a:pt x="48260" y="59690"/>
                    </a:cubicBezTo>
                    <a:cubicBezTo>
                      <a:pt x="57150" y="53340"/>
                      <a:pt x="69850" y="49530"/>
                      <a:pt x="80010" y="48260"/>
                    </a:cubicBezTo>
                    <a:cubicBezTo>
                      <a:pt x="88900" y="46990"/>
                      <a:pt x="99060" y="49530"/>
                      <a:pt x="107950" y="49530"/>
                    </a:cubicBezTo>
                    <a:cubicBezTo>
                      <a:pt x="116840" y="49530"/>
                      <a:pt x="124460" y="48260"/>
                      <a:pt x="133350" y="48260"/>
                    </a:cubicBezTo>
                    <a:cubicBezTo>
                      <a:pt x="142240" y="48260"/>
                      <a:pt x="151130" y="48260"/>
                      <a:pt x="160020" y="48260"/>
                    </a:cubicBezTo>
                    <a:cubicBezTo>
                      <a:pt x="168910" y="48260"/>
                      <a:pt x="177800" y="48260"/>
                      <a:pt x="186690" y="48260"/>
                    </a:cubicBezTo>
                    <a:cubicBezTo>
                      <a:pt x="195580" y="48260"/>
                      <a:pt x="204470" y="48260"/>
                      <a:pt x="213360" y="48260"/>
                    </a:cubicBezTo>
                    <a:cubicBezTo>
                      <a:pt x="222250" y="48260"/>
                      <a:pt x="229870" y="48260"/>
                      <a:pt x="238760" y="48260"/>
                    </a:cubicBezTo>
                    <a:cubicBezTo>
                      <a:pt x="247650" y="48260"/>
                      <a:pt x="257810" y="48260"/>
                      <a:pt x="266700" y="48260"/>
                    </a:cubicBezTo>
                    <a:cubicBezTo>
                      <a:pt x="275590" y="48260"/>
                      <a:pt x="285750" y="48260"/>
                      <a:pt x="294640" y="48260"/>
                    </a:cubicBezTo>
                    <a:cubicBezTo>
                      <a:pt x="303530" y="48260"/>
                      <a:pt x="311150" y="48260"/>
                      <a:pt x="321310" y="48260"/>
                    </a:cubicBezTo>
                    <a:cubicBezTo>
                      <a:pt x="332740" y="48260"/>
                      <a:pt x="346710" y="48260"/>
                      <a:pt x="358140" y="48260"/>
                    </a:cubicBezTo>
                    <a:cubicBezTo>
                      <a:pt x="368300" y="48260"/>
                      <a:pt x="375920" y="46990"/>
                      <a:pt x="384810" y="46990"/>
                    </a:cubicBezTo>
                    <a:cubicBezTo>
                      <a:pt x="393700" y="46990"/>
                      <a:pt x="403860" y="46990"/>
                      <a:pt x="412750" y="45720"/>
                    </a:cubicBezTo>
                    <a:cubicBezTo>
                      <a:pt x="421640" y="44450"/>
                      <a:pt x="431800" y="43180"/>
                      <a:pt x="440690" y="41910"/>
                    </a:cubicBezTo>
                    <a:cubicBezTo>
                      <a:pt x="450850" y="40640"/>
                      <a:pt x="461010" y="38100"/>
                      <a:pt x="471170" y="36830"/>
                    </a:cubicBezTo>
                    <a:cubicBezTo>
                      <a:pt x="481330" y="35560"/>
                      <a:pt x="490220" y="33020"/>
                      <a:pt x="500380" y="31750"/>
                    </a:cubicBezTo>
                    <a:cubicBezTo>
                      <a:pt x="509270" y="30480"/>
                      <a:pt x="518160" y="30480"/>
                      <a:pt x="528320" y="29210"/>
                    </a:cubicBezTo>
                    <a:cubicBezTo>
                      <a:pt x="538480" y="27940"/>
                      <a:pt x="549910" y="25400"/>
                      <a:pt x="560070" y="22860"/>
                    </a:cubicBezTo>
                    <a:cubicBezTo>
                      <a:pt x="571500" y="20320"/>
                      <a:pt x="581660" y="17780"/>
                      <a:pt x="593090" y="16510"/>
                    </a:cubicBezTo>
                    <a:cubicBezTo>
                      <a:pt x="603250" y="15240"/>
                      <a:pt x="614680" y="13970"/>
                      <a:pt x="624840" y="12700"/>
                    </a:cubicBezTo>
                    <a:cubicBezTo>
                      <a:pt x="635000" y="11430"/>
                      <a:pt x="645160" y="11430"/>
                      <a:pt x="654050" y="8890"/>
                    </a:cubicBezTo>
                    <a:cubicBezTo>
                      <a:pt x="662940" y="7620"/>
                      <a:pt x="670560" y="2540"/>
                      <a:pt x="679450" y="1270"/>
                    </a:cubicBezTo>
                    <a:cubicBezTo>
                      <a:pt x="688340" y="0"/>
                      <a:pt x="697230" y="1270"/>
                      <a:pt x="704850" y="1270"/>
                    </a:cubicBezTo>
                    <a:cubicBezTo>
                      <a:pt x="709930" y="1270"/>
                      <a:pt x="713740" y="1270"/>
                      <a:pt x="717550" y="1270"/>
                    </a:cubicBezTo>
                    <a:cubicBezTo>
                      <a:pt x="720090" y="1270"/>
                      <a:pt x="722630" y="2540"/>
                      <a:pt x="725170" y="2540"/>
                    </a:cubicBezTo>
                    <a:cubicBezTo>
                      <a:pt x="727710" y="3810"/>
                      <a:pt x="731520" y="3810"/>
                      <a:pt x="734060" y="5080"/>
                    </a:cubicBezTo>
                    <a:cubicBezTo>
                      <a:pt x="736600" y="6350"/>
                      <a:pt x="737870" y="8890"/>
                      <a:pt x="740410" y="10160"/>
                    </a:cubicBezTo>
                    <a:cubicBezTo>
                      <a:pt x="742950" y="12700"/>
                      <a:pt x="745490" y="13970"/>
                      <a:pt x="746760" y="16510"/>
                    </a:cubicBezTo>
                    <a:cubicBezTo>
                      <a:pt x="748030" y="19050"/>
                      <a:pt x="749300" y="21590"/>
                      <a:pt x="750570" y="24130"/>
                    </a:cubicBezTo>
                    <a:cubicBezTo>
                      <a:pt x="751840" y="26670"/>
                      <a:pt x="753110" y="30480"/>
                      <a:pt x="753110" y="33020"/>
                    </a:cubicBezTo>
                    <a:cubicBezTo>
                      <a:pt x="753110" y="35560"/>
                      <a:pt x="753110" y="39370"/>
                      <a:pt x="753110" y="41910"/>
                    </a:cubicBezTo>
                    <a:cubicBezTo>
                      <a:pt x="753110" y="44450"/>
                      <a:pt x="751840" y="46990"/>
                      <a:pt x="750570" y="49530"/>
                    </a:cubicBezTo>
                    <a:cubicBezTo>
                      <a:pt x="749300" y="52070"/>
                      <a:pt x="748030" y="54610"/>
                      <a:pt x="746760" y="57150"/>
                    </a:cubicBezTo>
                    <a:cubicBezTo>
                      <a:pt x="745490" y="59690"/>
                      <a:pt x="742950" y="60960"/>
                      <a:pt x="740410" y="63500"/>
                    </a:cubicBezTo>
                    <a:cubicBezTo>
                      <a:pt x="737870" y="64770"/>
                      <a:pt x="736600" y="67310"/>
                      <a:pt x="734060" y="68580"/>
                    </a:cubicBezTo>
                    <a:cubicBezTo>
                      <a:pt x="731520" y="69850"/>
                      <a:pt x="727710" y="72390"/>
                      <a:pt x="725170" y="72390"/>
                    </a:cubicBezTo>
                    <a:cubicBezTo>
                      <a:pt x="722630" y="72390"/>
                      <a:pt x="721360" y="72390"/>
                      <a:pt x="717550" y="72390"/>
                    </a:cubicBezTo>
                    <a:cubicBezTo>
                      <a:pt x="711200" y="72390"/>
                      <a:pt x="695960" y="72390"/>
                      <a:pt x="685800" y="72390"/>
                    </a:cubicBezTo>
                    <a:cubicBezTo>
                      <a:pt x="675640" y="72390"/>
                      <a:pt x="666750" y="71120"/>
                      <a:pt x="657860" y="72390"/>
                    </a:cubicBezTo>
                    <a:cubicBezTo>
                      <a:pt x="648970" y="73660"/>
                      <a:pt x="641350" y="73660"/>
                      <a:pt x="632460" y="76200"/>
                    </a:cubicBezTo>
                    <a:cubicBezTo>
                      <a:pt x="623570" y="78740"/>
                      <a:pt x="613410" y="86360"/>
                      <a:pt x="604520" y="91440"/>
                    </a:cubicBezTo>
                    <a:cubicBezTo>
                      <a:pt x="595630" y="96520"/>
                      <a:pt x="586740" y="102870"/>
                      <a:pt x="579120" y="107950"/>
                    </a:cubicBezTo>
                    <a:cubicBezTo>
                      <a:pt x="571500" y="111760"/>
                      <a:pt x="565150" y="115570"/>
                      <a:pt x="557530" y="119380"/>
                    </a:cubicBezTo>
                    <a:cubicBezTo>
                      <a:pt x="549910" y="123190"/>
                      <a:pt x="541020" y="129540"/>
                      <a:pt x="532130" y="133350"/>
                    </a:cubicBezTo>
                    <a:cubicBezTo>
                      <a:pt x="524510" y="137160"/>
                      <a:pt x="515620" y="138430"/>
                      <a:pt x="508000" y="140970"/>
                    </a:cubicBezTo>
                    <a:cubicBezTo>
                      <a:pt x="499110" y="143510"/>
                      <a:pt x="490220" y="146050"/>
                      <a:pt x="481330" y="149860"/>
                    </a:cubicBezTo>
                    <a:cubicBezTo>
                      <a:pt x="472440" y="153670"/>
                      <a:pt x="462280" y="158750"/>
                      <a:pt x="453390" y="162560"/>
                    </a:cubicBezTo>
                    <a:cubicBezTo>
                      <a:pt x="444500" y="166370"/>
                      <a:pt x="436880" y="170180"/>
                      <a:pt x="429260" y="173990"/>
                    </a:cubicBezTo>
                    <a:cubicBezTo>
                      <a:pt x="421640" y="177800"/>
                      <a:pt x="412750" y="180340"/>
                      <a:pt x="405130" y="184150"/>
                    </a:cubicBezTo>
                    <a:cubicBezTo>
                      <a:pt x="397510" y="187960"/>
                      <a:pt x="389890" y="191770"/>
                      <a:pt x="382270" y="195580"/>
                    </a:cubicBezTo>
                    <a:cubicBezTo>
                      <a:pt x="374650" y="199390"/>
                      <a:pt x="365760" y="201930"/>
                      <a:pt x="356870" y="205740"/>
                    </a:cubicBezTo>
                    <a:cubicBezTo>
                      <a:pt x="347980" y="208280"/>
                      <a:pt x="340360" y="212090"/>
                      <a:pt x="331470" y="214630"/>
                    </a:cubicBezTo>
                    <a:cubicBezTo>
                      <a:pt x="323850" y="217170"/>
                      <a:pt x="316230" y="219710"/>
                      <a:pt x="307340" y="222250"/>
                    </a:cubicBezTo>
                    <a:cubicBezTo>
                      <a:pt x="298450" y="224790"/>
                      <a:pt x="288290" y="227330"/>
                      <a:pt x="279400" y="231140"/>
                    </a:cubicBezTo>
                    <a:cubicBezTo>
                      <a:pt x="270510" y="234950"/>
                      <a:pt x="262890" y="240030"/>
                      <a:pt x="254000" y="243840"/>
                    </a:cubicBezTo>
                    <a:cubicBezTo>
                      <a:pt x="246380" y="247650"/>
                      <a:pt x="238760" y="250190"/>
                      <a:pt x="229870" y="254000"/>
                    </a:cubicBezTo>
                    <a:cubicBezTo>
                      <a:pt x="220980" y="257810"/>
                      <a:pt x="210820" y="262890"/>
                      <a:pt x="200660" y="265430"/>
                    </a:cubicBezTo>
                    <a:cubicBezTo>
                      <a:pt x="190500" y="267970"/>
                      <a:pt x="181610" y="269240"/>
                      <a:pt x="171450" y="270510"/>
                    </a:cubicBezTo>
                    <a:cubicBezTo>
                      <a:pt x="162560" y="271780"/>
                      <a:pt x="153670" y="271780"/>
                      <a:pt x="144780" y="274320"/>
                    </a:cubicBezTo>
                    <a:cubicBezTo>
                      <a:pt x="134620" y="276860"/>
                      <a:pt x="124460" y="281940"/>
                      <a:pt x="115570" y="287020"/>
                    </a:cubicBezTo>
                    <a:cubicBezTo>
                      <a:pt x="106680" y="290830"/>
                      <a:pt x="99060" y="298450"/>
                      <a:pt x="90170" y="300990"/>
                    </a:cubicBezTo>
                    <a:cubicBezTo>
                      <a:pt x="81280" y="303530"/>
                      <a:pt x="72390" y="306070"/>
                      <a:pt x="63500" y="304800"/>
                    </a:cubicBezTo>
                    <a:cubicBezTo>
                      <a:pt x="53340" y="303530"/>
                      <a:pt x="40640" y="299720"/>
                      <a:pt x="33020" y="293370"/>
                    </a:cubicBezTo>
                    <a:cubicBezTo>
                      <a:pt x="25400" y="287020"/>
                      <a:pt x="21590" y="275590"/>
                      <a:pt x="19050" y="265430"/>
                    </a:cubicBezTo>
                    <a:cubicBezTo>
                      <a:pt x="16510" y="256540"/>
                      <a:pt x="19050" y="246380"/>
                      <a:pt x="19050" y="236220"/>
                    </a:cubicBezTo>
                    <a:cubicBezTo>
                      <a:pt x="19050" y="224790"/>
                      <a:pt x="20320" y="212090"/>
                      <a:pt x="22860" y="200660"/>
                    </a:cubicBezTo>
                    <a:cubicBezTo>
                      <a:pt x="25400" y="190500"/>
                      <a:pt x="31750" y="180340"/>
                      <a:pt x="33020" y="170180"/>
                    </a:cubicBezTo>
                    <a:cubicBezTo>
                      <a:pt x="34290" y="161290"/>
                      <a:pt x="27940" y="144780"/>
                      <a:pt x="30480" y="143510"/>
                    </a:cubicBezTo>
                    <a:cubicBezTo>
                      <a:pt x="33020" y="142240"/>
                      <a:pt x="53340" y="165100"/>
                      <a:pt x="52070" y="167640"/>
                    </a:cubicBezTo>
                    <a:cubicBezTo>
                      <a:pt x="50800" y="168910"/>
                      <a:pt x="45720" y="166370"/>
                      <a:pt x="41910" y="166370"/>
                    </a:cubicBezTo>
                    <a:cubicBezTo>
                      <a:pt x="39370" y="166370"/>
                      <a:pt x="35560" y="166370"/>
                      <a:pt x="33020" y="166370"/>
                    </a:cubicBezTo>
                    <a:cubicBezTo>
                      <a:pt x="30480" y="166370"/>
                      <a:pt x="26670" y="163830"/>
                      <a:pt x="24130" y="162560"/>
                    </a:cubicBezTo>
                    <a:cubicBezTo>
                      <a:pt x="21590" y="161290"/>
                      <a:pt x="20320" y="158750"/>
                      <a:pt x="17780" y="157480"/>
                    </a:cubicBezTo>
                    <a:cubicBezTo>
                      <a:pt x="15240" y="154940"/>
                      <a:pt x="12700" y="153670"/>
                      <a:pt x="11430" y="151130"/>
                    </a:cubicBezTo>
                    <a:cubicBezTo>
                      <a:pt x="10160" y="148590"/>
                      <a:pt x="8890" y="146050"/>
                      <a:pt x="7620" y="143510"/>
                    </a:cubicBezTo>
                    <a:cubicBezTo>
                      <a:pt x="6350" y="140970"/>
                      <a:pt x="5080" y="137160"/>
                      <a:pt x="5080" y="134620"/>
                    </a:cubicBezTo>
                    <a:cubicBezTo>
                      <a:pt x="5080" y="132080"/>
                      <a:pt x="5080" y="128270"/>
                      <a:pt x="5080" y="125730"/>
                    </a:cubicBezTo>
                    <a:cubicBezTo>
                      <a:pt x="5080" y="123190"/>
                      <a:pt x="6350" y="119380"/>
                      <a:pt x="7620" y="116840"/>
                    </a:cubicBezTo>
                    <a:cubicBezTo>
                      <a:pt x="8890" y="114300"/>
                      <a:pt x="10160" y="111760"/>
                      <a:pt x="11430" y="109220"/>
                    </a:cubicBezTo>
                    <a:cubicBezTo>
                      <a:pt x="12700" y="106680"/>
                      <a:pt x="15240" y="105410"/>
                      <a:pt x="17780" y="102870"/>
                    </a:cubicBezTo>
                    <a:cubicBezTo>
                      <a:pt x="20320" y="101600"/>
                      <a:pt x="21590" y="99060"/>
                      <a:pt x="24130" y="97790"/>
                    </a:cubicBezTo>
                    <a:cubicBezTo>
                      <a:pt x="26670" y="96520"/>
                      <a:pt x="30480" y="96520"/>
                      <a:pt x="33020" y="95250"/>
                    </a:cubicBezTo>
                    <a:cubicBezTo>
                      <a:pt x="35560" y="95250"/>
                      <a:pt x="38100" y="92710"/>
                      <a:pt x="41910" y="93980"/>
                    </a:cubicBezTo>
                    <a:cubicBezTo>
                      <a:pt x="49530" y="95250"/>
                      <a:pt x="69850" y="104140"/>
                      <a:pt x="77470" y="113030"/>
                    </a:cubicBezTo>
                    <a:cubicBezTo>
                      <a:pt x="83820" y="120650"/>
                      <a:pt x="83820" y="132080"/>
                      <a:pt x="85090" y="142240"/>
                    </a:cubicBezTo>
                    <a:cubicBezTo>
                      <a:pt x="86360" y="151130"/>
                      <a:pt x="86360" y="160020"/>
                      <a:pt x="86360" y="168910"/>
                    </a:cubicBezTo>
                    <a:cubicBezTo>
                      <a:pt x="86360" y="177800"/>
                      <a:pt x="86360" y="186690"/>
                      <a:pt x="86360" y="195580"/>
                    </a:cubicBezTo>
                    <a:cubicBezTo>
                      <a:pt x="86360" y="204470"/>
                      <a:pt x="86360" y="213360"/>
                      <a:pt x="86360" y="222250"/>
                    </a:cubicBezTo>
                    <a:cubicBezTo>
                      <a:pt x="86360" y="231140"/>
                      <a:pt x="87630" y="238760"/>
                      <a:pt x="86360" y="248920"/>
                    </a:cubicBezTo>
                    <a:cubicBezTo>
                      <a:pt x="85090" y="260350"/>
                      <a:pt x="71120" y="287020"/>
                      <a:pt x="73660" y="288290"/>
                    </a:cubicBezTo>
                    <a:cubicBezTo>
                      <a:pt x="74930" y="289560"/>
                      <a:pt x="82550" y="279400"/>
                      <a:pt x="82550" y="279400"/>
                    </a:cubicBezTo>
                    <a:cubicBezTo>
                      <a:pt x="82550" y="279400"/>
                      <a:pt x="80010" y="284480"/>
                      <a:pt x="78740" y="287020"/>
                    </a:cubicBezTo>
                    <a:cubicBezTo>
                      <a:pt x="77470" y="289560"/>
                      <a:pt x="74930" y="290830"/>
                      <a:pt x="72390" y="293370"/>
                    </a:cubicBezTo>
                    <a:cubicBezTo>
                      <a:pt x="69850" y="294640"/>
                      <a:pt x="68580" y="297180"/>
                      <a:pt x="66040" y="298450"/>
                    </a:cubicBezTo>
                    <a:cubicBezTo>
                      <a:pt x="63500" y="299720"/>
                      <a:pt x="59690" y="300990"/>
                      <a:pt x="57150" y="302260"/>
                    </a:cubicBezTo>
                    <a:cubicBezTo>
                      <a:pt x="54610" y="303530"/>
                      <a:pt x="50800" y="303530"/>
                      <a:pt x="48260" y="303530"/>
                    </a:cubicBezTo>
                    <a:cubicBezTo>
                      <a:pt x="45720" y="303530"/>
                      <a:pt x="41910" y="303530"/>
                      <a:pt x="39370" y="302260"/>
                    </a:cubicBezTo>
                    <a:cubicBezTo>
                      <a:pt x="36830" y="300990"/>
                      <a:pt x="34290" y="299720"/>
                      <a:pt x="31750" y="298450"/>
                    </a:cubicBezTo>
                    <a:cubicBezTo>
                      <a:pt x="29210" y="297180"/>
                      <a:pt x="26670" y="295910"/>
                      <a:pt x="24130" y="294640"/>
                    </a:cubicBezTo>
                    <a:cubicBezTo>
                      <a:pt x="21590" y="292100"/>
                      <a:pt x="20320" y="289560"/>
                      <a:pt x="19050" y="287020"/>
                    </a:cubicBezTo>
                    <a:cubicBezTo>
                      <a:pt x="17780" y="284480"/>
                      <a:pt x="15240" y="281940"/>
                      <a:pt x="13970" y="279400"/>
                    </a:cubicBezTo>
                    <a:cubicBezTo>
                      <a:pt x="12700" y="276860"/>
                      <a:pt x="12700" y="274320"/>
                      <a:pt x="12700" y="271780"/>
                    </a:cubicBezTo>
                    <a:cubicBezTo>
                      <a:pt x="12700" y="269240"/>
                      <a:pt x="11430" y="265430"/>
                      <a:pt x="11430" y="262890"/>
                    </a:cubicBezTo>
                    <a:cubicBezTo>
                      <a:pt x="11430" y="260350"/>
                      <a:pt x="13970" y="257810"/>
                      <a:pt x="13970" y="254000"/>
                    </a:cubicBezTo>
                    <a:cubicBezTo>
                      <a:pt x="13970" y="247650"/>
                      <a:pt x="10160" y="237490"/>
                      <a:pt x="8890" y="228600"/>
                    </a:cubicBezTo>
                    <a:cubicBezTo>
                      <a:pt x="7620" y="219710"/>
                      <a:pt x="8890" y="209550"/>
                      <a:pt x="8890" y="199390"/>
                    </a:cubicBezTo>
                    <a:cubicBezTo>
                      <a:pt x="8890" y="190500"/>
                      <a:pt x="8890" y="180340"/>
                      <a:pt x="8890" y="171450"/>
                    </a:cubicBezTo>
                    <a:cubicBezTo>
                      <a:pt x="8890" y="162560"/>
                      <a:pt x="7620" y="154940"/>
                      <a:pt x="6350" y="146050"/>
                    </a:cubicBezTo>
                    <a:cubicBezTo>
                      <a:pt x="5080" y="137160"/>
                      <a:pt x="2540" y="129540"/>
                      <a:pt x="1270" y="120650"/>
                    </a:cubicBezTo>
                    <a:cubicBezTo>
                      <a:pt x="0" y="111760"/>
                      <a:pt x="0" y="104140"/>
                      <a:pt x="1270" y="95250"/>
                    </a:cubicBezTo>
                    <a:cubicBezTo>
                      <a:pt x="3810" y="86360"/>
                      <a:pt x="7620" y="73660"/>
                      <a:pt x="13970" y="67310"/>
                    </a:cubicBezTo>
                    <a:cubicBezTo>
                      <a:pt x="20320" y="60960"/>
                      <a:pt x="29210" y="57150"/>
                      <a:pt x="38100" y="55880"/>
                    </a:cubicBezTo>
                    <a:cubicBezTo>
                      <a:pt x="48260" y="54610"/>
                      <a:pt x="63500" y="57150"/>
                      <a:pt x="73660" y="60960"/>
                    </a:cubicBezTo>
                    <a:cubicBezTo>
                      <a:pt x="82550" y="63500"/>
                      <a:pt x="90170" y="68580"/>
                      <a:pt x="97790" y="73660"/>
                    </a:cubicBezTo>
                    <a:cubicBezTo>
                      <a:pt x="105410" y="80010"/>
                      <a:pt x="109220" y="91440"/>
                      <a:pt x="116840" y="95250"/>
                    </a:cubicBezTo>
                    <a:cubicBezTo>
                      <a:pt x="124460" y="97790"/>
                      <a:pt x="133350" y="93980"/>
                      <a:pt x="142240" y="93980"/>
                    </a:cubicBezTo>
                    <a:cubicBezTo>
                      <a:pt x="151130" y="93980"/>
                      <a:pt x="160020" y="95250"/>
                      <a:pt x="168910" y="95250"/>
                    </a:cubicBezTo>
                    <a:cubicBezTo>
                      <a:pt x="177800" y="95250"/>
                      <a:pt x="187960" y="95250"/>
                      <a:pt x="198120" y="95250"/>
                    </a:cubicBezTo>
                    <a:cubicBezTo>
                      <a:pt x="207010" y="95250"/>
                      <a:pt x="217170" y="95250"/>
                      <a:pt x="226060" y="95250"/>
                    </a:cubicBezTo>
                    <a:cubicBezTo>
                      <a:pt x="234950" y="95250"/>
                      <a:pt x="245110" y="96520"/>
                      <a:pt x="254000" y="95250"/>
                    </a:cubicBezTo>
                    <a:cubicBezTo>
                      <a:pt x="262890" y="93980"/>
                      <a:pt x="273050" y="91440"/>
                      <a:pt x="281940" y="88900"/>
                    </a:cubicBezTo>
                    <a:cubicBezTo>
                      <a:pt x="290830" y="86360"/>
                      <a:pt x="299720" y="85090"/>
                      <a:pt x="308610" y="82550"/>
                    </a:cubicBezTo>
                    <a:cubicBezTo>
                      <a:pt x="318770" y="78740"/>
                      <a:pt x="327660" y="72390"/>
                      <a:pt x="337820" y="69850"/>
                    </a:cubicBezTo>
                    <a:cubicBezTo>
                      <a:pt x="347980" y="66040"/>
                      <a:pt x="361950" y="64770"/>
                      <a:pt x="370840" y="63500"/>
                    </a:cubicBezTo>
                    <a:cubicBezTo>
                      <a:pt x="377190" y="62230"/>
                      <a:pt x="382270" y="62230"/>
                      <a:pt x="386080" y="62230"/>
                    </a:cubicBezTo>
                    <a:cubicBezTo>
                      <a:pt x="389890" y="62230"/>
                      <a:pt x="392430" y="62230"/>
                      <a:pt x="394970" y="63500"/>
                    </a:cubicBezTo>
                    <a:cubicBezTo>
                      <a:pt x="397510" y="63500"/>
                      <a:pt x="400050" y="64770"/>
                      <a:pt x="402590" y="66040"/>
                    </a:cubicBezTo>
                    <a:cubicBezTo>
                      <a:pt x="405130" y="67310"/>
                      <a:pt x="407670" y="68580"/>
                      <a:pt x="410210" y="71120"/>
                    </a:cubicBezTo>
                    <a:cubicBezTo>
                      <a:pt x="412750" y="73660"/>
                      <a:pt x="415290" y="76200"/>
                      <a:pt x="416560" y="78740"/>
                    </a:cubicBezTo>
                    <a:cubicBezTo>
                      <a:pt x="417830" y="81280"/>
                      <a:pt x="419100" y="83820"/>
                      <a:pt x="420370" y="86360"/>
                    </a:cubicBezTo>
                    <a:cubicBezTo>
                      <a:pt x="421640" y="88900"/>
                      <a:pt x="422910" y="91440"/>
                      <a:pt x="422910" y="93980"/>
                    </a:cubicBezTo>
                    <a:cubicBezTo>
                      <a:pt x="422910" y="96520"/>
                      <a:pt x="422910" y="100330"/>
                      <a:pt x="422910" y="102870"/>
                    </a:cubicBezTo>
                    <a:cubicBezTo>
                      <a:pt x="422910" y="105410"/>
                      <a:pt x="421640" y="109220"/>
                      <a:pt x="420370" y="111760"/>
                    </a:cubicBezTo>
                    <a:cubicBezTo>
                      <a:pt x="419100" y="114300"/>
                      <a:pt x="417830" y="116840"/>
                      <a:pt x="416560" y="119380"/>
                    </a:cubicBezTo>
                    <a:cubicBezTo>
                      <a:pt x="415290" y="121920"/>
                      <a:pt x="412750" y="123190"/>
                      <a:pt x="410210" y="125730"/>
                    </a:cubicBezTo>
                    <a:cubicBezTo>
                      <a:pt x="407670" y="127000"/>
                      <a:pt x="406400" y="129540"/>
                      <a:pt x="403860" y="130810"/>
                    </a:cubicBezTo>
                    <a:cubicBezTo>
                      <a:pt x="401320" y="132080"/>
                      <a:pt x="397510" y="132080"/>
                      <a:pt x="394970" y="133350"/>
                    </a:cubicBezTo>
                    <a:cubicBezTo>
                      <a:pt x="392430" y="133350"/>
                      <a:pt x="389890" y="134620"/>
                      <a:pt x="386080" y="134620"/>
                    </a:cubicBezTo>
                    <a:cubicBezTo>
                      <a:pt x="379730" y="135890"/>
                      <a:pt x="367030" y="137160"/>
                      <a:pt x="358140" y="139700"/>
                    </a:cubicBezTo>
                    <a:cubicBezTo>
                      <a:pt x="349250" y="140970"/>
                      <a:pt x="340360" y="143510"/>
                      <a:pt x="331470" y="146050"/>
                    </a:cubicBezTo>
                    <a:cubicBezTo>
                      <a:pt x="322580" y="148590"/>
                      <a:pt x="313690" y="152400"/>
                      <a:pt x="304800" y="154940"/>
                    </a:cubicBezTo>
                    <a:cubicBezTo>
                      <a:pt x="295910" y="157480"/>
                      <a:pt x="285750" y="157480"/>
                      <a:pt x="275590" y="161290"/>
                    </a:cubicBezTo>
                    <a:cubicBezTo>
                      <a:pt x="264160" y="165100"/>
                      <a:pt x="252730" y="171450"/>
                      <a:pt x="242570" y="176530"/>
                    </a:cubicBezTo>
                    <a:cubicBezTo>
                      <a:pt x="233680" y="181610"/>
                      <a:pt x="224790" y="186690"/>
                      <a:pt x="217170" y="191770"/>
                    </a:cubicBezTo>
                    <a:cubicBezTo>
                      <a:pt x="209550" y="196850"/>
                      <a:pt x="198120" y="208280"/>
                      <a:pt x="194310" y="205740"/>
                    </a:cubicBezTo>
                    <a:cubicBezTo>
                      <a:pt x="187960" y="201930"/>
                      <a:pt x="189230" y="165100"/>
                      <a:pt x="195580" y="154940"/>
                    </a:cubicBezTo>
                    <a:cubicBezTo>
                      <a:pt x="200660" y="147320"/>
                      <a:pt x="212090" y="146050"/>
                      <a:pt x="220980" y="142240"/>
                    </a:cubicBezTo>
                    <a:cubicBezTo>
                      <a:pt x="231140" y="138430"/>
                      <a:pt x="242570" y="133350"/>
                      <a:pt x="252730" y="130810"/>
                    </a:cubicBezTo>
                    <a:cubicBezTo>
                      <a:pt x="261620" y="128270"/>
                      <a:pt x="270510" y="127000"/>
                      <a:pt x="279400" y="124460"/>
                    </a:cubicBezTo>
                    <a:cubicBezTo>
                      <a:pt x="288290" y="121920"/>
                      <a:pt x="297180" y="119380"/>
                      <a:pt x="306070" y="115570"/>
                    </a:cubicBezTo>
                    <a:cubicBezTo>
                      <a:pt x="314960" y="111760"/>
                      <a:pt x="321310" y="107950"/>
                      <a:pt x="330200" y="104140"/>
                    </a:cubicBezTo>
                    <a:cubicBezTo>
                      <a:pt x="340360" y="100330"/>
                      <a:pt x="351790" y="95250"/>
                      <a:pt x="361950" y="91440"/>
                    </a:cubicBezTo>
                    <a:cubicBezTo>
                      <a:pt x="372110" y="87630"/>
                      <a:pt x="382270" y="86360"/>
                      <a:pt x="391160" y="83820"/>
                    </a:cubicBezTo>
                    <a:cubicBezTo>
                      <a:pt x="400050" y="81280"/>
                      <a:pt x="407670" y="80010"/>
                      <a:pt x="416560" y="77470"/>
                    </a:cubicBezTo>
                    <a:cubicBezTo>
                      <a:pt x="426720" y="73660"/>
                      <a:pt x="436880" y="67310"/>
                      <a:pt x="447040" y="64770"/>
                    </a:cubicBezTo>
                    <a:cubicBezTo>
                      <a:pt x="455930" y="62230"/>
                      <a:pt x="463550" y="64770"/>
                      <a:pt x="472440" y="63500"/>
                    </a:cubicBezTo>
                    <a:cubicBezTo>
                      <a:pt x="482600" y="62230"/>
                      <a:pt x="495300" y="58420"/>
                      <a:pt x="505460" y="55880"/>
                    </a:cubicBezTo>
                    <a:cubicBezTo>
                      <a:pt x="514350" y="53340"/>
                      <a:pt x="523240" y="50800"/>
                      <a:pt x="532130" y="49530"/>
                    </a:cubicBezTo>
                    <a:cubicBezTo>
                      <a:pt x="541020" y="48260"/>
                      <a:pt x="548640" y="48260"/>
                      <a:pt x="557530" y="46990"/>
                    </a:cubicBezTo>
                    <a:cubicBezTo>
                      <a:pt x="566420" y="45720"/>
                      <a:pt x="572770" y="40640"/>
                      <a:pt x="582930" y="39370"/>
                    </a:cubicBezTo>
                    <a:cubicBezTo>
                      <a:pt x="596900" y="36830"/>
                      <a:pt x="622300" y="38100"/>
                      <a:pt x="633730" y="39370"/>
                    </a:cubicBezTo>
                    <a:cubicBezTo>
                      <a:pt x="638810" y="39370"/>
                      <a:pt x="641350" y="40640"/>
                      <a:pt x="645160" y="41910"/>
                    </a:cubicBezTo>
                    <a:cubicBezTo>
                      <a:pt x="648970" y="43180"/>
                      <a:pt x="652780" y="44450"/>
                      <a:pt x="656590" y="46990"/>
                    </a:cubicBezTo>
                    <a:cubicBezTo>
                      <a:pt x="659130" y="49530"/>
                      <a:pt x="661670" y="52070"/>
                      <a:pt x="664210" y="55880"/>
                    </a:cubicBezTo>
                    <a:cubicBezTo>
                      <a:pt x="666750" y="58420"/>
                      <a:pt x="668020" y="62230"/>
                      <a:pt x="669290" y="66040"/>
                    </a:cubicBezTo>
                    <a:cubicBezTo>
                      <a:pt x="670560" y="69850"/>
                      <a:pt x="670560" y="73660"/>
                      <a:pt x="670560" y="77470"/>
                    </a:cubicBezTo>
                    <a:cubicBezTo>
                      <a:pt x="670560" y="81280"/>
                      <a:pt x="669290" y="86360"/>
                      <a:pt x="668020" y="90170"/>
                    </a:cubicBezTo>
                    <a:cubicBezTo>
                      <a:pt x="666750" y="93980"/>
                      <a:pt x="664210" y="97790"/>
                      <a:pt x="661670" y="100330"/>
                    </a:cubicBezTo>
                    <a:cubicBezTo>
                      <a:pt x="659130" y="102870"/>
                      <a:pt x="656590" y="106680"/>
                      <a:pt x="652780" y="107950"/>
                    </a:cubicBezTo>
                    <a:cubicBezTo>
                      <a:pt x="648970" y="110490"/>
                      <a:pt x="645160" y="110490"/>
                      <a:pt x="641350" y="111760"/>
                    </a:cubicBezTo>
                    <a:cubicBezTo>
                      <a:pt x="637540" y="113030"/>
                      <a:pt x="633730" y="113030"/>
                      <a:pt x="629920" y="113030"/>
                    </a:cubicBezTo>
                    <a:cubicBezTo>
                      <a:pt x="626110" y="113030"/>
                      <a:pt x="622300" y="110490"/>
                      <a:pt x="618490" y="109220"/>
                    </a:cubicBezTo>
                    <a:cubicBezTo>
                      <a:pt x="614680" y="107950"/>
                      <a:pt x="610870" y="105410"/>
                      <a:pt x="608330" y="102870"/>
                    </a:cubicBezTo>
                    <a:cubicBezTo>
                      <a:pt x="605790" y="100330"/>
                      <a:pt x="603250" y="96520"/>
                      <a:pt x="601980" y="92710"/>
                    </a:cubicBezTo>
                    <a:cubicBezTo>
                      <a:pt x="600710" y="88900"/>
                      <a:pt x="599440" y="86360"/>
                      <a:pt x="598170" y="82550"/>
                    </a:cubicBezTo>
                    <a:cubicBezTo>
                      <a:pt x="596900" y="78740"/>
                      <a:pt x="596900" y="73660"/>
                      <a:pt x="598170" y="69850"/>
                    </a:cubicBezTo>
                    <a:cubicBezTo>
                      <a:pt x="599440" y="66040"/>
                      <a:pt x="600710" y="62230"/>
                      <a:pt x="601980" y="58420"/>
                    </a:cubicBezTo>
                    <a:cubicBezTo>
                      <a:pt x="603250" y="54610"/>
                      <a:pt x="605790" y="52070"/>
                      <a:pt x="608330" y="49530"/>
                    </a:cubicBezTo>
                    <a:cubicBezTo>
                      <a:pt x="610870" y="46990"/>
                      <a:pt x="614680" y="44450"/>
                      <a:pt x="618490" y="43180"/>
                    </a:cubicBezTo>
                    <a:cubicBezTo>
                      <a:pt x="622300" y="41910"/>
                      <a:pt x="626110" y="39370"/>
                      <a:pt x="629920" y="39370"/>
                    </a:cubicBezTo>
                    <a:cubicBezTo>
                      <a:pt x="633730" y="39370"/>
                      <a:pt x="637540" y="39370"/>
                      <a:pt x="641350" y="40640"/>
                    </a:cubicBezTo>
                    <a:cubicBezTo>
                      <a:pt x="645160" y="41910"/>
                      <a:pt x="648970" y="41910"/>
                      <a:pt x="652780" y="44450"/>
                    </a:cubicBezTo>
                    <a:cubicBezTo>
                      <a:pt x="656590" y="45720"/>
                      <a:pt x="659130" y="49530"/>
                      <a:pt x="661670" y="52070"/>
                    </a:cubicBezTo>
                    <a:cubicBezTo>
                      <a:pt x="664210" y="54610"/>
                      <a:pt x="666750" y="58420"/>
                      <a:pt x="668020" y="62230"/>
                    </a:cubicBezTo>
                    <a:cubicBezTo>
                      <a:pt x="669290" y="66040"/>
                      <a:pt x="670560" y="69850"/>
                      <a:pt x="670560" y="73660"/>
                    </a:cubicBezTo>
                    <a:cubicBezTo>
                      <a:pt x="670560" y="77470"/>
                      <a:pt x="670560" y="82550"/>
                      <a:pt x="669290" y="86360"/>
                    </a:cubicBezTo>
                    <a:cubicBezTo>
                      <a:pt x="668020" y="90170"/>
                      <a:pt x="666750" y="93980"/>
                      <a:pt x="664210" y="96520"/>
                    </a:cubicBezTo>
                    <a:cubicBezTo>
                      <a:pt x="661670" y="100330"/>
                      <a:pt x="659130" y="102870"/>
                      <a:pt x="656590" y="105410"/>
                    </a:cubicBezTo>
                    <a:cubicBezTo>
                      <a:pt x="652780" y="107950"/>
                      <a:pt x="648970" y="109220"/>
                      <a:pt x="645160" y="110490"/>
                    </a:cubicBezTo>
                    <a:cubicBezTo>
                      <a:pt x="641350" y="111760"/>
                      <a:pt x="633730" y="113030"/>
                      <a:pt x="633730" y="113030"/>
                    </a:cubicBezTo>
                    <a:cubicBezTo>
                      <a:pt x="633730" y="113030"/>
                      <a:pt x="615950" y="101600"/>
                      <a:pt x="607060" y="101600"/>
                    </a:cubicBezTo>
                    <a:cubicBezTo>
                      <a:pt x="598170" y="101600"/>
                      <a:pt x="591820" y="113030"/>
                      <a:pt x="581660" y="115570"/>
                    </a:cubicBezTo>
                    <a:cubicBezTo>
                      <a:pt x="570230" y="119380"/>
                      <a:pt x="556260" y="116840"/>
                      <a:pt x="544830" y="119380"/>
                    </a:cubicBezTo>
                    <a:cubicBezTo>
                      <a:pt x="534670" y="120650"/>
                      <a:pt x="527050" y="123190"/>
                      <a:pt x="518160" y="125730"/>
                    </a:cubicBezTo>
                    <a:cubicBezTo>
                      <a:pt x="508000" y="128270"/>
                      <a:pt x="499110" y="132080"/>
                      <a:pt x="488950" y="133350"/>
                    </a:cubicBezTo>
                    <a:cubicBezTo>
                      <a:pt x="477520" y="134620"/>
                      <a:pt x="464820" y="132080"/>
                      <a:pt x="454660" y="134620"/>
                    </a:cubicBezTo>
                    <a:cubicBezTo>
                      <a:pt x="444500" y="137160"/>
                      <a:pt x="436880" y="142240"/>
                      <a:pt x="427990" y="146050"/>
                    </a:cubicBezTo>
                    <a:cubicBezTo>
                      <a:pt x="419100" y="148590"/>
                      <a:pt x="408940" y="151130"/>
                      <a:pt x="400050" y="153670"/>
                    </a:cubicBezTo>
                    <a:cubicBezTo>
                      <a:pt x="391160" y="156210"/>
                      <a:pt x="382270" y="160020"/>
                      <a:pt x="373380" y="163830"/>
                    </a:cubicBezTo>
                    <a:cubicBezTo>
                      <a:pt x="364490" y="167640"/>
                      <a:pt x="358140" y="170180"/>
                      <a:pt x="349250" y="173990"/>
                    </a:cubicBezTo>
                    <a:cubicBezTo>
                      <a:pt x="340360" y="177800"/>
                      <a:pt x="330200" y="181610"/>
                      <a:pt x="320040" y="185420"/>
                    </a:cubicBezTo>
                    <a:cubicBezTo>
                      <a:pt x="311150" y="189230"/>
                      <a:pt x="300990" y="191770"/>
                      <a:pt x="292100" y="194310"/>
                    </a:cubicBezTo>
                    <a:cubicBezTo>
                      <a:pt x="281940" y="196850"/>
                      <a:pt x="271780" y="199390"/>
                      <a:pt x="262890" y="201930"/>
                    </a:cubicBezTo>
                    <a:cubicBezTo>
                      <a:pt x="254000" y="204470"/>
                      <a:pt x="245110" y="209550"/>
                      <a:pt x="236220" y="210820"/>
                    </a:cubicBezTo>
                    <a:cubicBezTo>
                      <a:pt x="227330" y="212090"/>
                      <a:pt x="218440" y="213360"/>
                      <a:pt x="208280" y="213360"/>
                    </a:cubicBezTo>
                    <a:cubicBezTo>
                      <a:pt x="198120" y="213360"/>
                      <a:pt x="186690" y="215900"/>
                      <a:pt x="177800" y="213360"/>
                    </a:cubicBezTo>
                    <a:cubicBezTo>
                      <a:pt x="168910" y="210820"/>
                      <a:pt x="160020" y="207010"/>
                      <a:pt x="154940" y="199390"/>
                    </a:cubicBezTo>
                    <a:cubicBezTo>
                      <a:pt x="148590" y="190500"/>
                      <a:pt x="144780" y="170180"/>
                      <a:pt x="148590" y="158750"/>
                    </a:cubicBezTo>
                    <a:cubicBezTo>
                      <a:pt x="152400" y="148590"/>
                      <a:pt x="166370" y="140970"/>
                      <a:pt x="175260" y="134620"/>
                    </a:cubicBezTo>
                    <a:cubicBezTo>
                      <a:pt x="182880" y="129540"/>
                      <a:pt x="189230" y="124460"/>
                      <a:pt x="196850" y="120650"/>
                    </a:cubicBezTo>
                    <a:cubicBezTo>
                      <a:pt x="204470" y="115570"/>
                      <a:pt x="212090" y="113030"/>
                      <a:pt x="219710" y="107950"/>
                    </a:cubicBezTo>
                    <a:cubicBezTo>
                      <a:pt x="228600" y="102870"/>
                      <a:pt x="236220" y="95250"/>
                      <a:pt x="245110" y="92710"/>
                    </a:cubicBezTo>
                    <a:cubicBezTo>
                      <a:pt x="254000" y="90170"/>
                      <a:pt x="264160" y="91440"/>
                      <a:pt x="273050" y="90170"/>
                    </a:cubicBezTo>
                    <a:cubicBezTo>
                      <a:pt x="281940" y="88900"/>
                      <a:pt x="290830" y="83820"/>
                      <a:pt x="299720" y="81280"/>
                    </a:cubicBezTo>
                    <a:cubicBezTo>
                      <a:pt x="308610" y="78740"/>
                      <a:pt x="318770" y="76200"/>
                      <a:pt x="327660" y="73660"/>
                    </a:cubicBezTo>
                    <a:cubicBezTo>
                      <a:pt x="337820" y="71120"/>
                      <a:pt x="347980" y="64770"/>
                      <a:pt x="358140" y="63500"/>
                    </a:cubicBezTo>
                    <a:cubicBezTo>
                      <a:pt x="367030" y="62230"/>
                      <a:pt x="379730" y="62230"/>
                      <a:pt x="386080" y="62230"/>
                    </a:cubicBezTo>
                    <a:cubicBezTo>
                      <a:pt x="389890" y="62230"/>
                      <a:pt x="392430" y="62230"/>
                      <a:pt x="394970" y="63500"/>
                    </a:cubicBezTo>
                    <a:cubicBezTo>
                      <a:pt x="397510" y="63500"/>
                      <a:pt x="400050" y="64770"/>
                      <a:pt x="402590" y="66040"/>
                    </a:cubicBezTo>
                    <a:cubicBezTo>
                      <a:pt x="405130" y="67310"/>
                      <a:pt x="407670" y="68580"/>
                      <a:pt x="410210" y="71120"/>
                    </a:cubicBezTo>
                    <a:cubicBezTo>
                      <a:pt x="412750" y="72390"/>
                      <a:pt x="415290" y="74930"/>
                      <a:pt x="416560" y="77470"/>
                    </a:cubicBezTo>
                    <a:cubicBezTo>
                      <a:pt x="417830" y="80010"/>
                      <a:pt x="419100" y="83820"/>
                      <a:pt x="420370" y="86360"/>
                    </a:cubicBezTo>
                    <a:cubicBezTo>
                      <a:pt x="421640" y="88900"/>
                      <a:pt x="422910" y="91440"/>
                      <a:pt x="422910" y="93980"/>
                    </a:cubicBezTo>
                    <a:cubicBezTo>
                      <a:pt x="422910" y="96520"/>
                      <a:pt x="422910" y="100330"/>
                      <a:pt x="422910" y="102870"/>
                    </a:cubicBezTo>
                    <a:cubicBezTo>
                      <a:pt x="422910" y="105410"/>
                      <a:pt x="421640" y="109220"/>
                      <a:pt x="420370" y="111760"/>
                    </a:cubicBezTo>
                    <a:cubicBezTo>
                      <a:pt x="419100" y="114300"/>
                      <a:pt x="417830" y="116840"/>
                      <a:pt x="416560" y="119380"/>
                    </a:cubicBezTo>
                    <a:cubicBezTo>
                      <a:pt x="415290" y="121920"/>
                      <a:pt x="412750" y="123190"/>
                      <a:pt x="410210" y="125730"/>
                    </a:cubicBezTo>
                    <a:cubicBezTo>
                      <a:pt x="407670" y="127000"/>
                      <a:pt x="406400" y="129540"/>
                      <a:pt x="403860" y="130810"/>
                    </a:cubicBezTo>
                    <a:cubicBezTo>
                      <a:pt x="401320" y="132080"/>
                      <a:pt x="397510" y="132080"/>
                      <a:pt x="394970" y="133350"/>
                    </a:cubicBezTo>
                    <a:cubicBezTo>
                      <a:pt x="392430" y="133350"/>
                      <a:pt x="389890" y="134620"/>
                      <a:pt x="386080" y="134620"/>
                    </a:cubicBezTo>
                    <a:cubicBezTo>
                      <a:pt x="382270" y="135890"/>
                      <a:pt x="377190" y="135890"/>
                      <a:pt x="372110" y="137160"/>
                    </a:cubicBezTo>
                    <a:cubicBezTo>
                      <a:pt x="364490" y="138430"/>
                      <a:pt x="355600" y="139700"/>
                      <a:pt x="346710" y="142240"/>
                    </a:cubicBezTo>
                    <a:cubicBezTo>
                      <a:pt x="337820" y="144780"/>
                      <a:pt x="330200" y="151130"/>
                      <a:pt x="321310" y="153670"/>
                    </a:cubicBezTo>
                    <a:cubicBezTo>
                      <a:pt x="312420" y="156210"/>
                      <a:pt x="302260" y="157480"/>
                      <a:pt x="293370" y="160020"/>
                    </a:cubicBezTo>
                    <a:cubicBezTo>
                      <a:pt x="283210" y="162560"/>
                      <a:pt x="274320" y="165100"/>
                      <a:pt x="264160" y="166370"/>
                    </a:cubicBezTo>
                    <a:cubicBezTo>
                      <a:pt x="255270" y="167640"/>
                      <a:pt x="246380" y="167640"/>
                      <a:pt x="237490" y="167640"/>
                    </a:cubicBezTo>
                    <a:cubicBezTo>
                      <a:pt x="227330" y="167640"/>
                      <a:pt x="217170" y="167640"/>
                      <a:pt x="207010" y="167640"/>
                    </a:cubicBezTo>
                    <a:cubicBezTo>
                      <a:pt x="196850" y="167640"/>
                      <a:pt x="187960" y="167640"/>
                      <a:pt x="177800" y="167640"/>
                    </a:cubicBezTo>
                    <a:cubicBezTo>
                      <a:pt x="167640" y="167640"/>
                      <a:pt x="158750" y="167640"/>
                      <a:pt x="148590" y="167640"/>
                    </a:cubicBezTo>
                    <a:cubicBezTo>
                      <a:pt x="138430" y="167640"/>
                      <a:pt x="128270" y="165100"/>
                      <a:pt x="118110" y="163830"/>
                    </a:cubicBezTo>
                    <a:cubicBezTo>
                      <a:pt x="109220" y="162560"/>
                      <a:pt x="99060" y="165100"/>
                      <a:pt x="90170" y="162560"/>
                    </a:cubicBezTo>
                    <a:cubicBezTo>
                      <a:pt x="81280" y="160020"/>
                      <a:pt x="71120" y="154940"/>
                      <a:pt x="63500" y="148590"/>
                    </a:cubicBezTo>
                    <a:cubicBezTo>
                      <a:pt x="57150" y="142240"/>
                      <a:pt x="46990" y="133350"/>
                      <a:pt x="48260" y="127000"/>
                    </a:cubicBezTo>
                    <a:cubicBezTo>
                      <a:pt x="49530" y="119380"/>
                      <a:pt x="71120" y="105410"/>
                      <a:pt x="73660" y="106680"/>
                    </a:cubicBezTo>
                    <a:cubicBezTo>
                      <a:pt x="76200" y="107950"/>
                      <a:pt x="67310" y="123190"/>
                      <a:pt x="68580" y="132080"/>
                    </a:cubicBezTo>
                    <a:cubicBezTo>
                      <a:pt x="69850" y="143510"/>
                      <a:pt x="78740" y="156210"/>
                      <a:pt x="81280" y="167640"/>
                    </a:cubicBezTo>
                    <a:cubicBezTo>
                      <a:pt x="82550" y="176530"/>
                      <a:pt x="81280" y="185420"/>
                      <a:pt x="81280" y="194310"/>
                    </a:cubicBezTo>
                    <a:cubicBezTo>
                      <a:pt x="81280" y="203200"/>
                      <a:pt x="81280" y="213360"/>
                      <a:pt x="81280" y="222250"/>
                    </a:cubicBezTo>
                    <a:cubicBezTo>
                      <a:pt x="81280" y="231140"/>
                      <a:pt x="82550" y="240030"/>
                      <a:pt x="82550" y="248920"/>
                    </a:cubicBezTo>
                    <a:cubicBezTo>
                      <a:pt x="82550" y="259080"/>
                      <a:pt x="83820" y="273050"/>
                      <a:pt x="82550" y="279400"/>
                    </a:cubicBezTo>
                    <a:cubicBezTo>
                      <a:pt x="81280" y="283210"/>
                      <a:pt x="80010" y="284480"/>
                      <a:pt x="78740" y="287020"/>
                    </a:cubicBezTo>
                    <a:cubicBezTo>
                      <a:pt x="77470" y="289560"/>
                      <a:pt x="74930" y="290830"/>
                      <a:pt x="72390" y="293370"/>
                    </a:cubicBezTo>
                    <a:cubicBezTo>
                      <a:pt x="69850" y="294640"/>
                      <a:pt x="68580" y="297180"/>
                      <a:pt x="66040" y="298450"/>
                    </a:cubicBezTo>
                    <a:cubicBezTo>
                      <a:pt x="63500" y="299720"/>
                      <a:pt x="59690" y="300990"/>
                      <a:pt x="57150" y="302260"/>
                    </a:cubicBezTo>
                    <a:cubicBezTo>
                      <a:pt x="54610" y="303530"/>
                      <a:pt x="50800" y="303530"/>
                      <a:pt x="48260" y="303530"/>
                    </a:cubicBezTo>
                    <a:cubicBezTo>
                      <a:pt x="45720" y="303530"/>
                      <a:pt x="41910" y="303530"/>
                      <a:pt x="39370" y="302260"/>
                    </a:cubicBezTo>
                    <a:cubicBezTo>
                      <a:pt x="36830" y="300990"/>
                      <a:pt x="34290" y="299720"/>
                      <a:pt x="31750" y="298450"/>
                    </a:cubicBezTo>
                    <a:cubicBezTo>
                      <a:pt x="29210" y="297180"/>
                      <a:pt x="26670" y="295910"/>
                      <a:pt x="24130" y="294640"/>
                    </a:cubicBezTo>
                    <a:cubicBezTo>
                      <a:pt x="21590" y="292100"/>
                      <a:pt x="20320" y="289560"/>
                      <a:pt x="19050" y="287020"/>
                    </a:cubicBezTo>
                    <a:cubicBezTo>
                      <a:pt x="17780" y="284480"/>
                      <a:pt x="15240" y="281940"/>
                      <a:pt x="13970" y="279400"/>
                    </a:cubicBezTo>
                    <a:cubicBezTo>
                      <a:pt x="12700" y="276860"/>
                      <a:pt x="12700" y="274320"/>
                      <a:pt x="12700" y="271780"/>
                    </a:cubicBezTo>
                    <a:cubicBezTo>
                      <a:pt x="12700" y="269240"/>
                      <a:pt x="11430" y="265430"/>
                      <a:pt x="11430" y="262890"/>
                    </a:cubicBezTo>
                    <a:cubicBezTo>
                      <a:pt x="11430" y="260350"/>
                      <a:pt x="13970" y="254000"/>
                      <a:pt x="13970" y="254000"/>
                    </a:cubicBezTo>
                    <a:cubicBezTo>
                      <a:pt x="13970" y="254000"/>
                      <a:pt x="12700" y="260350"/>
                      <a:pt x="12700" y="260350"/>
                    </a:cubicBezTo>
                    <a:cubicBezTo>
                      <a:pt x="12700" y="260350"/>
                      <a:pt x="13970" y="241300"/>
                      <a:pt x="13970" y="232410"/>
                    </a:cubicBezTo>
                    <a:cubicBezTo>
                      <a:pt x="13970" y="223520"/>
                      <a:pt x="13970" y="214630"/>
                      <a:pt x="13970" y="205740"/>
                    </a:cubicBezTo>
                    <a:cubicBezTo>
                      <a:pt x="13970" y="196850"/>
                      <a:pt x="13970" y="187960"/>
                      <a:pt x="13970" y="179070"/>
                    </a:cubicBezTo>
                    <a:cubicBezTo>
                      <a:pt x="13970" y="170180"/>
                      <a:pt x="11430" y="156210"/>
                      <a:pt x="15240" y="153670"/>
                    </a:cubicBezTo>
                    <a:cubicBezTo>
                      <a:pt x="20320" y="151130"/>
                      <a:pt x="41910" y="165100"/>
                      <a:pt x="41910" y="166370"/>
                    </a:cubicBezTo>
                    <a:cubicBezTo>
                      <a:pt x="41910" y="167640"/>
                      <a:pt x="35560" y="166370"/>
                      <a:pt x="33020" y="166370"/>
                    </a:cubicBezTo>
                    <a:cubicBezTo>
                      <a:pt x="30480" y="166370"/>
                      <a:pt x="26670" y="163830"/>
                      <a:pt x="24130" y="162560"/>
                    </a:cubicBezTo>
                    <a:cubicBezTo>
                      <a:pt x="21590" y="161290"/>
                      <a:pt x="20320" y="158750"/>
                      <a:pt x="17780" y="157480"/>
                    </a:cubicBezTo>
                    <a:cubicBezTo>
                      <a:pt x="15240" y="154940"/>
                      <a:pt x="12700" y="153670"/>
                      <a:pt x="11430" y="151130"/>
                    </a:cubicBezTo>
                    <a:cubicBezTo>
                      <a:pt x="10160" y="148590"/>
                      <a:pt x="8890" y="146050"/>
                      <a:pt x="7620" y="143510"/>
                    </a:cubicBezTo>
                    <a:cubicBezTo>
                      <a:pt x="6350" y="140970"/>
                      <a:pt x="5080" y="137160"/>
                      <a:pt x="5080" y="134620"/>
                    </a:cubicBezTo>
                    <a:cubicBezTo>
                      <a:pt x="5080" y="132080"/>
                      <a:pt x="5080" y="128270"/>
                      <a:pt x="5080" y="125730"/>
                    </a:cubicBezTo>
                    <a:cubicBezTo>
                      <a:pt x="5080" y="123190"/>
                      <a:pt x="6350" y="119380"/>
                      <a:pt x="7620" y="116840"/>
                    </a:cubicBezTo>
                    <a:cubicBezTo>
                      <a:pt x="8890" y="114300"/>
                      <a:pt x="10160" y="111760"/>
                      <a:pt x="11430" y="109220"/>
                    </a:cubicBezTo>
                    <a:cubicBezTo>
                      <a:pt x="12700" y="106680"/>
                      <a:pt x="15240" y="105410"/>
                      <a:pt x="17780" y="102870"/>
                    </a:cubicBezTo>
                    <a:cubicBezTo>
                      <a:pt x="20320" y="101600"/>
                      <a:pt x="21590" y="99060"/>
                      <a:pt x="24130" y="97790"/>
                    </a:cubicBezTo>
                    <a:cubicBezTo>
                      <a:pt x="26670" y="96520"/>
                      <a:pt x="30480" y="96520"/>
                      <a:pt x="33020" y="95250"/>
                    </a:cubicBezTo>
                    <a:cubicBezTo>
                      <a:pt x="35560" y="95250"/>
                      <a:pt x="39370" y="93980"/>
                      <a:pt x="41910" y="93980"/>
                    </a:cubicBezTo>
                    <a:cubicBezTo>
                      <a:pt x="43180" y="93980"/>
                      <a:pt x="44450" y="93980"/>
                      <a:pt x="45720" y="93980"/>
                    </a:cubicBezTo>
                    <a:cubicBezTo>
                      <a:pt x="50800" y="93980"/>
                      <a:pt x="63500" y="93980"/>
                      <a:pt x="71120" y="97790"/>
                    </a:cubicBezTo>
                    <a:cubicBezTo>
                      <a:pt x="81280" y="102870"/>
                      <a:pt x="93980" y="111760"/>
                      <a:pt x="99060" y="121920"/>
                    </a:cubicBezTo>
                    <a:cubicBezTo>
                      <a:pt x="104140" y="133350"/>
                      <a:pt x="102870" y="151130"/>
                      <a:pt x="102870" y="162560"/>
                    </a:cubicBezTo>
                    <a:cubicBezTo>
                      <a:pt x="102870" y="171450"/>
                      <a:pt x="102870" y="179070"/>
                      <a:pt x="101600" y="187960"/>
                    </a:cubicBezTo>
                    <a:cubicBezTo>
                      <a:pt x="100330" y="196850"/>
                      <a:pt x="96520" y="208280"/>
                      <a:pt x="92710" y="217170"/>
                    </a:cubicBezTo>
                    <a:cubicBezTo>
                      <a:pt x="88900" y="226060"/>
                      <a:pt x="86360" y="238760"/>
                      <a:pt x="78740" y="242570"/>
                    </a:cubicBezTo>
                    <a:cubicBezTo>
                      <a:pt x="71120" y="246380"/>
                      <a:pt x="48260" y="240030"/>
                      <a:pt x="48260" y="237490"/>
                    </a:cubicBezTo>
                    <a:cubicBezTo>
                      <a:pt x="48260" y="234950"/>
                      <a:pt x="64770" y="231140"/>
                      <a:pt x="73660" y="227330"/>
                    </a:cubicBezTo>
                    <a:cubicBezTo>
                      <a:pt x="82550" y="223520"/>
                      <a:pt x="93980" y="218440"/>
                      <a:pt x="102870" y="214630"/>
                    </a:cubicBezTo>
                    <a:cubicBezTo>
                      <a:pt x="111760" y="210820"/>
                      <a:pt x="119380" y="205740"/>
                      <a:pt x="128270" y="203200"/>
                    </a:cubicBezTo>
                    <a:cubicBezTo>
                      <a:pt x="137160" y="200660"/>
                      <a:pt x="147320" y="199390"/>
                      <a:pt x="156210" y="198120"/>
                    </a:cubicBezTo>
                    <a:cubicBezTo>
                      <a:pt x="165100" y="196850"/>
                      <a:pt x="175260" y="199390"/>
                      <a:pt x="184150" y="196850"/>
                    </a:cubicBezTo>
                    <a:cubicBezTo>
                      <a:pt x="191770" y="194310"/>
                      <a:pt x="199390" y="189230"/>
                      <a:pt x="207010" y="185420"/>
                    </a:cubicBezTo>
                    <a:cubicBezTo>
                      <a:pt x="214630" y="181610"/>
                      <a:pt x="222250" y="179070"/>
                      <a:pt x="229870" y="175260"/>
                    </a:cubicBezTo>
                    <a:cubicBezTo>
                      <a:pt x="238760" y="171450"/>
                      <a:pt x="247650" y="167640"/>
                      <a:pt x="256540" y="163830"/>
                    </a:cubicBezTo>
                    <a:cubicBezTo>
                      <a:pt x="265430" y="160020"/>
                      <a:pt x="274320" y="157480"/>
                      <a:pt x="283210" y="154940"/>
                    </a:cubicBezTo>
                    <a:cubicBezTo>
                      <a:pt x="290830" y="152400"/>
                      <a:pt x="299720" y="149860"/>
                      <a:pt x="307340" y="147320"/>
                    </a:cubicBezTo>
                    <a:cubicBezTo>
                      <a:pt x="316230" y="144780"/>
                      <a:pt x="325120" y="142240"/>
                      <a:pt x="334010" y="138430"/>
                    </a:cubicBezTo>
                    <a:cubicBezTo>
                      <a:pt x="342900" y="134620"/>
                      <a:pt x="351790" y="130810"/>
                      <a:pt x="360680" y="127000"/>
                    </a:cubicBezTo>
                    <a:cubicBezTo>
                      <a:pt x="369570" y="123190"/>
                      <a:pt x="379730" y="116840"/>
                      <a:pt x="388620" y="113030"/>
                    </a:cubicBezTo>
                    <a:cubicBezTo>
                      <a:pt x="397510" y="109220"/>
                      <a:pt x="405130" y="105410"/>
                      <a:pt x="412750" y="101600"/>
                    </a:cubicBezTo>
                    <a:cubicBezTo>
                      <a:pt x="421640" y="97790"/>
                      <a:pt x="429260" y="93980"/>
                      <a:pt x="438150" y="90170"/>
                    </a:cubicBezTo>
                    <a:cubicBezTo>
                      <a:pt x="445770" y="86360"/>
                      <a:pt x="453390" y="82550"/>
                      <a:pt x="462280" y="80010"/>
                    </a:cubicBezTo>
                    <a:cubicBezTo>
                      <a:pt x="472440" y="76200"/>
                      <a:pt x="486410" y="73660"/>
                      <a:pt x="496570" y="69850"/>
                    </a:cubicBezTo>
                    <a:cubicBezTo>
                      <a:pt x="505460" y="66040"/>
                      <a:pt x="513080" y="62230"/>
                      <a:pt x="521970" y="58420"/>
                    </a:cubicBezTo>
                    <a:cubicBezTo>
                      <a:pt x="530860" y="53340"/>
                      <a:pt x="539750" y="48260"/>
                      <a:pt x="547370" y="43180"/>
                    </a:cubicBezTo>
                    <a:cubicBezTo>
                      <a:pt x="554990" y="38100"/>
                      <a:pt x="562610" y="34290"/>
                      <a:pt x="570230" y="29210"/>
                    </a:cubicBezTo>
                    <a:cubicBezTo>
                      <a:pt x="579120" y="24130"/>
                      <a:pt x="588010" y="19050"/>
                      <a:pt x="598170" y="13970"/>
                    </a:cubicBezTo>
                    <a:cubicBezTo>
                      <a:pt x="607060" y="10160"/>
                      <a:pt x="617220" y="5080"/>
                      <a:pt x="627380" y="2540"/>
                    </a:cubicBezTo>
                    <a:cubicBezTo>
                      <a:pt x="637540" y="0"/>
                      <a:pt x="647700" y="1270"/>
                      <a:pt x="657860" y="1270"/>
                    </a:cubicBezTo>
                    <a:cubicBezTo>
                      <a:pt x="666750" y="1270"/>
                      <a:pt x="675640" y="1270"/>
                      <a:pt x="685800" y="1270"/>
                    </a:cubicBezTo>
                    <a:cubicBezTo>
                      <a:pt x="695960" y="1270"/>
                      <a:pt x="711200" y="1270"/>
                      <a:pt x="717550" y="1270"/>
                    </a:cubicBezTo>
                    <a:cubicBezTo>
                      <a:pt x="721360" y="1270"/>
                      <a:pt x="722630" y="2540"/>
                      <a:pt x="725170" y="2540"/>
                    </a:cubicBezTo>
                    <a:cubicBezTo>
                      <a:pt x="727710" y="3810"/>
                      <a:pt x="731520" y="3810"/>
                      <a:pt x="734060" y="5080"/>
                    </a:cubicBezTo>
                    <a:cubicBezTo>
                      <a:pt x="736600" y="6350"/>
                      <a:pt x="737870" y="8890"/>
                      <a:pt x="740410" y="10160"/>
                    </a:cubicBezTo>
                    <a:cubicBezTo>
                      <a:pt x="742950" y="12700"/>
                      <a:pt x="745490" y="13970"/>
                      <a:pt x="746760" y="16510"/>
                    </a:cubicBezTo>
                    <a:cubicBezTo>
                      <a:pt x="748030" y="19050"/>
                      <a:pt x="749300" y="21590"/>
                      <a:pt x="750570" y="24130"/>
                    </a:cubicBezTo>
                    <a:cubicBezTo>
                      <a:pt x="751840" y="26670"/>
                      <a:pt x="753110" y="30480"/>
                      <a:pt x="753110" y="33020"/>
                    </a:cubicBezTo>
                    <a:cubicBezTo>
                      <a:pt x="753110" y="35560"/>
                      <a:pt x="753110" y="39370"/>
                      <a:pt x="753110" y="41910"/>
                    </a:cubicBezTo>
                    <a:cubicBezTo>
                      <a:pt x="753110" y="44450"/>
                      <a:pt x="751840" y="46990"/>
                      <a:pt x="750570" y="49530"/>
                    </a:cubicBezTo>
                    <a:cubicBezTo>
                      <a:pt x="749300" y="52070"/>
                      <a:pt x="748030" y="54610"/>
                      <a:pt x="746760" y="57150"/>
                    </a:cubicBezTo>
                    <a:cubicBezTo>
                      <a:pt x="745490" y="59690"/>
                      <a:pt x="742950" y="60960"/>
                      <a:pt x="740410" y="63500"/>
                    </a:cubicBezTo>
                    <a:cubicBezTo>
                      <a:pt x="737870" y="64770"/>
                      <a:pt x="736600" y="67310"/>
                      <a:pt x="734060" y="68580"/>
                    </a:cubicBezTo>
                    <a:cubicBezTo>
                      <a:pt x="731520" y="69850"/>
                      <a:pt x="727710" y="72390"/>
                      <a:pt x="725170" y="72390"/>
                    </a:cubicBezTo>
                    <a:cubicBezTo>
                      <a:pt x="722630" y="72390"/>
                      <a:pt x="721360" y="72390"/>
                      <a:pt x="717550" y="72390"/>
                    </a:cubicBezTo>
                    <a:cubicBezTo>
                      <a:pt x="711200" y="72390"/>
                      <a:pt x="701040" y="72390"/>
                      <a:pt x="692150" y="72390"/>
                    </a:cubicBezTo>
                    <a:cubicBezTo>
                      <a:pt x="683260" y="72390"/>
                      <a:pt x="675640" y="74930"/>
                      <a:pt x="666750" y="76200"/>
                    </a:cubicBezTo>
                    <a:cubicBezTo>
                      <a:pt x="657860" y="77470"/>
                      <a:pt x="648970" y="80010"/>
                      <a:pt x="640080" y="81280"/>
                    </a:cubicBezTo>
                    <a:cubicBezTo>
                      <a:pt x="629920" y="82550"/>
                      <a:pt x="618490" y="85090"/>
                      <a:pt x="608330" y="86360"/>
                    </a:cubicBezTo>
                    <a:cubicBezTo>
                      <a:pt x="599440" y="87630"/>
                      <a:pt x="590550" y="88900"/>
                      <a:pt x="581660" y="90170"/>
                    </a:cubicBezTo>
                    <a:cubicBezTo>
                      <a:pt x="572770" y="91440"/>
                      <a:pt x="566420" y="95250"/>
                      <a:pt x="557530" y="96520"/>
                    </a:cubicBezTo>
                    <a:cubicBezTo>
                      <a:pt x="548640" y="97790"/>
                      <a:pt x="539750" y="99060"/>
                      <a:pt x="530860" y="100330"/>
                    </a:cubicBezTo>
                    <a:cubicBezTo>
                      <a:pt x="521970" y="101600"/>
                      <a:pt x="513080" y="100330"/>
                      <a:pt x="504190" y="101600"/>
                    </a:cubicBezTo>
                    <a:cubicBezTo>
                      <a:pt x="495300" y="102870"/>
                      <a:pt x="486410" y="105410"/>
                      <a:pt x="477520" y="106680"/>
                    </a:cubicBezTo>
                    <a:cubicBezTo>
                      <a:pt x="467360" y="107950"/>
                      <a:pt x="457200" y="110490"/>
                      <a:pt x="447040" y="111760"/>
                    </a:cubicBezTo>
                    <a:cubicBezTo>
                      <a:pt x="438150" y="113030"/>
                      <a:pt x="429260" y="114300"/>
                      <a:pt x="420370" y="115570"/>
                    </a:cubicBezTo>
                    <a:cubicBezTo>
                      <a:pt x="411480" y="116840"/>
                      <a:pt x="403860" y="116840"/>
                      <a:pt x="394970" y="116840"/>
                    </a:cubicBezTo>
                    <a:cubicBezTo>
                      <a:pt x="383540" y="118110"/>
                      <a:pt x="370840" y="119380"/>
                      <a:pt x="358140" y="119380"/>
                    </a:cubicBezTo>
                    <a:cubicBezTo>
                      <a:pt x="345440" y="119380"/>
                      <a:pt x="332740" y="119380"/>
                      <a:pt x="321310" y="119380"/>
                    </a:cubicBezTo>
                    <a:cubicBezTo>
                      <a:pt x="311150" y="119380"/>
                      <a:pt x="303530" y="119380"/>
                      <a:pt x="294640" y="119380"/>
                    </a:cubicBezTo>
                    <a:cubicBezTo>
                      <a:pt x="285750" y="119380"/>
                      <a:pt x="275590" y="119380"/>
                      <a:pt x="266700" y="119380"/>
                    </a:cubicBezTo>
                    <a:cubicBezTo>
                      <a:pt x="257810" y="119380"/>
                      <a:pt x="247650" y="119380"/>
                      <a:pt x="238760" y="119380"/>
                    </a:cubicBezTo>
                    <a:cubicBezTo>
                      <a:pt x="229870" y="119380"/>
                      <a:pt x="222250" y="119380"/>
                      <a:pt x="213360" y="119380"/>
                    </a:cubicBezTo>
                    <a:cubicBezTo>
                      <a:pt x="204470" y="119380"/>
                      <a:pt x="195580" y="119380"/>
                      <a:pt x="186690" y="119380"/>
                    </a:cubicBezTo>
                    <a:cubicBezTo>
                      <a:pt x="177800" y="119380"/>
                      <a:pt x="168910" y="119380"/>
                      <a:pt x="160020" y="119380"/>
                    </a:cubicBezTo>
                    <a:cubicBezTo>
                      <a:pt x="151130" y="119380"/>
                      <a:pt x="142240" y="118110"/>
                      <a:pt x="133350" y="118110"/>
                    </a:cubicBezTo>
                    <a:cubicBezTo>
                      <a:pt x="124460" y="118110"/>
                      <a:pt x="116840" y="118110"/>
                      <a:pt x="107950" y="118110"/>
                    </a:cubicBezTo>
                    <a:cubicBezTo>
                      <a:pt x="97790" y="118110"/>
                      <a:pt x="76200" y="119380"/>
                      <a:pt x="76200" y="118110"/>
                    </a:cubicBezTo>
                    <a:cubicBezTo>
                      <a:pt x="76200" y="116840"/>
                      <a:pt x="99060" y="115570"/>
                      <a:pt x="100330" y="110490"/>
                    </a:cubicBezTo>
                    <a:cubicBezTo>
                      <a:pt x="101600" y="105410"/>
                      <a:pt x="81280" y="93980"/>
                      <a:pt x="82550" y="90170"/>
                    </a:cubicBezTo>
                    <a:cubicBezTo>
                      <a:pt x="83820" y="86360"/>
                      <a:pt x="101600" y="90170"/>
                      <a:pt x="110490" y="90170"/>
                    </a:cubicBezTo>
                    <a:cubicBezTo>
                      <a:pt x="120650" y="90170"/>
                      <a:pt x="130810" y="91440"/>
                      <a:pt x="139700" y="91440"/>
                    </a:cubicBezTo>
                    <a:cubicBezTo>
                      <a:pt x="148590" y="91440"/>
                      <a:pt x="157480" y="91440"/>
                      <a:pt x="166370" y="91440"/>
                    </a:cubicBezTo>
                    <a:cubicBezTo>
                      <a:pt x="175260" y="91440"/>
                      <a:pt x="182880" y="91440"/>
                      <a:pt x="191770" y="91440"/>
                    </a:cubicBezTo>
                    <a:cubicBezTo>
                      <a:pt x="200660" y="91440"/>
                      <a:pt x="212090" y="90170"/>
                      <a:pt x="220980" y="93980"/>
                    </a:cubicBezTo>
                    <a:cubicBezTo>
                      <a:pt x="231140" y="99060"/>
                      <a:pt x="246380" y="109220"/>
                      <a:pt x="250190" y="120650"/>
                    </a:cubicBezTo>
                    <a:cubicBezTo>
                      <a:pt x="254000" y="132080"/>
                      <a:pt x="247650" y="154940"/>
                      <a:pt x="240030" y="163830"/>
                    </a:cubicBezTo>
                    <a:cubicBezTo>
                      <a:pt x="233680" y="170180"/>
                      <a:pt x="220980" y="170180"/>
                      <a:pt x="212090" y="172720"/>
                    </a:cubicBezTo>
                    <a:cubicBezTo>
                      <a:pt x="201930" y="175260"/>
                      <a:pt x="191770" y="176530"/>
                      <a:pt x="182880" y="180340"/>
                    </a:cubicBezTo>
                    <a:cubicBezTo>
                      <a:pt x="172720" y="184150"/>
                      <a:pt x="163830" y="190500"/>
                      <a:pt x="154940" y="196850"/>
                    </a:cubicBezTo>
                    <a:cubicBezTo>
                      <a:pt x="146050" y="203200"/>
                      <a:pt x="137160" y="212090"/>
                      <a:pt x="128270" y="218440"/>
                    </a:cubicBezTo>
                    <a:cubicBezTo>
                      <a:pt x="120650" y="224790"/>
                      <a:pt x="113030" y="232410"/>
                      <a:pt x="104140" y="234950"/>
                    </a:cubicBezTo>
                    <a:cubicBezTo>
                      <a:pt x="96520" y="237490"/>
                      <a:pt x="86360" y="240030"/>
                      <a:pt x="78740" y="236220"/>
                    </a:cubicBezTo>
                    <a:cubicBezTo>
                      <a:pt x="69850" y="231140"/>
                      <a:pt x="57150" y="210820"/>
                      <a:pt x="59690" y="203200"/>
                    </a:cubicBezTo>
                    <a:cubicBezTo>
                      <a:pt x="62230" y="196850"/>
                      <a:pt x="76200" y="195580"/>
                      <a:pt x="85090" y="191770"/>
                    </a:cubicBezTo>
                    <a:cubicBezTo>
                      <a:pt x="93980" y="187960"/>
                      <a:pt x="104140" y="184150"/>
                      <a:pt x="114300" y="180340"/>
                    </a:cubicBezTo>
                    <a:cubicBezTo>
                      <a:pt x="124460" y="176530"/>
                      <a:pt x="133350" y="172720"/>
                      <a:pt x="143510" y="170180"/>
                    </a:cubicBezTo>
                    <a:cubicBezTo>
                      <a:pt x="154940" y="167640"/>
                      <a:pt x="170180" y="165100"/>
                      <a:pt x="181610" y="166370"/>
                    </a:cubicBezTo>
                    <a:cubicBezTo>
                      <a:pt x="191770" y="167640"/>
                      <a:pt x="204470" y="168910"/>
                      <a:pt x="209550" y="176530"/>
                    </a:cubicBezTo>
                    <a:cubicBezTo>
                      <a:pt x="215900" y="186690"/>
                      <a:pt x="212090" y="218440"/>
                      <a:pt x="204470" y="228600"/>
                    </a:cubicBezTo>
                    <a:cubicBezTo>
                      <a:pt x="199390" y="236220"/>
                      <a:pt x="186690" y="236220"/>
                      <a:pt x="177800" y="238760"/>
                    </a:cubicBezTo>
                    <a:cubicBezTo>
                      <a:pt x="168910" y="241300"/>
                      <a:pt x="160020" y="242570"/>
                      <a:pt x="151130" y="245110"/>
                    </a:cubicBezTo>
                    <a:cubicBezTo>
                      <a:pt x="142240" y="247650"/>
                      <a:pt x="134620" y="252730"/>
                      <a:pt x="125730" y="256540"/>
                    </a:cubicBezTo>
                    <a:cubicBezTo>
                      <a:pt x="116840" y="260350"/>
                      <a:pt x="106680" y="264160"/>
                      <a:pt x="97790" y="266700"/>
                    </a:cubicBezTo>
                    <a:cubicBezTo>
                      <a:pt x="88900" y="269240"/>
                      <a:pt x="78740" y="270510"/>
                      <a:pt x="71120" y="270510"/>
                    </a:cubicBezTo>
                    <a:cubicBezTo>
                      <a:pt x="64770" y="270510"/>
                      <a:pt x="57150" y="270510"/>
                      <a:pt x="52070" y="270510"/>
                    </a:cubicBezTo>
                    <a:cubicBezTo>
                      <a:pt x="49530" y="270510"/>
                      <a:pt x="48260" y="269240"/>
                      <a:pt x="45720" y="269240"/>
                    </a:cubicBezTo>
                    <a:cubicBezTo>
                      <a:pt x="43180" y="267970"/>
                      <a:pt x="41910" y="267970"/>
                      <a:pt x="39370" y="266700"/>
                    </a:cubicBezTo>
                    <a:cubicBezTo>
                      <a:pt x="38100" y="265430"/>
                      <a:pt x="35560" y="264160"/>
                      <a:pt x="34290" y="262890"/>
                    </a:cubicBezTo>
                    <a:cubicBezTo>
                      <a:pt x="33020" y="261620"/>
                      <a:pt x="31750" y="260350"/>
                      <a:pt x="30480" y="259080"/>
                    </a:cubicBezTo>
                    <a:cubicBezTo>
                      <a:pt x="29210" y="257810"/>
                      <a:pt x="29210" y="255270"/>
                      <a:pt x="27940" y="252730"/>
                    </a:cubicBezTo>
                    <a:cubicBezTo>
                      <a:pt x="26670" y="250190"/>
                      <a:pt x="25400" y="248920"/>
                      <a:pt x="25400" y="246380"/>
                    </a:cubicBezTo>
                    <a:cubicBezTo>
                      <a:pt x="25400" y="243840"/>
                      <a:pt x="25400" y="242570"/>
                      <a:pt x="25400" y="240030"/>
                    </a:cubicBezTo>
                    <a:cubicBezTo>
                      <a:pt x="25400" y="237490"/>
                      <a:pt x="26670" y="236220"/>
                      <a:pt x="27940" y="233680"/>
                    </a:cubicBezTo>
                    <a:cubicBezTo>
                      <a:pt x="29210" y="232410"/>
                      <a:pt x="29210" y="229870"/>
                      <a:pt x="30480" y="228600"/>
                    </a:cubicBezTo>
                    <a:cubicBezTo>
                      <a:pt x="31750" y="227330"/>
                      <a:pt x="33020" y="224790"/>
                      <a:pt x="34290" y="223520"/>
                    </a:cubicBezTo>
                    <a:cubicBezTo>
                      <a:pt x="35560" y="222250"/>
                      <a:pt x="38100" y="220980"/>
                      <a:pt x="39370" y="219710"/>
                    </a:cubicBezTo>
                    <a:cubicBezTo>
                      <a:pt x="41910" y="218440"/>
                      <a:pt x="43180" y="217170"/>
                      <a:pt x="45720" y="217170"/>
                    </a:cubicBezTo>
                    <a:cubicBezTo>
                      <a:pt x="48260" y="217170"/>
                      <a:pt x="52070" y="217170"/>
                      <a:pt x="52070" y="217170"/>
                    </a:cubicBezTo>
                  </a:path>
                </a:pathLst>
              </a:custGeom>
              <a:solidFill>
                <a:srgbClr val="F8E111"/>
              </a:solidFill>
              <a:ln>
                <a:noFill/>
              </a:ln>
            </p:spPr>
          </p:sp>
        </p:grp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E47E7622-0A6E-6609-F489-D501C6FA0F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30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4052FA-8F27-F17A-0A5A-FA66045FBA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8AF5F149A874193A701390482A4F7" ma:contentTypeVersion="20" ma:contentTypeDescription="Create a new document." ma:contentTypeScope="" ma:versionID="97ff260fb643f4efd3fefda695747240">
  <xsd:schema xmlns:xsd="http://www.w3.org/2001/XMLSchema" xmlns:xs="http://www.w3.org/2001/XMLSchema" xmlns:p="http://schemas.microsoft.com/office/2006/metadata/properties" xmlns:ns2="8614494d-b474-4181-8f39-eca57e2e9d78" xmlns:ns3="d48b57fa-6a1e-44fa-835d-ed1f977cc79b" targetNamespace="http://schemas.microsoft.com/office/2006/metadata/properties" ma:root="true" ma:fieldsID="310bf16bc0f511fd202f12682cab5c5e" ns2:_="" ns3:_="">
    <xsd:import namespace="8614494d-b474-4181-8f39-eca57e2e9d78"/>
    <xsd:import namespace="d48b57fa-6a1e-44fa-835d-ed1f977cc7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4494d-b474-4181-8f39-eca57e2e9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d4df0dc-44d8-47fe-b539-696e2d2c1e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8b57fa-6a1e-44fa-835d-ed1f977cc79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beefd17-ed70-436e-ad98-7f06944d456d}" ma:internalName="TaxCatchAll" ma:showField="CatchAllData" ma:web="d48b57fa-6a1e-44fa-835d-ed1f977cc7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3D88BEB-2BE0-420D-8B41-4F320E762F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14494d-b474-4181-8f39-eca57e2e9d78"/>
    <ds:schemaRef ds:uri="d48b57fa-6a1e-44fa-835d-ed1f977cc7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E48FF8-4A8F-455E-B37D-CB3C5BA7DF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1962</TotalTime>
  <Words>971</Words>
  <Application>Microsoft Office PowerPoint</Application>
  <PresentationFormat>Custom</PresentationFormat>
  <Paragraphs>157</Paragraphs>
  <Slides>68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81" baseType="lpstr">
      <vt:lpstr>Calibri</vt:lpstr>
      <vt:lpstr>Canva Sans</vt:lpstr>
      <vt:lpstr>Benedict</vt:lpstr>
      <vt:lpstr>Canva Student Font</vt:lpstr>
      <vt:lpstr>Arial</vt:lpstr>
      <vt:lpstr>Carlsons Script</vt:lpstr>
      <vt:lpstr>Canva Sans Bold</vt:lpstr>
      <vt:lpstr>Organic</vt:lpstr>
      <vt:lpstr>Bebas Neue Bold</vt:lpstr>
      <vt:lpstr>Wingdings</vt:lpstr>
      <vt:lpstr>Garet ExtraBold Bold</vt:lpstr>
      <vt:lpstr>Garet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First Aid</dc:title>
  <dc:creator>Grinkeviciute, Erika /BDF BHX</dc:creator>
  <cp:lastModifiedBy>Grinkeviciute, Erika /BDF BHX</cp:lastModifiedBy>
  <cp:revision>4</cp:revision>
  <dcterms:created xsi:type="dcterms:W3CDTF">2006-08-16T00:00:00Z</dcterms:created>
  <dcterms:modified xsi:type="dcterms:W3CDTF">2024-09-06T10:28:25Z</dcterms:modified>
  <dc:identifier>DAFrAJhei1M</dc:identifier>
</cp:coreProperties>
</file>