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4"/>
    <p:sldId id="257" r:id="rId25"/>
    <p:sldId id="258" r:id="rId26"/>
    <p:sldId id="259" r:id="rId27"/>
    <p:sldId id="260" r:id="rId28"/>
    <p:sldId id="261" r:id="rId29"/>
    <p:sldId id="262" r:id="rId30"/>
    <p:sldId id="263" r:id="rId31"/>
    <p:sldId id="264" r:id="rId32"/>
    <p:sldId id="265" r:id="rId33"/>
    <p:sldId id="266" r:id="rId34"/>
    <p:sldId id="267" r:id="rId35"/>
    <p:sldId id="268" r:id="rId36"/>
    <p:sldId id="269" r:id="rId37"/>
    <p:sldId id="270" r:id="rId38"/>
    <p:sldId id="271" r:id="rId39"/>
    <p:sldId id="272" r:id="rId40"/>
    <p:sldId id="273" r:id="rId41"/>
    <p:sldId id="274" r:id="rId42"/>
    <p:sldId id="275" r:id="rId43"/>
    <p:sldId id="276" r:id="rId44"/>
    <p:sldId id="277" r:id="rId45"/>
    <p:sldId id="278" r:id="rId46"/>
    <p:sldId id="279" r:id="rId47"/>
    <p:sldId id="280" r:id="rId48"/>
    <p:sldId id="281" r:id="rId49"/>
    <p:sldId id="282" r:id="rId50"/>
    <p:sldId id="283" r:id="rId51"/>
    <p:sldId id="284" r:id="rId52"/>
    <p:sldId id="285" r:id="rId53"/>
    <p:sldId id="286" r:id="rId54"/>
    <p:sldId id="287" r:id="rId55"/>
    <p:sldId id="288" r:id="rId56"/>
    <p:sldId id="289" r:id="rId57"/>
    <p:sldId id="290" r:id="rId58"/>
    <p:sldId id="291" r:id="rId59"/>
    <p:sldId id="292" r:id="rId60"/>
    <p:sldId id="293" r:id="rId61"/>
    <p:sldId id="294" r:id="rId62"/>
    <p:sldId id="295" r:id="rId63"/>
    <p:sldId id="296" r:id="rId64"/>
    <p:sldId id="297" r:id="rId65"/>
    <p:sldId id="298" r:id="rId66"/>
    <p:sldId id="299" r:id="rId67"/>
    <p:sldId id="300" r:id="rId68"/>
    <p:sldId id="301" r:id="rId69"/>
    <p:sldId id="302" r:id="rId70"/>
    <p:sldId id="303" r:id="rId71"/>
    <p:sldId id="304" r:id="rId72"/>
    <p:sldId id="305" r:id="rId73"/>
    <p:sldId id="306" r:id="rId74"/>
    <p:sldId id="307" r:id="rId75"/>
    <p:sldId id="308" r:id="rId76"/>
    <p:sldId id="309" r:id="rId77"/>
    <p:sldId id="310" r:id="rId78"/>
    <p:sldId id="311" r:id="rId79"/>
    <p:sldId id="312" r:id="rId80"/>
    <p:sldId id="313" r:id="rId81"/>
    <p:sldId id="314" r:id="rId82"/>
    <p:sldId id="315" r:id="rId83"/>
    <p:sldId id="316" r:id="rId84"/>
  </p:sldIdLst>
  <p:sldSz cx="18288000" cy="10287000"/>
  <p:notesSz cx="6858000" cy="9144000"/>
  <p:embeddedFontLst>
    <p:embeddedFont>
      <p:font typeface="Bebas Neue" charset="1" panose="00000500000000000000"/>
      <p:regular r:id="rId6"/>
    </p:embeddedFont>
    <p:embeddedFont>
      <p:font typeface="Bebas Neue Bold" charset="1" panose="020B0606020202050201"/>
      <p:regular r:id="rId7"/>
    </p:embeddedFont>
    <p:embeddedFont>
      <p:font typeface="Arimo" charset="1" panose="020B0604020202020204"/>
      <p:regular r:id="rId8"/>
    </p:embeddedFont>
    <p:embeddedFont>
      <p:font typeface="Arimo Bold" charset="1" panose="020B0704020202020204"/>
      <p:regular r:id="rId9"/>
    </p:embeddedFont>
    <p:embeddedFont>
      <p:font typeface="Arimo Italics" charset="1" panose="020B0604020202090204"/>
      <p:regular r:id="rId10"/>
    </p:embeddedFont>
    <p:embeddedFont>
      <p:font typeface="Arimo Bold Italics" charset="1" panose="020B0704020202090204"/>
      <p:regular r:id="rId11"/>
    </p:embeddedFont>
    <p:embeddedFont>
      <p:font typeface="Benedict" charset="1" panose="00000000000000000000"/>
      <p:regular r:id="rId12"/>
    </p:embeddedFont>
    <p:embeddedFont>
      <p:font typeface="Carlsons Script" charset="1" panose="00000500000000000000"/>
      <p:regular r:id="rId13"/>
    </p:embeddedFont>
    <p:embeddedFont>
      <p:font typeface="Organic" charset="1" panose="00000000000000000000"/>
      <p:regular r:id="rId14"/>
    </p:embeddedFont>
    <p:embeddedFont>
      <p:font typeface="Canva Student Font" charset="1" panose="00000000000000000000"/>
      <p:regular r:id="rId15"/>
    </p:embeddedFont>
    <p:embeddedFont>
      <p:font typeface="Garet ExtraBold" charset="1" panose="00000000000000000000"/>
      <p:regular r:id="rId16"/>
    </p:embeddedFont>
    <p:embeddedFont>
      <p:font typeface="Garet ExtraBold Bold" charset="1" panose="00000000000000000000"/>
      <p:regular r:id="rId17"/>
    </p:embeddedFont>
    <p:embeddedFont>
      <p:font typeface="Canva Sans" charset="1" panose="020B0503030501040103"/>
      <p:regular r:id="rId18"/>
    </p:embeddedFont>
    <p:embeddedFont>
      <p:font typeface="Canva Sans Bold" charset="1" panose="020B0803030501040103"/>
      <p:regular r:id="rId19"/>
    </p:embeddedFont>
    <p:embeddedFont>
      <p:font typeface="Canva Sans Italics" charset="1" panose="020B0503030501040103"/>
      <p:regular r:id="rId20"/>
    </p:embeddedFont>
    <p:embeddedFont>
      <p:font typeface="Canva Sans Bold Italics" charset="1" panose="020B0803030501040103"/>
      <p:regular r:id="rId21"/>
    </p:embeddedFont>
    <p:embeddedFont>
      <p:font typeface="Canva Sans Medium" charset="1" panose="020B0603030501040103"/>
      <p:regular r:id="rId22"/>
    </p:embeddedFont>
    <p:embeddedFont>
      <p:font typeface="Canva Sans Medium Italics" charset="1" panose="020B0603030501040103"/>
      <p:regular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3.xml"/><Relationship Id="rId21" Type="http://schemas.openxmlformats.org/officeDocument/2006/relationships/font" Target="fonts/font21.fntdata"/><Relationship Id="rId42" Type="http://schemas.openxmlformats.org/officeDocument/2006/relationships/slide" Target="slides/slide19.xml"/><Relationship Id="rId47" Type="http://schemas.openxmlformats.org/officeDocument/2006/relationships/slide" Target="slides/slide24.xml"/><Relationship Id="rId63" Type="http://schemas.openxmlformats.org/officeDocument/2006/relationships/slide" Target="slides/slide40.xml"/><Relationship Id="rId68" Type="http://schemas.openxmlformats.org/officeDocument/2006/relationships/slide" Target="slides/slide45.xml"/><Relationship Id="rId84" Type="http://schemas.openxmlformats.org/officeDocument/2006/relationships/slide" Target="slides/slide61.xml"/><Relationship Id="rId16" Type="http://schemas.openxmlformats.org/officeDocument/2006/relationships/font" Target="fonts/font16.fntdata"/><Relationship Id="rId11" Type="http://schemas.openxmlformats.org/officeDocument/2006/relationships/font" Target="fonts/font11.fntdata"/><Relationship Id="rId32" Type="http://schemas.openxmlformats.org/officeDocument/2006/relationships/slide" Target="slides/slide9.xml"/><Relationship Id="rId37" Type="http://schemas.openxmlformats.org/officeDocument/2006/relationships/slide" Target="slides/slide14.xml"/><Relationship Id="rId53" Type="http://schemas.openxmlformats.org/officeDocument/2006/relationships/slide" Target="slides/slide30.xml"/><Relationship Id="rId58" Type="http://schemas.openxmlformats.org/officeDocument/2006/relationships/slide" Target="slides/slide35.xml"/><Relationship Id="rId74" Type="http://schemas.openxmlformats.org/officeDocument/2006/relationships/slide" Target="slides/slide51.xml"/><Relationship Id="rId79" Type="http://schemas.openxmlformats.org/officeDocument/2006/relationships/slide" Target="slides/slide56.xml"/><Relationship Id="rId5" Type="http://schemas.openxmlformats.org/officeDocument/2006/relationships/tableStyles" Target="tableStyles.xml"/><Relationship Id="rId19" Type="http://schemas.openxmlformats.org/officeDocument/2006/relationships/font" Target="fonts/font19.fntdata"/><Relationship Id="rId14" Type="http://schemas.openxmlformats.org/officeDocument/2006/relationships/font" Target="fonts/font14.fntdata"/><Relationship Id="rId22" Type="http://schemas.openxmlformats.org/officeDocument/2006/relationships/font" Target="fonts/font22.fntdata"/><Relationship Id="rId27" Type="http://schemas.openxmlformats.org/officeDocument/2006/relationships/slide" Target="slides/slide4.xml"/><Relationship Id="rId30" Type="http://schemas.openxmlformats.org/officeDocument/2006/relationships/slide" Target="slides/slide7.xml"/><Relationship Id="rId35" Type="http://schemas.openxmlformats.org/officeDocument/2006/relationships/slide" Target="slides/slide12.xml"/><Relationship Id="rId43" Type="http://schemas.openxmlformats.org/officeDocument/2006/relationships/slide" Target="slides/slide20.xml"/><Relationship Id="rId48" Type="http://schemas.openxmlformats.org/officeDocument/2006/relationships/slide" Target="slides/slide25.xml"/><Relationship Id="rId56" Type="http://schemas.openxmlformats.org/officeDocument/2006/relationships/slide" Target="slides/slide33.xml"/><Relationship Id="rId64" Type="http://schemas.openxmlformats.org/officeDocument/2006/relationships/slide" Target="slides/slide41.xml"/><Relationship Id="rId69" Type="http://schemas.openxmlformats.org/officeDocument/2006/relationships/slide" Target="slides/slide46.xml"/><Relationship Id="rId77" Type="http://schemas.openxmlformats.org/officeDocument/2006/relationships/slide" Target="slides/slide54.xml"/><Relationship Id="rId51" Type="http://schemas.openxmlformats.org/officeDocument/2006/relationships/slide" Target="slides/slide28.xml"/><Relationship Id="rId72" Type="http://schemas.openxmlformats.org/officeDocument/2006/relationships/slide" Target="slides/slide49.xml"/><Relationship Id="rId8" Type="http://schemas.openxmlformats.org/officeDocument/2006/relationships/font" Target="fonts/font8.fntdata"/><Relationship Id="rId80" Type="http://schemas.openxmlformats.org/officeDocument/2006/relationships/slide" Target="slides/slide57.xml"/><Relationship Id="rId85" Type="http://schemas.openxmlformats.org/officeDocument/2006/relationships/customXml" Target="../customXml/item1.xml"/><Relationship Id="rId3" Type="http://schemas.openxmlformats.org/officeDocument/2006/relationships/viewProps" Target="viewProps.xml"/><Relationship Id="rId12" Type="http://schemas.openxmlformats.org/officeDocument/2006/relationships/font" Target="fonts/font12.fntdata"/><Relationship Id="rId17" Type="http://schemas.openxmlformats.org/officeDocument/2006/relationships/font" Target="fonts/font17.fntdata"/><Relationship Id="rId25" Type="http://schemas.openxmlformats.org/officeDocument/2006/relationships/slide" Target="slides/slide2.xml"/><Relationship Id="rId33" Type="http://schemas.openxmlformats.org/officeDocument/2006/relationships/slide" Target="slides/slide10.xml"/><Relationship Id="rId38" Type="http://schemas.openxmlformats.org/officeDocument/2006/relationships/slide" Target="slides/slide15.xml"/><Relationship Id="rId46" Type="http://schemas.openxmlformats.org/officeDocument/2006/relationships/slide" Target="slides/slide23.xml"/><Relationship Id="rId59" Type="http://schemas.openxmlformats.org/officeDocument/2006/relationships/slide" Target="slides/slide36.xml"/><Relationship Id="rId67" Type="http://schemas.openxmlformats.org/officeDocument/2006/relationships/slide" Target="slides/slide44.xml"/><Relationship Id="rId20" Type="http://schemas.openxmlformats.org/officeDocument/2006/relationships/font" Target="fonts/font20.fntdata"/><Relationship Id="rId41" Type="http://schemas.openxmlformats.org/officeDocument/2006/relationships/slide" Target="slides/slide18.xml"/><Relationship Id="rId54" Type="http://schemas.openxmlformats.org/officeDocument/2006/relationships/slide" Target="slides/slide31.xml"/><Relationship Id="rId62" Type="http://schemas.openxmlformats.org/officeDocument/2006/relationships/slide" Target="slides/slide39.xml"/><Relationship Id="rId70" Type="http://schemas.openxmlformats.org/officeDocument/2006/relationships/slide" Target="slides/slide47.xml"/><Relationship Id="rId75" Type="http://schemas.openxmlformats.org/officeDocument/2006/relationships/slide" Target="slides/slide52.xml"/><Relationship Id="rId83" Type="http://schemas.openxmlformats.org/officeDocument/2006/relationships/slide" Target="slides/slide60.xml"/><Relationship Id="rId1" Type="http://schemas.openxmlformats.org/officeDocument/2006/relationships/slideMaster" Target="slideMasters/slideMaster1.xml"/><Relationship Id="rId6" Type="http://schemas.openxmlformats.org/officeDocument/2006/relationships/font" Target="fonts/font6.fntdata"/><Relationship Id="rId15" Type="http://schemas.openxmlformats.org/officeDocument/2006/relationships/font" Target="fonts/font15.fntdata"/><Relationship Id="rId23" Type="http://schemas.openxmlformats.org/officeDocument/2006/relationships/font" Target="fonts/font23.fntdata"/><Relationship Id="rId28" Type="http://schemas.openxmlformats.org/officeDocument/2006/relationships/slide" Target="slides/slide5.xml"/><Relationship Id="rId36" Type="http://schemas.openxmlformats.org/officeDocument/2006/relationships/slide" Target="slides/slide13.xml"/><Relationship Id="rId49" Type="http://schemas.openxmlformats.org/officeDocument/2006/relationships/slide" Target="slides/slide26.xml"/><Relationship Id="rId57" Type="http://schemas.openxmlformats.org/officeDocument/2006/relationships/slide" Target="slides/slide34.xml"/><Relationship Id="rId10" Type="http://schemas.openxmlformats.org/officeDocument/2006/relationships/font" Target="fonts/font10.fntdata"/><Relationship Id="rId31" Type="http://schemas.openxmlformats.org/officeDocument/2006/relationships/slide" Target="slides/slide8.xml"/><Relationship Id="rId44" Type="http://schemas.openxmlformats.org/officeDocument/2006/relationships/slide" Target="slides/slide21.xml"/><Relationship Id="rId52" Type="http://schemas.openxmlformats.org/officeDocument/2006/relationships/slide" Target="slides/slide29.xml"/><Relationship Id="rId60" Type="http://schemas.openxmlformats.org/officeDocument/2006/relationships/slide" Target="slides/slide37.xml"/><Relationship Id="rId65" Type="http://schemas.openxmlformats.org/officeDocument/2006/relationships/slide" Target="slides/slide42.xml"/><Relationship Id="rId73" Type="http://schemas.openxmlformats.org/officeDocument/2006/relationships/slide" Target="slides/slide50.xml"/><Relationship Id="rId78" Type="http://schemas.openxmlformats.org/officeDocument/2006/relationships/slide" Target="slides/slide55.xml"/><Relationship Id="rId81" Type="http://schemas.openxmlformats.org/officeDocument/2006/relationships/slide" Target="slides/slide58.xml"/><Relationship Id="rId86" Type="http://schemas.openxmlformats.org/officeDocument/2006/relationships/customXml" Target="../customXml/item2.xml"/><Relationship Id="rId4" Type="http://schemas.openxmlformats.org/officeDocument/2006/relationships/theme" Target="theme/theme1.xml"/><Relationship Id="rId9" Type="http://schemas.openxmlformats.org/officeDocument/2006/relationships/font" Target="fonts/font9.fntdata"/><Relationship Id="rId13" Type="http://schemas.openxmlformats.org/officeDocument/2006/relationships/font" Target="fonts/font13.fntdata"/><Relationship Id="rId18" Type="http://schemas.openxmlformats.org/officeDocument/2006/relationships/font" Target="fonts/font18.fntdata"/><Relationship Id="rId39" Type="http://schemas.openxmlformats.org/officeDocument/2006/relationships/slide" Target="slides/slide16.xml"/><Relationship Id="rId34" Type="http://schemas.openxmlformats.org/officeDocument/2006/relationships/slide" Target="slides/slide11.xml"/><Relationship Id="rId50" Type="http://schemas.openxmlformats.org/officeDocument/2006/relationships/slide" Target="slides/slide27.xml"/><Relationship Id="rId55" Type="http://schemas.openxmlformats.org/officeDocument/2006/relationships/slide" Target="slides/slide32.xml"/><Relationship Id="rId76" Type="http://schemas.openxmlformats.org/officeDocument/2006/relationships/slide" Target="slides/slide53.xml"/><Relationship Id="rId7" Type="http://schemas.openxmlformats.org/officeDocument/2006/relationships/font" Target="fonts/font7.fntdata"/><Relationship Id="rId71" Type="http://schemas.openxmlformats.org/officeDocument/2006/relationships/slide" Target="slides/slide48.xml"/><Relationship Id="rId2" Type="http://schemas.openxmlformats.org/officeDocument/2006/relationships/presProps" Target="presProps.xml"/><Relationship Id="rId29" Type="http://schemas.openxmlformats.org/officeDocument/2006/relationships/slide" Target="slides/slide6.xml"/><Relationship Id="rId24" Type="http://schemas.openxmlformats.org/officeDocument/2006/relationships/slide" Target="slides/slide1.xml"/><Relationship Id="rId40" Type="http://schemas.openxmlformats.org/officeDocument/2006/relationships/slide" Target="slides/slide17.xml"/><Relationship Id="rId45" Type="http://schemas.openxmlformats.org/officeDocument/2006/relationships/slide" Target="slides/slide22.xml"/><Relationship Id="rId66" Type="http://schemas.openxmlformats.org/officeDocument/2006/relationships/slide" Target="slides/slide43.xml"/><Relationship Id="rId61" Type="http://schemas.openxmlformats.org/officeDocument/2006/relationships/slide" Target="slides/slide38.xml"/><Relationship Id="rId82" Type="http://schemas.openxmlformats.org/officeDocument/2006/relationships/slide" Target="slides/slide59.xml"/></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s>
</file>

<file path=ppt/slides/_rels/slide1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1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1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1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1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s>
</file>

<file path=ppt/slides/_rels/slide1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5.jpeg" Type="http://schemas.openxmlformats.org/officeDocument/2006/relationships/image"/><Relationship Id="rId4" Target="https://youtu.be/CRfvCCKFsHk" TargetMode="External" Type="http://schemas.openxmlformats.org/officeDocument/2006/relationships/video"/></Relationships>
</file>

<file path=ppt/slides/_rels/slide1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6.jpeg" Type="http://schemas.openxmlformats.org/officeDocument/2006/relationships/image"/></Relationships>
</file>

<file path=ppt/slides/_rels/slide1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7.jpeg" Type="http://schemas.openxmlformats.org/officeDocument/2006/relationships/image"/></Relationships>
</file>

<file path=ppt/slides/_rels/slide1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8.jpeg" Type="http://schemas.openxmlformats.org/officeDocument/2006/relationships/image"/></Relationships>
</file>

<file path=ppt/slides/_rels/slide1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9.jpe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3.png" Type="http://schemas.openxmlformats.org/officeDocument/2006/relationships/image"/></Relationships>
</file>

<file path=ppt/slides/_rels/slide2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0.jpeg" Type="http://schemas.openxmlformats.org/officeDocument/2006/relationships/image"/></Relationships>
</file>

<file path=ppt/slides/_rels/slide2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1.jpeg" Type="http://schemas.openxmlformats.org/officeDocument/2006/relationships/image"/></Relationships>
</file>

<file path=ppt/slides/_rels/slide2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2.jpeg" Type="http://schemas.openxmlformats.org/officeDocument/2006/relationships/image"/></Relationships>
</file>

<file path=ppt/slides/_rels/slide2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3.jpeg" Type="http://schemas.openxmlformats.org/officeDocument/2006/relationships/image"/></Relationships>
</file>

<file path=ppt/slides/_rels/slide2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3.jpeg" Type="http://schemas.openxmlformats.org/officeDocument/2006/relationships/image"/></Relationships>
</file>

<file path=ppt/slides/_rels/slide2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2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2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2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4.png" Type="http://schemas.openxmlformats.org/officeDocument/2006/relationships/image"/></Relationships>
</file>

<file path=ppt/slides/_rels/slide2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5.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4.png" Type="http://schemas.openxmlformats.org/officeDocument/2006/relationships/image"/></Relationships>
</file>

<file path=ppt/slides/_rels/slide3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6.png" Type="http://schemas.openxmlformats.org/officeDocument/2006/relationships/image"/><Relationship Id="rId4" Target="../media/image27.svg" Type="http://schemas.openxmlformats.org/officeDocument/2006/relationships/image"/></Relationships>
</file>

<file path=ppt/slides/_rels/slide3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6.png" Type="http://schemas.openxmlformats.org/officeDocument/2006/relationships/image"/><Relationship Id="rId4" Target="../media/image27.svg" Type="http://schemas.openxmlformats.org/officeDocument/2006/relationships/image"/></Relationships>
</file>

<file path=ppt/slides/_rels/slide3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28.png" Type="http://schemas.openxmlformats.org/officeDocument/2006/relationships/image"/><Relationship Id="rId4" Target="../media/image29.svg" Type="http://schemas.openxmlformats.org/officeDocument/2006/relationships/image"/><Relationship Id="rId5" Target="../media/image30.png" Type="http://schemas.openxmlformats.org/officeDocument/2006/relationships/image"/><Relationship Id="rId6" Target="../media/image31.svg" Type="http://schemas.openxmlformats.org/officeDocument/2006/relationships/image"/><Relationship Id="rId7" Target="../media/image32.png" Type="http://schemas.openxmlformats.org/officeDocument/2006/relationships/image"/><Relationship Id="rId8" Target="../media/image33.svg" Type="http://schemas.openxmlformats.org/officeDocument/2006/relationships/image"/><Relationship Id="rId9" Target="../media/image34.gif" Type="http://schemas.openxmlformats.org/officeDocument/2006/relationships/image"/></Relationships>
</file>

<file path=ppt/slides/_rels/slide3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35.png" Type="http://schemas.openxmlformats.org/officeDocument/2006/relationships/image"/><Relationship Id="rId3" Target="../media/image2.png" Type="http://schemas.openxmlformats.org/officeDocument/2006/relationships/image"/><Relationship Id="rId4" Target="../media/image36.png" Type="http://schemas.openxmlformats.org/officeDocument/2006/relationships/image"/><Relationship Id="rId5" Target="../media/image37.svg" Type="http://schemas.openxmlformats.org/officeDocument/2006/relationships/image"/><Relationship Id="rId6" Target="../media/image38.png" Type="http://schemas.openxmlformats.org/officeDocument/2006/relationships/image"/><Relationship Id="rId7" Target="../media/image39.svg" Type="http://schemas.openxmlformats.org/officeDocument/2006/relationships/image"/><Relationship Id="rId8" Target="../media/image40.png" Type="http://schemas.openxmlformats.org/officeDocument/2006/relationships/image"/><Relationship Id="rId9" Target="../media/image41.svg" Type="http://schemas.openxmlformats.org/officeDocument/2006/relationships/image"/></Relationships>
</file>

<file path=ppt/slides/_rels/slide3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35.png" Type="http://schemas.openxmlformats.org/officeDocument/2006/relationships/image"/><Relationship Id="rId3" Target="../media/image2.png" Type="http://schemas.openxmlformats.org/officeDocument/2006/relationships/image"/><Relationship Id="rId4" Target="../media/image42.png" Type="http://schemas.openxmlformats.org/officeDocument/2006/relationships/image"/><Relationship Id="rId5" Target="../media/image43.svg" Type="http://schemas.openxmlformats.org/officeDocument/2006/relationships/image"/><Relationship Id="rId6" Target="../media/image44.png" Type="http://schemas.openxmlformats.org/officeDocument/2006/relationships/image"/><Relationship Id="rId7" Target="../media/image45.svg" Type="http://schemas.openxmlformats.org/officeDocument/2006/relationships/image"/><Relationship Id="rId8" Target="../media/image40.png" Type="http://schemas.openxmlformats.org/officeDocument/2006/relationships/image"/><Relationship Id="rId9" Target="../media/image41.svg" Type="http://schemas.openxmlformats.org/officeDocument/2006/relationships/image"/></Relationships>
</file>

<file path=ppt/slides/_rels/slide3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35.png" Type="http://schemas.openxmlformats.org/officeDocument/2006/relationships/image"/><Relationship Id="rId3" Target="../media/image2.png" Type="http://schemas.openxmlformats.org/officeDocument/2006/relationships/image"/><Relationship Id="rId4" Target="../media/image46.png" Type="http://schemas.openxmlformats.org/officeDocument/2006/relationships/image"/><Relationship Id="rId5" Target="../media/image47.svg" Type="http://schemas.openxmlformats.org/officeDocument/2006/relationships/image"/><Relationship Id="rId6" Target="../media/image40.png" Type="http://schemas.openxmlformats.org/officeDocument/2006/relationships/image"/><Relationship Id="rId7" Target="../media/image41.svg" Type="http://schemas.openxmlformats.org/officeDocument/2006/relationships/image"/><Relationship Id="rId8" Target="../media/image48.png" Type="http://schemas.openxmlformats.org/officeDocument/2006/relationships/image"/><Relationship Id="rId9" Target="../media/image49.svg" Type="http://schemas.openxmlformats.org/officeDocument/2006/relationships/image"/></Relationships>
</file>

<file path=ppt/slides/_rels/slide3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35.png" Type="http://schemas.openxmlformats.org/officeDocument/2006/relationships/image"/><Relationship Id="rId3" Target="../media/image2.png" Type="http://schemas.openxmlformats.org/officeDocument/2006/relationships/image"/><Relationship Id="rId4" Target="../media/image50.png" Type="http://schemas.openxmlformats.org/officeDocument/2006/relationships/image"/><Relationship Id="rId5" Target="../media/image51.svg" Type="http://schemas.openxmlformats.org/officeDocument/2006/relationships/image"/><Relationship Id="rId6" Target="../media/image40.png" Type="http://schemas.openxmlformats.org/officeDocument/2006/relationships/image"/><Relationship Id="rId7" Target="../media/image41.svg" Type="http://schemas.openxmlformats.org/officeDocument/2006/relationships/image"/><Relationship Id="rId8" Target="../media/image52.png" Type="http://schemas.openxmlformats.org/officeDocument/2006/relationships/image"/><Relationship Id="rId9" Target="../media/image53.svg" Type="http://schemas.openxmlformats.org/officeDocument/2006/relationships/image"/></Relationships>
</file>

<file path=ppt/slides/_rels/slide37.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61.svg" Type="http://schemas.openxmlformats.org/officeDocument/2006/relationships/image"/><Relationship Id="rId2" Target="../media/image2.png" Type="http://schemas.openxmlformats.org/officeDocument/2006/relationships/image"/><Relationship Id="rId3" Target="../media/image54.png" Type="http://schemas.openxmlformats.org/officeDocument/2006/relationships/image"/><Relationship Id="rId4" Target="../media/image55.svg" Type="http://schemas.openxmlformats.org/officeDocument/2006/relationships/image"/><Relationship Id="rId5" Target="../media/image56.png" Type="http://schemas.openxmlformats.org/officeDocument/2006/relationships/image"/><Relationship Id="rId6" Target="../media/image57.svg" Type="http://schemas.openxmlformats.org/officeDocument/2006/relationships/image"/><Relationship Id="rId7" Target="../media/image58.png" Type="http://schemas.openxmlformats.org/officeDocument/2006/relationships/image"/><Relationship Id="rId8" Target="../media/image59.svg" Type="http://schemas.openxmlformats.org/officeDocument/2006/relationships/image"/><Relationship Id="rId9" Target="../media/image60.png" Type="http://schemas.openxmlformats.org/officeDocument/2006/relationships/image"/></Relationships>
</file>

<file path=ppt/slides/_rels/slide38.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59.svg" Type="http://schemas.openxmlformats.org/officeDocument/2006/relationships/image"/><Relationship Id="rId11" Target="../media/image64.png" Type="http://schemas.openxmlformats.org/officeDocument/2006/relationships/image"/><Relationship Id="rId12" Target="../media/image65.svg" Type="http://schemas.openxmlformats.org/officeDocument/2006/relationships/image"/><Relationship Id="rId2" Target="../media/image2.png" Type="http://schemas.openxmlformats.org/officeDocument/2006/relationships/image"/><Relationship Id="rId3" Target="../media/image38.png" Type="http://schemas.openxmlformats.org/officeDocument/2006/relationships/image"/><Relationship Id="rId4" Target="../media/image39.svg" Type="http://schemas.openxmlformats.org/officeDocument/2006/relationships/image"/><Relationship Id="rId5" Target="../media/image62.png" Type="http://schemas.openxmlformats.org/officeDocument/2006/relationships/image"/><Relationship Id="rId6" Target="../media/image63.svg" Type="http://schemas.openxmlformats.org/officeDocument/2006/relationships/image"/><Relationship Id="rId7" Target="../media/image54.png" Type="http://schemas.openxmlformats.org/officeDocument/2006/relationships/image"/><Relationship Id="rId8" Target="../media/image55.svg" Type="http://schemas.openxmlformats.org/officeDocument/2006/relationships/image"/><Relationship Id="rId9" Target="../media/image58.png" Type="http://schemas.openxmlformats.org/officeDocument/2006/relationships/image"/></Relationships>
</file>

<file path=ppt/slides/_rels/slide3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66.jpeg" Type="http://schemas.openxmlformats.org/officeDocument/2006/relationships/image"/><Relationship Id="rId4" Target="../media/image67.jpe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5.png" Type="http://schemas.openxmlformats.org/officeDocument/2006/relationships/image"/></Relationships>
</file>

<file path=ppt/slides/_rels/slide4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68.jpeg" Type="http://schemas.openxmlformats.org/officeDocument/2006/relationships/image"/><Relationship Id="rId4" Target="../media/image69.jpeg" Type="http://schemas.openxmlformats.org/officeDocument/2006/relationships/image"/><Relationship Id="rId5" Target="../media/image70.png" Type="http://schemas.openxmlformats.org/officeDocument/2006/relationships/image"/></Relationships>
</file>

<file path=ppt/slides/_rels/slide4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71.jpeg" Type="http://schemas.openxmlformats.org/officeDocument/2006/relationships/image"/><Relationship Id="rId4" Target="../media/image72.jpeg" Type="http://schemas.openxmlformats.org/officeDocument/2006/relationships/image"/></Relationships>
</file>

<file path=ppt/slides/_rels/slide42.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78.svg" Type="http://schemas.openxmlformats.org/officeDocument/2006/relationships/image"/><Relationship Id="rId2" Target="../media/image2.png" Type="http://schemas.openxmlformats.org/officeDocument/2006/relationships/image"/><Relationship Id="rId3" Target="../media/image73.png" Type="http://schemas.openxmlformats.org/officeDocument/2006/relationships/image"/><Relationship Id="rId4" Target="../media/image74.svg" Type="http://schemas.openxmlformats.org/officeDocument/2006/relationships/image"/><Relationship Id="rId5" Target="../media/image75.png" Type="http://schemas.openxmlformats.org/officeDocument/2006/relationships/image"/><Relationship Id="rId6" Target="../media/image76.svg" Type="http://schemas.openxmlformats.org/officeDocument/2006/relationships/image"/><Relationship Id="rId7" Target="../media/image64.png" Type="http://schemas.openxmlformats.org/officeDocument/2006/relationships/image"/><Relationship Id="rId8" Target="../media/image65.svg" Type="http://schemas.openxmlformats.org/officeDocument/2006/relationships/image"/><Relationship Id="rId9" Target="../media/image77.png" Type="http://schemas.openxmlformats.org/officeDocument/2006/relationships/image"/></Relationships>
</file>

<file path=ppt/slides/_rels/slide43.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78.svg" Type="http://schemas.openxmlformats.org/officeDocument/2006/relationships/image"/><Relationship Id="rId11" Target="../media/image79.jpeg" Type="http://schemas.openxmlformats.org/officeDocument/2006/relationships/image"/><Relationship Id="rId2" Target="../media/image2.png" Type="http://schemas.openxmlformats.org/officeDocument/2006/relationships/image"/><Relationship Id="rId3" Target="../media/image73.png" Type="http://schemas.openxmlformats.org/officeDocument/2006/relationships/image"/><Relationship Id="rId4" Target="../media/image74.svg" Type="http://schemas.openxmlformats.org/officeDocument/2006/relationships/image"/><Relationship Id="rId5" Target="../media/image75.png" Type="http://schemas.openxmlformats.org/officeDocument/2006/relationships/image"/><Relationship Id="rId6" Target="../media/image76.svg" Type="http://schemas.openxmlformats.org/officeDocument/2006/relationships/image"/><Relationship Id="rId7" Target="../media/image64.png" Type="http://schemas.openxmlformats.org/officeDocument/2006/relationships/image"/><Relationship Id="rId8" Target="../media/image65.svg" Type="http://schemas.openxmlformats.org/officeDocument/2006/relationships/image"/><Relationship Id="rId9" Target="../media/image77.png" Type="http://schemas.openxmlformats.org/officeDocument/2006/relationships/image"/></Relationships>
</file>

<file path=ppt/slides/_rels/slide4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80.png" Type="http://schemas.openxmlformats.org/officeDocument/2006/relationships/image"/></Relationships>
</file>

<file path=ppt/slides/_rels/slide4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81.png" Type="http://schemas.openxmlformats.org/officeDocument/2006/relationships/image"/></Relationships>
</file>

<file path=ppt/slides/_rels/slide4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s>
</file>

<file path=ppt/slides/_rels/slide4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82.png" Type="http://schemas.openxmlformats.org/officeDocument/2006/relationships/image"/><Relationship Id="rId4" Target="../media/image83.svg" Type="http://schemas.openxmlformats.org/officeDocument/2006/relationships/image"/></Relationships>
</file>

<file path=ppt/slides/_rels/slide4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84.png" Type="http://schemas.openxmlformats.org/officeDocument/2006/relationships/image"/></Relationships>
</file>

<file path=ppt/slides/_rels/slide4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85.png" Type="http://schemas.openxmlformats.org/officeDocument/2006/relationships/image"/><Relationship Id="rId4" Target="../media/image86.sv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6.jpeg" Type="http://schemas.openxmlformats.org/officeDocument/2006/relationships/image"/></Relationships>
</file>

<file path=ppt/slides/_rels/slide5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87.png" Type="http://schemas.openxmlformats.org/officeDocument/2006/relationships/image"/><Relationship Id="rId4" Target="../media/image88.svg" Type="http://schemas.openxmlformats.org/officeDocument/2006/relationships/image"/></Relationships>
</file>

<file path=ppt/slides/_rels/slide5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89.png" Type="http://schemas.openxmlformats.org/officeDocument/2006/relationships/image"/><Relationship Id="rId4" Target="../media/image90.svg" Type="http://schemas.openxmlformats.org/officeDocument/2006/relationships/image"/></Relationships>
</file>

<file path=ppt/slides/_rels/slide5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91.png" Type="http://schemas.openxmlformats.org/officeDocument/2006/relationships/image"/><Relationship Id="rId4" Target="../media/image92.svg" Type="http://schemas.openxmlformats.org/officeDocument/2006/relationships/image"/><Relationship Id="rId5" Target="../media/image93.png" Type="http://schemas.openxmlformats.org/officeDocument/2006/relationships/image"/></Relationships>
</file>

<file path=ppt/slides/_rels/slide5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94.png" Type="http://schemas.openxmlformats.org/officeDocument/2006/relationships/image"/></Relationships>
</file>

<file path=ppt/slides/_rels/slide5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95.png" Type="http://schemas.openxmlformats.org/officeDocument/2006/relationships/image"/><Relationship Id="rId4" Target="../media/image96.svg" Type="http://schemas.openxmlformats.org/officeDocument/2006/relationships/image"/><Relationship Id="rId5" Target="../media/image97.gif" Type="http://schemas.openxmlformats.org/officeDocument/2006/relationships/image"/></Relationships>
</file>

<file path=ppt/slides/_rels/slide5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98.png" Type="http://schemas.openxmlformats.org/officeDocument/2006/relationships/image"/><Relationship Id="rId4" Target="../media/image99.svg" Type="http://schemas.openxmlformats.org/officeDocument/2006/relationships/image"/></Relationships>
</file>

<file path=ppt/slides/_rels/slide5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00.png" Type="http://schemas.openxmlformats.org/officeDocument/2006/relationships/image"/></Relationships>
</file>

<file path=ppt/slides/_rels/slide5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01.png" Type="http://schemas.openxmlformats.org/officeDocument/2006/relationships/image"/></Relationships>
</file>

<file path=ppt/slides/_rels/slide5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02.png" Type="http://schemas.openxmlformats.org/officeDocument/2006/relationships/image"/></Relationships>
</file>

<file path=ppt/slides/_rels/slide5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03.gif" Type="http://schemas.openxmlformats.org/officeDocument/2006/relationships/image"/><Relationship Id="rId4" Target="../media/image104.png" Type="http://schemas.openxmlformats.org/officeDocument/2006/relationships/image"/><Relationship Id="rId5" Target="../media/image105.svg" Type="http://schemas.openxmlformats.org/officeDocument/2006/relationships/image"/><Relationship Id="rId6" Target="../media/image106.png" Type="http://schemas.openxmlformats.org/officeDocument/2006/relationships/image"/><Relationship Id="rId7" Target="../media/image107.sv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7.jpeg" Type="http://schemas.openxmlformats.org/officeDocument/2006/relationships/image"/><Relationship Id="rId4" Target="../media/image8.jpeg" Type="http://schemas.openxmlformats.org/officeDocument/2006/relationships/image"/></Relationships>
</file>

<file path=ppt/slides/_rels/slide6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6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08.jpeg" Type="http://schemas.openxmlformats.org/officeDocument/2006/relationships/image"/><Relationship Id="rId3" Target="../media/image2.pn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9.jpeg" Type="http://schemas.openxmlformats.org/officeDocument/2006/relationships/image"/><Relationship Id="rId4" Target="../media/image10.png" Type="http://schemas.openxmlformats.org/officeDocument/2006/relationships/image"/><Relationship Id="rId5" Target="../media/image11.pn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2.jpeg" Type="http://schemas.openxmlformats.org/officeDocument/2006/relationships/image"/><Relationship Id="rId4" Target="../media/image13.png" Type="http://schemas.openxmlformats.org/officeDocument/2006/relationships/image"/></Relationships>
</file>

<file path=ppt/slides/_rels/slide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14.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10777" r="0" b="-10777"/>
            </a:stretch>
          </a:blipFill>
        </p:spPr>
      </p:sp>
      <p:sp>
        <p:nvSpPr>
          <p:cNvPr name="Freeform 3" id="3"/>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3"/>
            <a:stretch>
              <a:fillRect l="0" t="0" r="0" b="0"/>
            </a:stretch>
          </a:blipFill>
        </p:spPr>
      </p:sp>
      <p:sp>
        <p:nvSpPr>
          <p:cNvPr name="TextBox 4" id="4"/>
          <p:cNvSpPr txBox="true"/>
          <p:nvPr/>
        </p:nvSpPr>
        <p:spPr>
          <a:xfrm rot="0">
            <a:off x="781677" y="4447001"/>
            <a:ext cx="12076477" cy="3573784"/>
          </a:xfrm>
          <a:prstGeom prst="rect">
            <a:avLst/>
          </a:prstGeom>
        </p:spPr>
        <p:txBody>
          <a:bodyPr anchor="t" rtlCol="false" tIns="0" lIns="0" bIns="0" rIns="0">
            <a:spAutoFit/>
          </a:bodyPr>
          <a:lstStyle/>
          <a:p>
            <a:pPr>
              <a:lnSpc>
                <a:spcPts val="13230"/>
              </a:lnSpc>
            </a:pPr>
            <a:r>
              <a:rPr lang="en-US" sz="16537">
                <a:solidFill>
                  <a:srgbClr val="E21835"/>
                </a:solidFill>
                <a:latin typeface="Garet ExtraBold Bold"/>
              </a:rPr>
              <a:t>FIRST AID PROGRAM</a:t>
            </a:r>
          </a:p>
        </p:txBody>
      </p:sp>
      <p:sp>
        <p:nvSpPr>
          <p:cNvPr name="TextBox 5" id="5"/>
          <p:cNvSpPr txBox="true"/>
          <p:nvPr/>
        </p:nvSpPr>
        <p:spPr>
          <a:xfrm rot="0">
            <a:off x="1028700" y="8872855"/>
            <a:ext cx="5526777" cy="352425"/>
          </a:xfrm>
          <a:prstGeom prst="rect">
            <a:avLst/>
          </a:prstGeom>
        </p:spPr>
        <p:txBody>
          <a:bodyPr anchor="t" rtlCol="false" tIns="0" lIns="0" bIns="0" rIns="0">
            <a:spAutoFit/>
          </a:bodyPr>
          <a:lstStyle/>
          <a:p>
            <a:pPr>
              <a:lnSpc>
                <a:spcPts val="2880"/>
              </a:lnSpc>
            </a:pPr>
            <a:r>
              <a:rPr lang="en-US" sz="2400">
                <a:solidFill>
                  <a:srgbClr val="E21835"/>
                </a:solidFill>
                <a:latin typeface="Garet ExtraBold"/>
              </a:rPr>
              <a:t>Module 1 - Safety</a:t>
            </a:r>
          </a:p>
        </p:txBody>
      </p:sp>
      <p:sp>
        <p:nvSpPr>
          <p:cNvPr name="TextBox 6" id="6"/>
          <p:cNvSpPr txBox="true"/>
          <p:nvPr/>
        </p:nvSpPr>
        <p:spPr>
          <a:xfrm rot="0">
            <a:off x="17796656" y="9522023"/>
            <a:ext cx="229865"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a:t>
            </a:r>
          </a:p>
        </p:txBody>
      </p:sp>
      <p:sp>
        <p:nvSpPr>
          <p:cNvPr name="TextBox 7" id="7"/>
          <p:cNvSpPr txBox="true"/>
          <p:nvPr/>
        </p:nvSpPr>
        <p:spPr>
          <a:xfrm rot="-907258">
            <a:off x="11157158" y="6737559"/>
            <a:ext cx="3365014" cy="1342393"/>
          </a:xfrm>
          <a:prstGeom prst="rect">
            <a:avLst/>
          </a:prstGeom>
        </p:spPr>
        <p:txBody>
          <a:bodyPr anchor="t" rtlCol="false" tIns="0" lIns="0" bIns="0" rIns="0">
            <a:spAutoFit/>
          </a:bodyPr>
          <a:lstStyle/>
          <a:p>
            <a:pPr algn="ctr">
              <a:lnSpc>
                <a:spcPts val="11059"/>
              </a:lnSpc>
            </a:pPr>
            <a:r>
              <a:rPr lang="en-US" sz="7899">
                <a:solidFill>
                  <a:srgbClr val="004AAD"/>
                </a:solidFill>
                <a:latin typeface="Benedict"/>
              </a:rPr>
              <a:t>Year 3</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TextBox 3" id="3"/>
          <p:cNvSpPr txBox="true"/>
          <p:nvPr/>
        </p:nvSpPr>
        <p:spPr>
          <a:xfrm rot="0">
            <a:off x="2020915" y="3930433"/>
            <a:ext cx="14246170" cy="2292784"/>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Before you can help others, you must make sure ___ are ____!</a:t>
            </a:r>
          </a:p>
        </p:txBody>
      </p:sp>
      <p:sp>
        <p:nvSpPr>
          <p:cNvPr name="TextBox 4" id="4"/>
          <p:cNvSpPr txBox="true"/>
          <p:nvPr/>
        </p:nvSpPr>
        <p:spPr>
          <a:xfrm rot="0">
            <a:off x="17645075" y="9522023"/>
            <a:ext cx="533028"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10</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TextBox 3" id="3"/>
          <p:cNvSpPr txBox="true"/>
          <p:nvPr/>
        </p:nvSpPr>
        <p:spPr>
          <a:xfrm rot="0">
            <a:off x="2020915" y="3930433"/>
            <a:ext cx="14246170" cy="4615317"/>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Before you can help others, you must make sure </a:t>
            </a:r>
            <a:r>
              <a:rPr lang="en-US" sz="6544" u="sng">
                <a:solidFill>
                  <a:srgbClr val="E21835"/>
                </a:solidFill>
                <a:latin typeface="Canva Student Font"/>
              </a:rPr>
              <a:t>you</a:t>
            </a:r>
            <a:r>
              <a:rPr lang="en-US" sz="6544">
                <a:solidFill>
                  <a:srgbClr val="000000"/>
                </a:solidFill>
                <a:latin typeface="Canva Student Font"/>
              </a:rPr>
              <a:t> are </a:t>
            </a:r>
            <a:r>
              <a:rPr lang="en-US" sz="6544" u="sng">
                <a:solidFill>
                  <a:srgbClr val="E21835"/>
                </a:solidFill>
                <a:latin typeface="Canva Student Font"/>
              </a:rPr>
              <a:t>safe</a:t>
            </a:r>
            <a:r>
              <a:rPr lang="en-US" sz="6544">
                <a:solidFill>
                  <a:srgbClr val="000000"/>
                </a:solidFill>
                <a:latin typeface="Canva Student Font"/>
              </a:rPr>
              <a:t>!</a:t>
            </a:r>
          </a:p>
          <a:p>
            <a:pPr algn="ctr">
              <a:lnSpc>
                <a:spcPts val="9162"/>
              </a:lnSpc>
            </a:pPr>
          </a:p>
          <a:p>
            <a:pPr algn="ctr">
              <a:lnSpc>
                <a:spcPts val="9162"/>
              </a:lnSpc>
            </a:pPr>
            <a:r>
              <a:rPr lang="en-US" sz="6544">
                <a:solidFill>
                  <a:srgbClr val="000000"/>
                </a:solidFill>
                <a:latin typeface="Canva Student Font"/>
              </a:rPr>
              <a:t>How can you make a situation safer for you?</a:t>
            </a:r>
          </a:p>
        </p:txBody>
      </p:sp>
      <p:sp>
        <p:nvSpPr>
          <p:cNvPr name="TextBox 4" id="4"/>
          <p:cNvSpPr txBox="true"/>
          <p:nvPr/>
        </p:nvSpPr>
        <p:spPr>
          <a:xfrm rot="0">
            <a:off x="17681761" y="9522023"/>
            <a:ext cx="459656"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11</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TextBox 3" id="3"/>
          <p:cNvSpPr txBox="true"/>
          <p:nvPr/>
        </p:nvSpPr>
        <p:spPr>
          <a:xfrm rot="0">
            <a:off x="2020915" y="3930433"/>
            <a:ext cx="14246170" cy="4615317"/>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If it is safe for you, then you can check on others.</a:t>
            </a:r>
          </a:p>
          <a:p>
            <a:pPr algn="ctr">
              <a:lnSpc>
                <a:spcPts val="9162"/>
              </a:lnSpc>
            </a:pPr>
          </a:p>
          <a:p>
            <a:pPr algn="ctr">
              <a:lnSpc>
                <a:spcPts val="9162"/>
              </a:lnSpc>
            </a:pPr>
            <a:r>
              <a:rPr lang="en-US" sz="6544">
                <a:solidFill>
                  <a:srgbClr val="000000"/>
                </a:solidFill>
                <a:latin typeface="Canva Student Font"/>
              </a:rPr>
              <a:t>Never ____ anyone if they are badly hurt because it might ____ them more.</a:t>
            </a:r>
          </a:p>
        </p:txBody>
      </p:sp>
      <p:sp>
        <p:nvSpPr>
          <p:cNvPr name="TextBox 4" id="4"/>
          <p:cNvSpPr txBox="true"/>
          <p:nvPr/>
        </p:nvSpPr>
        <p:spPr>
          <a:xfrm rot="0">
            <a:off x="17678189" y="9522023"/>
            <a:ext cx="466799"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12</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TextBox 3" id="3"/>
          <p:cNvSpPr txBox="true"/>
          <p:nvPr/>
        </p:nvSpPr>
        <p:spPr>
          <a:xfrm rot="0">
            <a:off x="2020915" y="3930433"/>
            <a:ext cx="14246170" cy="4615317"/>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If it is safe for you, then you can check on others.</a:t>
            </a:r>
          </a:p>
          <a:p>
            <a:pPr algn="ctr">
              <a:lnSpc>
                <a:spcPts val="9162"/>
              </a:lnSpc>
            </a:pPr>
          </a:p>
          <a:p>
            <a:pPr algn="ctr">
              <a:lnSpc>
                <a:spcPts val="9162"/>
              </a:lnSpc>
            </a:pPr>
            <a:r>
              <a:rPr lang="en-US" sz="6544">
                <a:solidFill>
                  <a:srgbClr val="000000"/>
                </a:solidFill>
                <a:latin typeface="Canva Student Font"/>
              </a:rPr>
              <a:t>Never </a:t>
            </a:r>
            <a:r>
              <a:rPr lang="en-US" sz="6544" u="sng">
                <a:solidFill>
                  <a:srgbClr val="E21835"/>
                </a:solidFill>
                <a:latin typeface="Canva Student Font"/>
              </a:rPr>
              <a:t>move</a:t>
            </a:r>
            <a:r>
              <a:rPr lang="en-US" sz="6544">
                <a:solidFill>
                  <a:srgbClr val="000000"/>
                </a:solidFill>
                <a:latin typeface="Canva Student Font"/>
              </a:rPr>
              <a:t> anyone if they are badly hurt because it might </a:t>
            </a:r>
            <a:r>
              <a:rPr lang="en-US" sz="6544" u="sng">
                <a:solidFill>
                  <a:srgbClr val="E21835"/>
                </a:solidFill>
                <a:latin typeface="Canva Student Font"/>
              </a:rPr>
              <a:t>hurt</a:t>
            </a:r>
            <a:r>
              <a:rPr lang="en-US" sz="6544">
                <a:solidFill>
                  <a:srgbClr val="000000"/>
                </a:solidFill>
                <a:latin typeface="Canva Student Font"/>
              </a:rPr>
              <a:t> them more.</a:t>
            </a:r>
          </a:p>
        </p:txBody>
      </p:sp>
      <p:sp>
        <p:nvSpPr>
          <p:cNvPr name="TextBox 4" id="4"/>
          <p:cNvSpPr txBox="true"/>
          <p:nvPr/>
        </p:nvSpPr>
        <p:spPr>
          <a:xfrm rot="0">
            <a:off x="17671454" y="9522023"/>
            <a:ext cx="480268"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13</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10777" r="0" b="-10777"/>
            </a:stretch>
          </a:blipFill>
        </p:spPr>
      </p:sp>
      <p:sp>
        <p:nvSpPr>
          <p:cNvPr name="Freeform 3" id="3"/>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3"/>
            <a:stretch>
              <a:fillRect l="0" t="0" r="0" b="0"/>
            </a:stretch>
          </a:blipFill>
        </p:spPr>
      </p:sp>
      <p:sp>
        <p:nvSpPr>
          <p:cNvPr name="TextBox 4" id="4"/>
          <p:cNvSpPr txBox="true"/>
          <p:nvPr/>
        </p:nvSpPr>
        <p:spPr>
          <a:xfrm rot="0">
            <a:off x="781677" y="4447001"/>
            <a:ext cx="12076477" cy="3573784"/>
          </a:xfrm>
          <a:prstGeom prst="rect">
            <a:avLst/>
          </a:prstGeom>
        </p:spPr>
        <p:txBody>
          <a:bodyPr anchor="t" rtlCol="false" tIns="0" lIns="0" bIns="0" rIns="0">
            <a:spAutoFit/>
          </a:bodyPr>
          <a:lstStyle/>
          <a:p>
            <a:pPr>
              <a:lnSpc>
                <a:spcPts val="13230"/>
              </a:lnSpc>
            </a:pPr>
            <a:r>
              <a:rPr lang="en-US" sz="16537">
                <a:solidFill>
                  <a:srgbClr val="E21835"/>
                </a:solidFill>
                <a:latin typeface="Garet ExtraBold Bold"/>
              </a:rPr>
              <a:t>FIRST AID PROGRAM</a:t>
            </a:r>
          </a:p>
        </p:txBody>
      </p:sp>
      <p:sp>
        <p:nvSpPr>
          <p:cNvPr name="TextBox 5" id="5"/>
          <p:cNvSpPr txBox="true"/>
          <p:nvPr/>
        </p:nvSpPr>
        <p:spPr>
          <a:xfrm rot="0">
            <a:off x="1028700" y="8872855"/>
            <a:ext cx="5526777" cy="352425"/>
          </a:xfrm>
          <a:prstGeom prst="rect">
            <a:avLst/>
          </a:prstGeom>
        </p:spPr>
        <p:txBody>
          <a:bodyPr anchor="t" rtlCol="false" tIns="0" lIns="0" bIns="0" rIns="0">
            <a:spAutoFit/>
          </a:bodyPr>
          <a:lstStyle/>
          <a:p>
            <a:pPr>
              <a:lnSpc>
                <a:spcPts val="2880"/>
              </a:lnSpc>
            </a:pPr>
            <a:r>
              <a:rPr lang="en-US" sz="2400">
                <a:solidFill>
                  <a:srgbClr val="E21835"/>
                </a:solidFill>
                <a:latin typeface="Garet ExtraBold"/>
              </a:rPr>
              <a:t>Module 2 - Wound Care</a:t>
            </a:r>
          </a:p>
        </p:txBody>
      </p:sp>
      <p:sp>
        <p:nvSpPr>
          <p:cNvPr name="TextBox 6" id="6"/>
          <p:cNvSpPr txBox="true"/>
          <p:nvPr/>
        </p:nvSpPr>
        <p:spPr>
          <a:xfrm rot="0">
            <a:off x="17666059" y="9522023"/>
            <a:ext cx="491058"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14</a:t>
            </a:r>
          </a:p>
        </p:txBody>
      </p:sp>
      <p:sp>
        <p:nvSpPr>
          <p:cNvPr name="TextBox 7" id="7"/>
          <p:cNvSpPr txBox="true"/>
          <p:nvPr/>
        </p:nvSpPr>
        <p:spPr>
          <a:xfrm rot="-907258">
            <a:off x="11157158" y="6737559"/>
            <a:ext cx="3365014" cy="1342393"/>
          </a:xfrm>
          <a:prstGeom prst="rect">
            <a:avLst/>
          </a:prstGeom>
        </p:spPr>
        <p:txBody>
          <a:bodyPr anchor="t" rtlCol="false" tIns="0" lIns="0" bIns="0" rIns="0">
            <a:spAutoFit/>
          </a:bodyPr>
          <a:lstStyle/>
          <a:p>
            <a:pPr algn="ctr">
              <a:lnSpc>
                <a:spcPts val="11059"/>
              </a:lnSpc>
            </a:pPr>
            <a:r>
              <a:rPr lang="en-US" sz="7899">
                <a:solidFill>
                  <a:srgbClr val="004AAD"/>
                </a:solidFill>
                <a:latin typeface="Benedict"/>
              </a:rPr>
              <a:t>Year 3</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TextBox 3" id="3"/>
          <p:cNvSpPr txBox="true"/>
          <p:nvPr/>
        </p:nvSpPr>
        <p:spPr>
          <a:xfrm rot="0">
            <a:off x="17669110" y="9522023"/>
            <a:ext cx="484956"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15</a:t>
            </a:r>
          </a:p>
        </p:txBody>
      </p:sp>
      <p:pic>
        <p:nvPicPr>
          <p:cNvPr name="Picture 4" id="4"/>
          <p:cNvPicPr>
            <a:picLocks noChangeAspect="true"/>
          </p:cNvPicPr>
          <p:nvPr>
            <a:videoFile r:link="rId4"/>
          </p:nvPr>
        </p:nvPicPr>
        <p:blipFill>
          <a:blip r:embed="rId3"/>
          <a:stretch>
            <a:fillRect/>
          </a:stretch>
        </p:blipFill>
        <p:spPr>
          <a:xfrm rot="0">
            <a:off x="2480456" y="2349070"/>
            <a:ext cx="13327088" cy="7496486"/>
          </a:xfrm>
          <a:prstGeom prst="rect">
            <a:avLst/>
          </a:prstGeom>
        </p:spPr>
      </p:pic>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5942040" y="2744170"/>
            <a:ext cx="9858575" cy="6555952"/>
          </a:xfrm>
          <a:custGeom>
            <a:avLst/>
            <a:gdLst/>
            <a:ahLst/>
            <a:cxnLst/>
            <a:rect r="r" b="b" t="t" l="l"/>
            <a:pathLst>
              <a:path h="6555952" w="9858575">
                <a:moveTo>
                  <a:pt x="0" y="0"/>
                </a:moveTo>
                <a:lnTo>
                  <a:pt x="9858574" y="0"/>
                </a:lnTo>
                <a:lnTo>
                  <a:pt x="9858574" y="6555953"/>
                </a:lnTo>
                <a:lnTo>
                  <a:pt x="0" y="6555953"/>
                </a:lnTo>
                <a:lnTo>
                  <a:pt x="0" y="0"/>
                </a:lnTo>
                <a:close/>
              </a:path>
            </a:pathLst>
          </a:custGeom>
          <a:blipFill>
            <a:blip r:embed="rId3"/>
            <a:stretch>
              <a:fillRect l="0" t="0" r="0" b="0"/>
            </a:stretch>
          </a:blipFill>
        </p:spPr>
      </p:sp>
      <p:sp>
        <p:nvSpPr>
          <p:cNvPr name="TextBox 4" id="4"/>
          <p:cNvSpPr txBox="true"/>
          <p:nvPr/>
        </p:nvSpPr>
        <p:spPr>
          <a:xfrm rot="0">
            <a:off x="582214" y="5390496"/>
            <a:ext cx="4419161"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Can it burn you?</a:t>
            </a:r>
          </a:p>
        </p:txBody>
      </p:sp>
      <p:sp>
        <p:nvSpPr>
          <p:cNvPr name="TextBox 5" id="5"/>
          <p:cNvSpPr txBox="true"/>
          <p:nvPr/>
        </p:nvSpPr>
        <p:spPr>
          <a:xfrm rot="0">
            <a:off x="17657837" y="9522023"/>
            <a:ext cx="507504"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16</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5799026" y="2746767"/>
            <a:ext cx="9832284" cy="6550759"/>
          </a:xfrm>
          <a:custGeom>
            <a:avLst/>
            <a:gdLst/>
            <a:ahLst/>
            <a:cxnLst/>
            <a:rect r="r" b="b" t="t" l="l"/>
            <a:pathLst>
              <a:path h="6550759" w="9832284">
                <a:moveTo>
                  <a:pt x="0" y="0"/>
                </a:moveTo>
                <a:lnTo>
                  <a:pt x="9832284" y="0"/>
                </a:lnTo>
                <a:lnTo>
                  <a:pt x="9832284" y="6550759"/>
                </a:lnTo>
                <a:lnTo>
                  <a:pt x="0" y="6550759"/>
                </a:lnTo>
                <a:lnTo>
                  <a:pt x="0" y="0"/>
                </a:lnTo>
                <a:close/>
              </a:path>
            </a:pathLst>
          </a:custGeom>
          <a:blipFill>
            <a:blip r:embed="rId3"/>
            <a:stretch>
              <a:fillRect l="0" t="0" r="0" b="0"/>
            </a:stretch>
          </a:blipFill>
        </p:spPr>
      </p:sp>
      <p:sp>
        <p:nvSpPr>
          <p:cNvPr name="TextBox 4" id="4"/>
          <p:cNvSpPr txBox="true"/>
          <p:nvPr/>
        </p:nvSpPr>
        <p:spPr>
          <a:xfrm rot="0">
            <a:off x="582214" y="5390496"/>
            <a:ext cx="4419161"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Can it burn you?</a:t>
            </a:r>
          </a:p>
        </p:txBody>
      </p:sp>
      <p:sp>
        <p:nvSpPr>
          <p:cNvPr name="TextBox 5" id="5"/>
          <p:cNvSpPr txBox="true"/>
          <p:nvPr/>
        </p:nvSpPr>
        <p:spPr>
          <a:xfrm rot="0">
            <a:off x="17690207" y="9522023"/>
            <a:ext cx="442764"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17</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5714915" y="2926245"/>
            <a:ext cx="11007651" cy="6191804"/>
          </a:xfrm>
          <a:custGeom>
            <a:avLst/>
            <a:gdLst/>
            <a:ahLst/>
            <a:cxnLst/>
            <a:rect r="r" b="b" t="t" l="l"/>
            <a:pathLst>
              <a:path h="6191804" w="11007651">
                <a:moveTo>
                  <a:pt x="0" y="0"/>
                </a:moveTo>
                <a:lnTo>
                  <a:pt x="11007650" y="0"/>
                </a:lnTo>
                <a:lnTo>
                  <a:pt x="11007650" y="6191803"/>
                </a:lnTo>
                <a:lnTo>
                  <a:pt x="0" y="6191803"/>
                </a:lnTo>
                <a:lnTo>
                  <a:pt x="0" y="0"/>
                </a:lnTo>
                <a:close/>
              </a:path>
            </a:pathLst>
          </a:custGeom>
          <a:blipFill>
            <a:blip r:embed="rId3"/>
            <a:stretch>
              <a:fillRect l="0" t="0" r="0" b="0"/>
            </a:stretch>
          </a:blipFill>
        </p:spPr>
      </p:sp>
      <p:sp>
        <p:nvSpPr>
          <p:cNvPr name="TextBox 4" id="4"/>
          <p:cNvSpPr txBox="true"/>
          <p:nvPr/>
        </p:nvSpPr>
        <p:spPr>
          <a:xfrm rot="0">
            <a:off x="582214" y="5390496"/>
            <a:ext cx="4419161"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Can it burn you?</a:t>
            </a:r>
          </a:p>
        </p:txBody>
      </p:sp>
      <p:sp>
        <p:nvSpPr>
          <p:cNvPr name="TextBox 5" id="5"/>
          <p:cNvSpPr txBox="true"/>
          <p:nvPr/>
        </p:nvSpPr>
        <p:spPr>
          <a:xfrm rot="0">
            <a:off x="17666283" y="9522023"/>
            <a:ext cx="490612"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18</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038684" y="2794700"/>
            <a:ext cx="9688395" cy="6454893"/>
          </a:xfrm>
          <a:custGeom>
            <a:avLst/>
            <a:gdLst/>
            <a:ahLst/>
            <a:cxnLst/>
            <a:rect r="r" b="b" t="t" l="l"/>
            <a:pathLst>
              <a:path h="6454893" w="9688395">
                <a:moveTo>
                  <a:pt x="0" y="0"/>
                </a:moveTo>
                <a:lnTo>
                  <a:pt x="9688395" y="0"/>
                </a:lnTo>
                <a:lnTo>
                  <a:pt x="9688395" y="6454893"/>
                </a:lnTo>
                <a:lnTo>
                  <a:pt x="0" y="6454893"/>
                </a:lnTo>
                <a:lnTo>
                  <a:pt x="0" y="0"/>
                </a:lnTo>
                <a:close/>
              </a:path>
            </a:pathLst>
          </a:custGeom>
          <a:blipFill>
            <a:blip r:embed="rId3"/>
            <a:stretch>
              <a:fillRect l="0" t="0" r="0" b="0"/>
            </a:stretch>
          </a:blipFill>
        </p:spPr>
      </p:sp>
      <p:sp>
        <p:nvSpPr>
          <p:cNvPr name="TextBox 4" id="4"/>
          <p:cNvSpPr txBox="true"/>
          <p:nvPr/>
        </p:nvSpPr>
        <p:spPr>
          <a:xfrm rot="0">
            <a:off x="582214" y="5390496"/>
            <a:ext cx="4419161"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Can it burn you?</a:t>
            </a:r>
          </a:p>
        </p:txBody>
      </p:sp>
      <p:sp>
        <p:nvSpPr>
          <p:cNvPr name="TextBox 5" id="5"/>
          <p:cNvSpPr txBox="true"/>
          <p:nvPr/>
        </p:nvSpPr>
        <p:spPr>
          <a:xfrm rot="0">
            <a:off x="17657948" y="9522023"/>
            <a:ext cx="507281"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19</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297690" y="2049527"/>
            <a:ext cx="5692620" cy="7796029"/>
          </a:xfrm>
          <a:custGeom>
            <a:avLst/>
            <a:gdLst/>
            <a:ahLst/>
            <a:cxnLst/>
            <a:rect r="r" b="b" t="t" l="l"/>
            <a:pathLst>
              <a:path h="7796029" w="5692620">
                <a:moveTo>
                  <a:pt x="0" y="0"/>
                </a:moveTo>
                <a:lnTo>
                  <a:pt x="5692620" y="0"/>
                </a:lnTo>
                <a:lnTo>
                  <a:pt x="5692620" y="7796029"/>
                </a:lnTo>
                <a:lnTo>
                  <a:pt x="0" y="7796029"/>
                </a:lnTo>
                <a:lnTo>
                  <a:pt x="0" y="0"/>
                </a:lnTo>
                <a:close/>
              </a:path>
            </a:pathLst>
          </a:custGeom>
          <a:blipFill>
            <a:blip r:embed="rId3"/>
            <a:stretch>
              <a:fillRect l="0" t="0" r="0" b="-3294"/>
            </a:stretch>
          </a:blipFill>
        </p:spPr>
      </p:sp>
      <p:sp>
        <p:nvSpPr>
          <p:cNvPr name="TextBox 4" id="4"/>
          <p:cNvSpPr txBox="true"/>
          <p:nvPr/>
        </p:nvSpPr>
        <p:spPr>
          <a:xfrm rot="0">
            <a:off x="1060937" y="5390496"/>
            <a:ext cx="3461715"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Worksheet 1.1</a:t>
            </a:r>
          </a:p>
        </p:txBody>
      </p:sp>
      <p:sp>
        <p:nvSpPr>
          <p:cNvPr name="TextBox 5" id="5"/>
          <p:cNvSpPr txBox="true"/>
          <p:nvPr/>
        </p:nvSpPr>
        <p:spPr>
          <a:xfrm rot="0">
            <a:off x="17793084" y="9522023"/>
            <a:ext cx="237009"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678999" y="2816788"/>
            <a:ext cx="9622089" cy="6410717"/>
          </a:xfrm>
          <a:custGeom>
            <a:avLst/>
            <a:gdLst/>
            <a:ahLst/>
            <a:cxnLst/>
            <a:rect r="r" b="b" t="t" l="l"/>
            <a:pathLst>
              <a:path h="6410717" w="9622089">
                <a:moveTo>
                  <a:pt x="0" y="0"/>
                </a:moveTo>
                <a:lnTo>
                  <a:pt x="9622088" y="0"/>
                </a:lnTo>
                <a:lnTo>
                  <a:pt x="9622088" y="6410717"/>
                </a:lnTo>
                <a:lnTo>
                  <a:pt x="0" y="6410717"/>
                </a:lnTo>
                <a:lnTo>
                  <a:pt x="0" y="0"/>
                </a:lnTo>
                <a:close/>
              </a:path>
            </a:pathLst>
          </a:custGeom>
          <a:blipFill>
            <a:blip r:embed="rId3"/>
            <a:stretch>
              <a:fillRect l="0" t="0" r="0" b="0"/>
            </a:stretch>
          </a:blipFill>
        </p:spPr>
      </p:sp>
      <p:sp>
        <p:nvSpPr>
          <p:cNvPr name="TextBox 4" id="4"/>
          <p:cNvSpPr txBox="true"/>
          <p:nvPr/>
        </p:nvSpPr>
        <p:spPr>
          <a:xfrm rot="0">
            <a:off x="582214" y="5390496"/>
            <a:ext cx="4419161"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Can it burn you?</a:t>
            </a:r>
          </a:p>
        </p:txBody>
      </p:sp>
      <p:sp>
        <p:nvSpPr>
          <p:cNvPr name="TextBox 5" id="5"/>
          <p:cNvSpPr txBox="true"/>
          <p:nvPr/>
        </p:nvSpPr>
        <p:spPr>
          <a:xfrm rot="0">
            <a:off x="17641503" y="9522023"/>
            <a:ext cx="540172"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20</a:t>
            </a: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5486370" y="2817165"/>
            <a:ext cx="10215080" cy="6409963"/>
          </a:xfrm>
          <a:custGeom>
            <a:avLst/>
            <a:gdLst/>
            <a:ahLst/>
            <a:cxnLst/>
            <a:rect r="r" b="b" t="t" l="l"/>
            <a:pathLst>
              <a:path h="6409963" w="10215080">
                <a:moveTo>
                  <a:pt x="0" y="0"/>
                </a:moveTo>
                <a:lnTo>
                  <a:pt x="10215080" y="0"/>
                </a:lnTo>
                <a:lnTo>
                  <a:pt x="10215080" y="6409963"/>
                </a:lnTo>
                <a:lnTo>
                  <a:pt x="0" y="6409963"/>
                </a:lnTo>
                <a:lnTo>
                  <a:pt x="0" y="0"/>
                </a:lnTo>
                <a:close/>
              </a:path>
            </a:pathLst>
          </a:custGeom>
          <a:blipFill>
            <a:blip r:embed="rId3"/>
            <a:stretch>
              <a:fillRect l="0" t="0" r="0" b="0"/>
            </a:stretch>
          </a:blipFill>
        </p:spPr>
      </p:sp>
      <p:sp>
        <p:nvSpPr>
          <p:cNvPr name="TextBox 4" id="4"/>
          <p:cNvSpPr txBox="true"/>
          <p:nvPr/>
        </p:nvSpPr>
        <p:spPr>
          <a:xfrm rot="0">
            <a:off x="582214" y="5390496"/>
            <a:ext cx="4419161"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Can it burn you?</a:t>
            </a:r>
          </a:p>
        </p:txBody>
      </p:sp>
      <p:sp>
        <p:nvSpPr>
          <p:cNvPr name="TextBox 5" id="5"/>
          <p:cNvSpPr txBox="true"/>
          <p:nvPr/>
        </p:nvSpPr>
        <p:spPr>
          <a:xfrm rot="0">
            <a:off x="17678189" y="9522023"/>
            <a:ext cx="466799"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21</a:t>
            </a:r>
          </a:p>
        </p:txBody>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287919" y="2747835"/>
            <a:ext cx="9810672" cy="6548623"/>
          </a:xfrm>
          <a:custGeom>
            <a:avLst/>
            <a:gdLst/>
            <a:ahLst/>
            <a:cxnLst/>
            <a:rect r="r" b="b" t="t" l="l"/>
            <a:pathLst>
              <a:path h="6548623" w="9810672">
                <a:moveTo>
                  <a:pt x="0" y="0"/>
                </a:moveTo>
                <a:lnTo>
                  <a:pt x="9810672" y="0"/>
                </a:lnTo>
                <a:lnTo>
                  <a:pt x="9810672" y="6548623"/>
                </a:lnTo>
                <a:lnTo>
                  <a:pt x="0" y="6548623"/>
                </a:lnTo>
                <a:lnTo>
                  <a:pt x="0" y="0"/>
                </a:lnTo>
                <a:close/>
              </a:path>
            </a:pathLst>
          </a:custGeom>
          <a:blipFill>
            <a:blip r:embed="rId3"/>
            <a:stretch>
              <a:fillRect l="0" t="0" r="0" b="0"/>
            </a:stretch>
          </a:blipFill>
        </p:spPr>
      </p:sp>
      <p:sp>
        <p:nvSpPr>
          <p:cNvPr name="TextBox 4" id="4"/>
          <p:cNvSpPr txBox="true"/>
          <p:nvPr/>
        </p:nvSpPr>
        <p:spPr>
          <a:xfrm rot="0">
            <a:off x="582214" y="5390496"/>
            <a:ext cx="4419161"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Can it burn you?</a:t>
            </a:r>
          </a:p>
        </p:txBody>
      </p:sp>
      <p:sp>
        <p:nvSpPr>
          <p:cNvPr name="TextBox 5" id="5"/>
          <p:cNvSpPr txBox="true"/>
          <p:nvPr/>
        </p:nvSpPr>
        <p:spPr>
          <a:xfrm rot="0">
            <a:off x="17674617" y="9522023"/>
            <a:ext cx="473943"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22</a:t>
            </a:r>
          </a:p>
        </p:txBody>
      </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TextBox 3" id="3"/>
          <p:cNvSpPr txBox="true"/>
          <p:nvPr/>
        </p:nvSpPr>
        <p:spPr>
          <a:xfrm rot="0">
            <a:off x="1137260" y="2565073"/>
            <a:ext cx="16013480" cy="6944119"/>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You are about to make yourself a toasted cheese sandwich on the sandwich press. You get the ingredients ready and reach over to grab the cheese. As you go to grab the cheese your arm touches the press that is really hot. Ouch! You get a small nasty burn on your forearm. </a:t>
            </a:r>
          </a:p>
          <a:p>
            <a:pPr algn="ctr">
              <a:lnSpc>
                <a:spcPts val="9162"/>
              </a:lnSpc>
            </a:pPr>
            <a:r>
              <a:rPr lang="en-US" sz="6544">
                <a:solidFill>
                  <a:srgbClr val="000000"/>
                </a:solidFill>
                <a:latin typeface="Canva Student Font"/>
              </a:rPr>
              <a:t>What should you do?</a:t>
            </a:r>
          </a:p>
        </p:txBody>
      </p:sp>
      <p:sp>
        <p:nvSpPr>
          <p:cNvPr name="Freeform 4" id="4"/>
          <p:cNvSpPr/>
          <p:nvPr/>
        </p:nvSpPr>
        <p:spPr>
          <a:xfrm flipH="false" flipV="false" rot="0">
            <a:off x="1028700" y="7325574"/>
            <a:ext cx="3019266" cy="2519982"/>
          </a:xfrm>
          <a:custGeom>
            <a:avLst/>
            <a:gdLst/>
            <a:ahLst/>
            <a:cxnLst/>
            <a:rect r="r" b="b" t="t" l="l"/>
            <a:pathLst>
              <a:path h="2519982" w="3019266">
                <a:moveTo>
                  <a:pt x="0" y="0"/>
                </a:moveTo>
                <a:lnTo>
                  <a:pt x="3019266" y="0"/>
                </a:lnTo>
                <a:lnTo>
                  <a:pt x="3019266" y="2519982"/>
                </a:lnTo>
                <a:lnTo>
                  <a:pt x="0" y="2519982"/>
                </a:lnTo>
                <a:lnTo>
                  <a:pt x="0" y="0"/>
                </a:lnTo>
                <a:close/>
              </a:path>
            </a:pathLst>
          </a:custGeom>
          <a:blipFill>
            <a:blip r:embed="rId3"/>
            <a:stretch>
              <a:fillRect l="0" t="0" r="-71206" b="0"/>
            </a:stretch>
          </a:blipFill>
        </p:spPr>
      </p:sp>
      <p:sp>
        <p:nvSpPr>
          <p:cNvPr name="TextBox 5" id="5"/>
          <p:cNvSpPr txBox="true"/>
          <p:nvPr/>
        </p:nvSpPr>
        <p:spPr>
          <a:xfrm rot="0">
            <a:off x="17667845" y="9522023"/>
            <a:ext cx="487487"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23</a:t>
            </a:r>
          </a:p>
        </p:txBody>
      </p:sp>
      <p:sp>
        <p:nvSpPr>
          <p:cNvPr name="TextBox 6" id="6"/>
          <p:cNvSpPr txBox="true"/>
          <p:nvPr/>
        </p:nvSpPr>
        <p:spPr>
          <a:xfrm rot="0">
            <a:off x="542925" y="1351201"/>
            <a:ext cx="2516726"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Scenario...</a:t>
            </a:r>
          </a:p>
        </p:txBody>
      </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TextBox 3" id="3"/>
          <p:cNvSpPr txBox="true"/>
          <p:nvPr/>
        </p:nvSpPr>
        <p:spPr>
          <a:xfrm rot="0">
            <a:off x="2993609" y="2612957"/>
            <a:ext cx="14265691" cy="8101467"/>
          </a:xfrm>
          <a:prstGeom prst="rect">
            <a:avLst/>
          </a:prstGeom>
        </p:spPr>
        <p:txBody>
          <a:bodyPr anchor="t" rtlCol="false" tIns="0" lIns="0" bIns="0" rIns="0">
            <a:spAutoFit/>
          </a:bodyPr>
          <a:lstStyle/>
          <a:p>
            <a:pPr algn="just" marL="1412982" indent="-706491" lvl="1">
              <a:lnSpc>
                <a:spcPts val="9162"/>
              </a:lnSpc>
              <a:buFont typeface="Arial"/>
              <a:buChar char="•"/>
            </a:pPr>
            <a:r>
              <a:rPr lang="en-US" sz="6544">
                <a:solidFill>
                  <a:srgbClr val="000000"/>
                </a:solidFill>
                <a:latin typeface="Canva Student Font"/>
              </a:rPr>
              <a:t>Tell an adult</a:t>
            </a:r>
          </a:p>
          <a:p>
            <a:pPr algn="just" marL="1412982" indent="-706491" lvl="1">
              <a:lnSpc>
                <a:spcPts val="9162"/>
              </a:lnSpc>
              <a:buFont typeface="Arial"/>
              <a:buChar char="•"/>
            </a:pPr>
            <a:r>
              <a:rPr lang="en-US" sz="6544">
                <a:solidFill>
                  <a:srgbClr val="000000"/>
                </a:solidFill>
                <a:latin typeface="Canva Student Font"/>
              </a:rPr>
              <a:t>Turn the sandwich press off</a:t>
            </a:r>
            <a:r>
              <a:rPr lang="en-US" sz="6544">
                <a:solidFill>
                  <a:srgbClr val="000000"/>
                </a:solidFill>
                <a:latin typeface="Canva Student Font"/>
              </a:rPr>
              <a:t> so you don't burn yourself more</a:t>
            </a:r>
          </a:p>
          <a:p>
            <a:pPr algn="just" marL="1412982" indent="-706491" lvl="1">
              <a:lnSpc>
                <a:spcPts val="9162"/>
              </a:lnSpc>
              <a:buFont typeface="Arial"/>
              <a:buChar char="•"/>
            </a:pPr>
            <a:r>
              <a:rPr lang="en-US" sz="6544">
                <a:solidFill>
                  <a:srgbClr val="000000"/>
                </a:solidFill>
                <a:latin typeface="Canva Student Font"/>
              </a:rPr>
              <a:t>Put your arm under cool running water</a:t>
            </a:r>
          </a:p>
          <a:p>
            <a:pPr algn="just" marL="1412982" indent="-706491" lvl="1">
              <a:lnSpc>
                <a:spcPts val="9162"/>
              </a:lnSpc>
              <a:buFont typeface="Arial"/>
              <a:buChar char="•"/>
            </a:pPr>
            <a:r>
              <a:rPr lang="en-US" sz="6544">
                <a:solidFill>
                  <a:srgbClr val="000000"/>
                </a:solidFill>
                <a:latin typeface="Canva Student Font"/>
              </a:rPr>
              <a:t>See a doctor if the burn is bigger than a 50 cent piece</a:t>
            </a:r>
          </a:p>
          <a:p>
            <a:pPr algn="just">
              <a:lnSpc>
                <a:spcPts val="9162"/>
              </a:lnSpc>
            </a:pPr>
          </a:p>
        </p:txBody>
      </p:sp>
      <p:sp>
        <p:nvSpPr>
          <p:cNvPr name="Freeform 4" id="4"/>
          <p:cNvSpPr/>
          <p:nvPr/>
        </p:nvSpPr>
        <p:spPr>
          <a:xfrm flipH="false" flipV="false" rot="0">
            <a:off x="542925" y="7068716"/>
            <a:ext cx="3019266" cy="2519982"/>
          </a:xfrm>
          <a:custGeom>
            <a:avLst/>
            <a:gdLst/>
            <a:ahLst/>
            <a:cxnLst/>
            <a:rect r="r" b="b" t="t" l="l"/>
            <a:pathLst>
              <a:path h="2519982" w="3019266">
                <a:moveTo>
                  <a:pt x="0" y="0"/>
                </a:moveTo>
                <a:lnTo>
                  <a:pt x="3019266" y="0"/>
                </a:lnTo>
                <a:lnTo>
                  <a:pt x="3019266" y="2519982"/>
                </a:lnTo>
                <a:lnTo>
                  <a:pt x="0" y="2519982"/>
                </a:lnTo>
                <a:lnTo>
                  <a:pt x="0" y="0"/>
                </a:lnTo>
                <a:close/>
              </a:path>
            </a:pathLst>
          </a:custGeom>
          <a:blipFill>
            <a:blip r:embed="rId3"/>
            <a:stretch>
              <a:fillRect l="0" t="0" r="-71206" b="0"/>
            </a:stretch>
          </a:blipFill>
        </p:spPr>
      </p:sp>
      <p:sp>
        <p:nvSpPr>
          <p:cNvPr name="TextBox 5" id="5"/>
          <p:cNvSpPr txBox="true"/>
          <p:nvPr/>
        </p:nvSpPr>
        <p:spPr>
          <a:xfrm rot="0">
            <a:off x="17662487" y="9522023"/>
            <a:ext cx="498202"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24</a:t>
            </a:r>
          </a:p>
        </p:txBody>
      </p:sp>
      <p:sp>
        <p:nvSpPr>
          <p:cNvPr name="TextBox 6" id="6"/>
          <p:cNvSpPr txBox="true"/>
          <p:nvPr/>
        </p:nvSpPr>
        <p:spPr>
          <a:xfrm rot="0">
            <a:off x="542925" y="1351201"/>
            <a:ext cx="2516726"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Scenario...</a:t>
            </a:r>
          </a:p>
        </p:txBody>
      </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TextBox 3" id="3"/>
          <p:cNvSpPr txBox="true"/>
          <p:nvPr/>
        </p:nvSpPr>
        <p:spPr>
          <a:xfrm rot="0">
            <a:off x="1137260" y="2654105"/>
            <a:ext cx="16013480" cy="6944119"/>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You are in the bush with your friends and family. You have decided to make a fire to keep warm and sit around. You start the fire and all is going well. As you reach in to move a log further into the fire your hand brushes against some really hot coals. Ouch!</a:t>
            </a:r>
          </a:p>
          <a:p>
            <a:pPr algn="ctr">
              <a:lnSpc>
                <a:spcPts val="9162"/>
              </a:lnSpc>
            </a:pPr>
            <a:r>
              <a:rPr lang="en-US" sz="6544">
                <a:solidFill>
                  <a:srgbClr val="000000"/>
                </a:solidFill>
                <a:latin typeface="Canva Student Font"/>
              </a:rPr>
              <a:t>What should you do?</a:t>
            </a:r>
          </a:p>
        </p:txBody>
      </p:sp>
      <p:sp>
        <p:nvSpPr>
          <p:cNvPr name="TextBox 4" id="4"/>
          <p:cNvSpPr txBox="true"/>
          <p:nvPr/>
        </p:nvSpPr>
        <p:spPr>
          <a:xfrm rot="0">
            <a:off x="17665538" y="9522023"/>
            <a:ext cx="492100"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25</a:t>
            </a:r>
          </a:p>
        </p:txBody>
      </p:sp>
      <p:sp>
        <p:nvSpPr>
          <p:cNvPr name="TextBox 5" id="5"/>
          <p:cNvSpPr txBox="true"/>
          <p:nvPr/>
        </p:nvSpPr>
        <p:spPr>
          <a:xfrm rot="0">
            <a:off x="542925" y="1351201"/>
            <a:ext cx="2516726"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Scenario...</a:t>
            </a:r>
          </a:p>
        </p:txBody>
      </p:sp>
    </p:spTree>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TextBox 3" id="3"/>
          <p:cNvSpPr txBox="true"/>
          <p:nvPr/>
        </p:nvSpPr>
        <p:spPr>
          <a:xfrm rot="0">
            <a:off x="2993609" y="2612957"/>
            <a:ext cx="14265691" cy="8101467"/>
          </a:xfrm>
          <a:prstGeom prst="rect">
            <a:avLst/>
          </a:prstGeom>
        </p:spPr>
        <p:txBody>
          <a:bodyPr anchor="t" rtlCol="false" tIns="0" lIns="0" bIns="0" rIns="0">
            <a:spAutoFit/>
          </a:bodyPr>
          <a:lstStyle/>
          <a:p>
            <a:pPr algn="just" marL="1412982" indent="-706491" lvl="1">
              <a:lnSpc>
                <a:spcPts val="9162"/>
              </a:lnSpc>
              <a:buFont typeface="Arial"/>
              <a:buChar char="•"/>
            </a:pPr>
            <a:r>
              <a:rPr lang="en-US" sz="6544">
                <a:solidFill>
                  <a:srgbClr val="000000"/>
                </a:solidFill>
                <a:latin typeface="Canva Student Font"/>
              </a:rPr>
              <a:t>Stand back from the fire so you don't burn yourself more</a:t>
            </a:r>
          </a:p>
          <a:p>
            <a:pPr algn="just" marL="1412982" indent="-706491" lvl="1">
              <a:lnSpc>
                <a:spcPts val="9162"/>
              </a:lnSpc>
              <a:buFont typeface="Arial"/>
              <a:buChar char="•"/>
            </a:pPr>
            <a:r>
              <a:rPr lang="en-US" sz="6544">
                <a:solidFill>
                  <a:srgbClr val="000000"/>
                </a:solidFill>
                <a:latin typeface="Canva Student Font"/>
              </a:rPr>
              <a:t>Tell an adult</a:t>
            </a:r>
          </a:p>
          <a:p>
            <a:pPr algn="just" marL="1412982" indent="-706491" lvl="1">
              <a:lnSpc>
                <a:spcPts val="9162"/>
              </a:lnSpc>
              <a:buFont typeface="Arial"/>
              <a:buChar char="•"/>
            </a:pPr>
            <a:r>
              <a:rPr lang="en-US" sz="6544">
                <a:solidFill>
                  <a:srgbClr val="000000"/>
                </a:solidFill>
                <a:latin typeface="Canva Student Font"/>
              </a:rPr>
              <a:t>Put your hand under cool running water</a:t>
            </a:r>
          </a:p>
          <a:p>
            <a:pPr algn="just" marL="1412982" indent="-706491" lvl="1">
              <a:lnSpc>
                <a:spcPts val="9162"/>
              </a:lnSpc>
              <a:buFont typeface="Arial"/>
              <a:buChar char="•"/>
            </a:pPr>
            <a:r>
              <a:rPr lang="en-US" sz="6544">
                <a:solidFill>
                  <a:srgbClr val="000000"/>
                </a:solidFill>
                <a:latin typeface="Canva Student Font"/>
              </a:rPr>
              <a:t>See a doctor if the burn is bigger than a 50 cent piece</a:t>
            </a:r>
          </a:p>
          <a:p>
            <a:pPr algn="just">
              <a:lnSpc>
                <a:spcPts val="9162"/>
              </a:lnSpc>
            </a:pPr>
          </a:p>
        </p:txBody>
      </p:sp>
      <p:sp>
        <p:nvSpPr>
          <p:cNvPr name="TextBox 4" id="4"/>
          <p:cNvSpPr txBox="true"/>
          <p:nvPr/>
        </p:nvSpPr>
        <p:spPr>
          <a:xfrm rot="0">
            <a:off x="17654265" y="9522023"/>
            <a:ext cx="514648"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26</a:t>
            </a:r>
          </a:p>
        </p:txBody>
      </p:sp>
      <p:sp>
        <p:nvSpPr>
          <p:cNvPr name="TextBox 5" id="5"/>
          <p:cNvSpPr txBox="true"/>
          <p:nvPr/>
        </p:nvSpPr>
        <p:spPr>
          <a:xfrm rot="0">
            <a:off x="542925" y="1351201"/>
            <a:ext cx="2516726"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Scenario...</a:t>
            </a:r>
          </a:p>
        </p:txBody>
      </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TextBox 3" id="3"/>
          <p:cNvSpPr txBox="true"/>
          <p:nvPr/>
        </p:nvSpPr>
        <p:spPr>
          <a:xfrm rot="0">
            <a:off x="3998366" y="4777499"/>
            <a:ext cx="10291267" cy="2291217"/>
          </a:xfrm>
          <a:prstGeom prst="rect">
            <a:avLst/>
          </a:prstGeom>
        </p:spPr>
        <p:txBody>
          <a:bodyPr anchor="t" rtlCol="false" tIns="0" lIns="0" bIns="0" rIns="0">
            <a:spAutoFit/>
          </a:bodyPr>
          <a:lstStyle/>
          <a:p>
            <a:pPr algn="just">
              <a:lnSpc>
                <a:spcPts val="9162"/>
              </a:lnSpc>
            </a:pPr>
            <a:r>
              <a:rPr lang="en-US" sz="6544">
                <a:solidFill>
                  <a:srgbClr val="000000"/>
                </a:solidFill>
                <a:latin typeface="Canva Student Font"/>
              </a:rPr>
              <a:t>How would you feel if you got a burn?</a:t>
            </a:r>
          </a:p>
          <a:p>
            <a:pPr algn="just">
              <a:lnSpc>
                <a:spcPts val="9162"/>
              </a:lnSpc>
            </a:pPr>
          </a:p>
        </p:txBody>
      </p:sp>
      <p:sp>
        <p:nvSpPr>
          <p:cNvPr name="TextBox 4" id="4"/>
          <p:cNvSpPr txBox="true"/>
          <p:nvPr/>
        </p:nvSpPr>
        <p:spPr>
          <a:xfrm rot="0">
            <a:off x="17686635" y="9522023"/>
            <a:ext cx="449907"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27</a:t>
            </a:r>
          </a:p>
        </p:txBody>
      </p:sp>
    </p:spTree>
  </p:cSld>
  <p:clrMapOvr>
    <a:masterClrMapping/>
  </p:clrMapOvr>
</p:sld>
</file>

<file path=ppt/slides/slide28.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245324" y="1921625"/>
            <a:ext cx="5797352" cy="8201043"/>
          </a:xfrm>
          <a:custGeom>
            <a:avLst/>
            <a:gdLst/>
            <a:ahLst/>
            <a:cxnLst/>
            <a:rect r="r" b="b" t="t" l="l"/>
            <a:pathLst>
              <a:path h="8201043" w="5797352">
                <a:moveTo>
                  <a:pt x="0" y="0"/>
                </a:moveTo>
                <a:lnTo>
                  <a:pt x="5797352" y="0"/>
                </a:lnTo>
                <a:lnTo>
                  <a:pt x="5797352" y="8201043"/>
                </a:lnTo>
                <a:lnTo>
                  <a:pt x="0" y="8201043"/>
                </a:lnTo>
                <a:lnTo>
                  <a:pt x="0" y="0"/>
                </a:lnTo>
                <a:close/>
              </a:path>
            </a:pathLst>
          </a:custGeom>
          <a:blipFill>
            <a:blip r:embed="rId3"/>
            <a:stretch>
              <a:fillRect l="0" t="0" r="0" b="0"/>
            </a:stretch>
          </a:blipFill>
        </p:spPr>
      </p:sp>
      <p:sp>
        <p:nvSpPr>
          <p:cNvPr name="TextBox 4" id="4"/>
          <p:cNvSpPr txBox="true"/>
          <p:nvPr/>
        </p:nvSpPr>
        <p:spPr>
          <a:xfrm rot="0">
            <a:off x="975757" y="5390496"/>
            <a:ext cx="3632076"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Worksheet 2.1</a:t>
            </a:r>
          </a:p>
        </p:txBody>
      </p:sp>
      <p:sp>
        <p:nvSpPr>
          <p:cNvPr name="TextBox 5" id="5"/>
          <p:cNvSpPr txBox="true"/>
          <p:nvPr/>
        </p:nvSpPr>
        <p:spPr>
          <a:xfrm rot="0">
            <a:off x="17662673" y="9522023"/>
            <a:ext cx="497830"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28</a:t>
            </a:r>
          </a:p>
        </p:txBody>
      </p:sp>
    </p:spTree>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297690" y="2049527"/>
            <a:ext cx="5692620" cy="8052887"/>
          </a:xfrm>
          <a:custGeom>
            <a:avLst/>
            <a:gdLst/>
            <a:ahLst/>
            <a:cxnLst/>
            <a:rect r="r" b="b" t="t" l="l"/>
            <a:pathLst>
              <a:path h="8052887" w="5692620">
                <a:moveTo>
                  <a:pt x="0" y="0"/>
                </a:moveTo>
                <a:lnTo>
                  <a:pt x="5692620" y="0"/>
                </a:lnTo>
                <a:lnTo>
                  <a:pt x="5692620" y="8052886"/>
                </a:lnTo>
                <a:lnTo>
                  <a:pt x="0" y="8052886"/>
                </a:lnTo>
                <a:lnTo>
                  <a:pt x="0" y="0"/>
                </a:lnTo>
                <a:close/>
              </a:path>
            </a:pathLst>
          </a:custGeom>
          <a:blipFill>
            <a:blip r:embed="rId3"/>
            <a:stretch>
              <a:fillRect l="0" t="0" r="0" b="0"/>
            </a:stretch>
          </a:blipFill>
        </p:spPr>
      </p:sp>
      <p:sp>
        <p:nvSpPr>
          <p:cNvPr name="TextBox 4" id="4"/>
          <p:cNvSpPr txBox="true"/>
          <p:nvPr/>
        </p:nvSpPr>
        <p:spPr>
          <a:xfrm rot="0">
            <a:off x="0" y="5390496"/>
            <a:ext cx="5583590" cy="2292784"/>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Worksheet 2.1 answers</a:t>
            </a:r>
          </a:p>
        </p:txBody>
      </p:sp>
      <p:sp>
        <p:nvSpPr>
          <p:cNvPr name="TextBox 5" id="5"/>
          <p:cNvSpPr txBox="true"/>
          <p:nvPr/>
        </p:nvSpPr>
        <p:spPr>
          <a:xfrm rot="0">
            <a:off x="17654376" y="9522023"/>
            <a:ext cx="514424"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29</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344297" y="2049527"/>
            <a:ext cx="5599406" cy="7796029"/>
          </a:xfrm>
          <a:custGeom>
            <a:avLst/>
            <a:gdLst/>
            <a:ahLst/>
            <a:cxnLst/>
            <a:rect r="r" b="b" t="t" l="l"/>
            <a:pathLst>
              <a:path h="7796029" w="5599406">
                <a:moveTo>
                  <a:pt x="0" y="0"/>
                </a:moveTo>
                <a:lnTo>
                  <a:pt x="5599406" y="0"/>
                </a:lnTo>
                <a:lnTo>
                  <a:pt x="5599406" y="7796029"/>
                </a:lnTo>
                <a:lnTo>
                  <a:pt x="0" y="7796029"/>
                </a:lnTo>
                <a:lnTo>
                  <a:pt x="0" y="0"/>
                </a:lnTo>
                <a:close/>
              </a:path>
            </a:pathLst>
          </a:custGeom>
          <a:blipFill>
            <a:blip r:embed="rId3"/>
            <a:stretch>
              <a:fillRect l="0" t="0" r="0" b="-1603"/>
            </a:stretch>
          </a:blipFill>
        </p:spPr>
      </p:sp>
      <p:sp>
        <p:nvSpPr>
          <p:cNvPr name="TextBox 4" id="4"/>
          <p:cNvSpPr txBox="true"/>
          <p:nvPr/>
        </p:nvSpPr>
        <p:spPr>
          <a:xfrm rot="0">
            <a:off x="0" y="5390496"/>
            <a:ext cx="5583590" cy="2292784"/>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Worksheet 1.1 answers</a:t>
            </a:r>
          </a:p>
        </p:txBody>
      </p:sp>
      <p:sp>
        <p:nvSpPr>
          <p:cNvPr name="TextBox 5" id="5"/>
          <p:cNvSpPr txBox="true"/>
          <p:nvPr/>
        </p:nvSpPr>
        <p:spPr>
          <a:xfrm rot="0">
            <a:off x="17786350" y="9522023"/>
            <a:ext cx="250478"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a:t>
            </a:r>
          </a:p>
        </p:txBody>
      </p:sp>
    </p:spTree>
  </p:cSld>
  <p:clrMapOvr>
    <a:masterClrMapping/>
  </p:clrMapOvr>
</p:sld>
</file>

<file path=ppt/slides/slide30.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AutoShape 3" id="3"/>
          <p:cNvSpPr/>
          <p:nvPr/>
        </p:nvSpPr>
        <p:spPr>
          <a:xfrm>
            <a:off x="4307408" y="4933950"/>
            <a:ext cx="1866297" cy="0"/>
          </a:xfrm>
          <a:prstGeom prst="line">
            <a:avLst/>
          </a:prstGeom>
          <a:ln cap="flat" w="38100">
            <a:solidFill>
              <a:srgbClr val="000000"/>
            </a:solidFill>
            <a:prstDash val="solid"/>
            <a:headEnd type="none" len="sm" w="sm"/>
            <a:tailEnd type="none" len="sm" w="sm"/>
          </a:ln>
        </p:spPr>
      </p:sp>
      <p:sp>
        <p:nvSpPr>
          <p:cNvPr name="AutoShape 4" id="4"/>
          <p:cNvSpPr/>
          <p:nvPr/>
        </p:nvSpPr>
        <p:spPr>
          <a:xfrm>
            <a:off x="6983553" y="4953000"/>
            <a:ext cx="1866297" cy="0"/>
          </a:xfrm>
          <a:prstGeom prst="line">
            <a:avLst/>
          </a:prstGeom>
          <a:ln cap="flat" w="38100">
            <a:solidFill>
              <a:srgbClr val="000000"/>
            </a:solidFill>
            <a:prstDash val="solid"/>
            <a:headEnd type="none" len="sm" w="sm"/>
            <a:tailEnd type="none" len="sm" w="sm"/>
          </a:ln>
        </p:spPr>
      </p:sp>
      <p:sp>
        <p:nvSpPr>
          <p:cNvPr name="AutoShape 5" id="5"/>
          <p:cNvSpPr/>
          <p:nvPr/>
        </p:nvSpPr>
        <p:spPr>
          <a:xfrm>
            <a:off x="9834629" y="4953000"/>
            <a:ext cx="1866297" cy="0"/>
          </a:xfrm>
          <a:prstGeom prst="line">
            <a:avLst/>
          </a:prstGeom>
          <a:ln cap="flat" w="38100">
            <a:solidFill>
              <a:srgbClr val="000000"/>
            </a:solidFill>
            <a:prstDash val="solid"/>
            <a:headEnd type="none" len="sm" w="sm"/>
            <a:tailEnd type="none" len="sm" w="sm"/>
          </a:ln>
        </p:spPr>
      </p:sp>
      <p:sp>
        <p:nvSpPr>
          <p:cNvPr name="AutoShape 6" id="6"/>
          <p:cNvSpPr/>
          <p:nvPr/>
        </p:nvSpPr>
        <p:spPr>
          <a:xfrm>
            <a:off x="12709027" y="4972050"/>
            <a:ext cx="1866297" cy="0"/>
          </a:xfrm>
          <a:prstGeom prst="line">
            <a:avLst/>
          </a:prstGeom>
          <a:ln cap="flat" w="38100">
            <a:solidFill>
              <a:srgbClr val="000000"/>
            </a:solidFill>
            <a:prstDash val="solid"/>
            <a:headEnd type="none" len="sm" w="sm"/>
            <a:tailEnd type="none" len="sm" w="sm"/>
          </a:ln>
        </p:spPr>
      </p:sp>
      <p:sp>
        <p:nvSpPr>
          <p:cNvPr name="AutoShape 7" id="7"/>
          <p:cNvSpPr/>
          <p:nvPr/>
        </p:nvSpPr>
        <p:spPr>
          <a:xfrm>
            <a:off x="15483994" y="4972050"/>
            <a:ext cx="1866297" cy="0"/>
          </a:xfrm>
          <a:prstGeom prst="line">
            <a:avLst/>
          </a:prstGeom>
          <a:ln cap="flat" w="38100">
            <a:solidFill>
              <a:srgbClr val="000000"/>
            </a:solidFill>
            <a:prstDash val="solid"/>
            <a:headEnd type="none" len="sm" w="sm"/>
            <a:tailEnd type="none" len="sm" w="sm"/>
          </a:ln>
        </p:spPr>
      </p:sp>
      <p:sp>
        <p:nvSpPr>
          <p:cNvPr name="Freeform 8" id="8"/>
          <p:cNvSpPr/>
          <p:nvPr/>
        </p:nvSpPr>
        <p:spPr>
          <a:xfrm flipH="false" flipV="false" rot="-1651485">
            <a:off x="385269" y="2354596"/>
            <a:ext cx="3784302" cy="3046363"/>
          </a:xfrm>
          <a:custGeom>
            <a:avLst/>
            <a:gdLst/>
            <a:ahLst/>
            <a:cxnLst/>
            <a:rect r="r" b="b" t="t" l="l"/>
            <a:pathLst>
              <a:path h="3046363" w="3784302">
                <a:moveTo>
                  <a:pt x="0" y="0"/>
                </a:moveTo>
                <a:lnTo>
                  <a:pt x="3784302" y="0"/>
                </a:lnTo>
                <a:lnTo>
                  <a:pt x="3784302" y="3046363"/>
                </a:lnTo>
                <a:lnTo>
                  <a:pt x="0" y="3046363"/>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9" id="9"/>
          <p:cNvSpPr txBox="true"/>
          <p:nvPr/>
        </p:nvSpPr>
        <p:spPr>
          <a:xfrm rot="0">
            <a:off x="4745658" y="1993381"/>
            <a:ext cx="879668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Other words for ouchies are...?</a:t>
            </a:r>
          </a:p>
        </p:txBody>
      </p:sp>
      <p:sp>
        <p:nvSpPr>
          <p:cNvPr name="TextBox 10" id="10"/>
          <p:cNvSpPr txBox="true"/>
          <p:nvPr/>
        </p:nvSpPr>
        <p:spPr>
          <a:xfrm rot="0">
            <a:off x="17634768" y="9522023"/>
            <a:ext cx="553641"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30</a:t>
            </a:r>
          </a:p>
        </p:txBody>
      </p:sp>
      <p:sp>
        <p:nvSpPr>
          <p:cNvPr name="AutoShape 11" id="11"/>
          <p:cNvSpPr/>
          <p:nvPr/>
        </p:nvSpPr>
        <p:spPr>
          <a:xfrm>
            <a:off x="3038465" y="7110749"/>
            <a:ext cx="1866297" cy="0"/>
          </a:xfrm>
          <a:prstGeom prst="line">
            <a:avLst/>
          </a:prstGeom>
          <a:ln cap="flat" w="38100">
            <a:solidFill>
              <a:srgbClr val="000000"/>
            </a:solidFill>
            <a:prstDash val="solid"/>
            <a:headEnd type="none" len="sm" w="sm"/>
            <a:tailEnd type="none" len="sm" w="sm"/>
          </a:ln>
        </p:spPr>
      </p:sp>
      <p:sp>
        <p:nvSpPr>
          <p:cNvPr name="AutoShape 12" id="12"/>
          <p:cNvSpPr/>
          <p:nvPr/>
        </p:nvSpPr>
        <p:spPr>
          <a:xfrm>
            <a:off x="5714610" y="7129799"/>
            <a:ext cx="1866297" cy="0"/>
          </a:xfrm>
          <a:prstGeom prst="line">
            <a:avLst/>
          </a:prstGeom>
          <a:ln cap="flat" w="38100">
            <a:solidFill>
              <a:srgbClr val="000000"/>
            </a:solidFill>
            <a:prstDash val="solid"/>
            <a:headEnd type="none" len="sm" w="sm"/>
            <a:tailEnd type="none" len="sm" w="sm"/>
          </a:ln>
        </p:spPr>
      </p:sp>
      <p:sp>
        <p:nvSpPr>
          <p:cNvPr name="AutoShape 13" id="13"/>
          <p:cNvSpPr/>
          <p:nvPr/>
        </p:nvSpPr>
        <p:spPr>
          <a:xfrm>
            <a:off x="8565686" y="7129799"/>
            <a:ext cx="1866297" cy="0"/>
          </a:xfrm>
          <a:prstGeom prst="line">
            <a:avLst/>
          </a:prstGeom>
          <a:ln cap="flat" w="38100">
            <a:solidFill>
              <a:srgbClr val="000000"/>
            </a:solidFill>
            <a:prstDash val="solid"/>
            <a:headEnd type="none" len="sm" w="sm"/>
            <a:tailEnd type="none" len="sm" w="sm"/>
          </a:ln>
        </p:spPr>
      </p:sp>
      <p:sp>
        <p:nvSpPr>
          <p:cNvPr name="AutoShape 14" id="14"/>
          <p:cNvSpPr/>
          <p:nvPr/>
        </p:nvSpPr>
        <p:spPr>
          <a:xfrm>
            <a:off x="11440084" y="7148849"/>
            <a:ext cx="1866297" cy="0"/>
          </a:xfrm>
          <a:prstGeom prst="line">
            <a:avLst/>
          </a:prstGeom>
          <a:ln cap="flat" w="38100">
            <a:solidFill>
              <a:srgbClr val="000000"/>
            </a:solidFill>
            <a:prstDash val="solid"/>
            <a:headEnd type="none" len="sm" w="sm"/>
            <a:tailEnd type="none" len="sm" w="sm"/>
          </a:ln>
        </p:spPr>
      </p:sp>
      <p:sp>
        <p:nvSpPr>
          <p:cNvPr name="AutoShape 15" id="15"/>
          <p:cNvSpPr/>
          <p:nvPr/>
        </p:nvSpPr>
        <p:spPr>
          <a:xfrm>
            <a:off x="14215051" y="7148849"/>
            <a:ext cx="1866297" cy="0"/>
          </a:xfrm>
          <a:prstGeom prst="line">
            <a:avLst/>
          </a:prstGeom>
          <a:ln cap="flat" w="38100">
            <a:solidFill>
              <a:srgbClr val="000000"/>
            </a:solidFill>
            <a:prstDash val="solid"/>
            <a:headEnd type="none" len="sm" w="sm"/>
            <a:tailEnd type="none" len="sm" w="sm"/>
          </a:ln>
        </p:spPr>
      </p:sp>
      <p:sp>
        <p:nvSpPr>
          <p:cNvPr name="TextBox 16" id="16"/>
          <p:cNvSpPr txBox="true"/>
          <p:nvPr/>
        </p:nvSpPr>
        <p:spPr>
          <a:xfrm rot="0">
            <a:off x="4659312" y="3348356"/>
            <a:ext cx="1643062" cy="1566544"/>
          </a:xfrm>
          <a:prstGeom prst="rect">
            <a:avLst/>
          </a:prstGeom>
        </p:spPr>
        <p:txBody>
          <a:bodyPr anchor="t" rtlCol="false" tIns="0" lIns="0" bIns="0" rIns="0">
            <a:spAutoFit/>
          </a:bodyPr>
          <a:lstStyle/>
          <a:p>
            <a:pPr algn="ctr">
              <a:lnSpc>
                <a:spcPts val="12880"/>
              </a:lnSpc>
            </a:pPr>
            <a:r>
              <a:rPr lang="en-US" sz="9200">
                <a:solidFill>
                  <a:srgbClr val="000000"/>
                </a:solidFill>
                <a:latin typeface="Canva Sans Bold"/>
              </a:rPr>
              <a:t>W  </a:t>
            </a:r>
          </a:p>
        </p:txBody>
      </p:sp>
      <p:sp>
        <p:nvSpPr>
          <p:cNvPr name="TextBox 17" id="17"/>
          <p:cNvSpPr txBox="true"/>
          <p:nvPr/>
        </p:nvSpPr>
        <p:spPr>
          <a:xfrm rot="0">
            <a:off x="3536589" y="5525155"/>
            <a:ext cx="870049" cy="1566544"/>
          </a:xfrm>
          <a:prstGeom prst="rect">
            <a:avLst/>
          </a:prstGeom>
        </p:spPr>
        <p:txBody>
          <a:bodyPr anchor="t" rtlCol="false" tIns="0" lIns="0" bIns="0" rIns="0">
            <a:spAutoFit/>
          </a:bodyPr>
          <a:lstStyle/>
          <a:p>
            <a:pPr algn="ctr">
              <a:lnSpc>
                <a:spcPts val="12880"/>
              </a:lnSpc>
            </a:pPr>
            <a:r>
              <a:rPr lang="en-US" sz="9200">
                <a:solidFill>
                  <a:srgbClr val="000000"/>
                </a:solidFill>
                <a:latin typeface="Canva Sans Bold"/>
              </a:rPr>
              <a:t>G</a:t>
            </a:r>
          </a:p>
        </p:txBody>
      </p:sp>
      <p:sp>
        <p:nvSpPr>
          <p:cNvPr name="AutoShape 18" id="18"/>
          <p:cNvSpPr/>
          <p:nvPr/>
        </p:nvSpPr>
        <p:spPr>
          <a:xfrm>
            <a:off x="182163" y="9286894"/>
            <a:ext cx="1866297" cy="0"/>
          </a:xfrm>
          <a:prstGeom prst="line">
            <a:avLst/>
          </a:prstGeom>
          <a:ln cap="flat" w="38100">
            <a:solidFill>
              <a:srgbClr val="000000"/>
            </a:solidFill>
            <a:prstDash val="solid"/>
            <a:headEnd type="none" len="sm" w="sm"/>
            <a:tailEnd type="none" len="sm" w="sm"/>
          </a:ln>
        </p:spPr>
      </p:sp>
      <p:sp>
        <p:nvSpPr>
          <p:cNvPr name="AutoShape 19" id="19"/>
          <p:cNvSpPr/>
          <p:nvPr/>
        </p:nvSpPr>
        <p:spPr>
          <a:xfrm>
            <a:off x="2453384" y="9305944"/>
            <a:ext cx="1866297" cy="0"/>
          </a:xfrm>
          <a:prstGeom prst="line">
            <a:avLst/>
          </a:prstGeom>
          <a:ln cap="flat" w="38100">
            <a:solidFill>
              <a:srgbClr val="000000"/>
            </a:solidFill>
            <a:prstDash val="solid"/>
            <a:headEnd type="none" len="sm" w="sm"/>
            <a:tailEnd type="none" len="sm" w="sm"/>
          </a:ln>
        </p:spPr>
      </p:sp>
      <p:sp>
        <p:nvSpPr>
          <p:cNvPr name="AutoShape 20" id="20"/>
          <p:cNvSpPr/>
          <p:nvPr/>
        </p:nvSpPr>
        <p:spPr>
          <a:xfrm>
            <a:off x="4837307" y="9324994"/>
            <a:ext cx="1866297" cy="0"/>
          </a:xfrm>
          <a:prstGeom prst="line">
            <a:avLst/>
          </a:prstGeom>
          <a:ln cap="flat" w="38100">
            <a:solidFill>
              <a:srgbClr val="000000"/>
            </a:solidFill>
            <a:prstDash val="solid"/>
            <a:headEnd type="none" len="sm" w="sm"/>
            <a:tailEnd type="none" len="sm" w="sm"/>
          </a:ln>
        </p:spPr>
      </p:sp>
      <p:sp>
        <p:nvSpPr>
          <p:cNvPr name="AutoShape 21" id="21"/>
          <p:cNvSpPr/>
          <p:nvPr/>
        </p:nvSpPr>
        <p:spPr>
          <a:xfrm>
            <a:off x="6997754" y="9334519"/>
            <a:ext cx="1866297" cy="0"/>
          </a:xfrm>
          <a:prstGeom prst="line">
            <a:avLst/>
          </a:prstGeom>
          <a:ln cap="flat" w="38100">
            <a:solidFill>
              <a:srgbClr val="000000"/>
            </a:solidFill>
            <a:prstDash val="solid"/>
            <a:headEnd type="none" len="sm" w="sm"/>
            <a:tailEnd type="none" len="sm" w="sm"/>
          </a:ln>
        </p:spPr>
      </p:sp>
      <p:sp>
        <p:nvSpPr>
          <p:cNvPr name="AutoShape 22" id="22"/>
          <p:cNvSpPr/>
          <p:nvPr/>
        </p:nvSpPr>
        <p:spPr>
          <a:xfrm>
            <a:off x="9293839" y="9334519"/>
            <a:ext cx="1866297" cy="0"/>
          </a:xfrm>
          <a:prstGeom prst="line">
            <a:avLst/>
          </a:prstGeom>
          <a:ln cap="flat" w="38100">
            <a:solidFill>
              <a:srgbClr val="000000"/>
            </a:solidFill>
            <a:prstDash val="solid"/>
            <a:headEnd type="none" len="sm" w="sm"/>
            <a:tailEnd type="none" len="sm" w="sm"/>
          </a:ln>
        </p:spPr>
      </p:sp>
      <p:sp>
        <p:nvSpPr>
          <p:cNvPr name="TextBox 23" id="23"/>
          <p:cNvSpPr txBox="true"/>
          <p:nvPr/>
        </p:nvSpPr>
        <p:spPr>
          <a:xfrm rot="0">
            <a:off x="708824" y="7701299"/>
            <a:ext cx="812974" cy="1566544"/>
          </a:xfrm>
          <a:prstGeom prst="rect">
            <a:avLst/>
          </a:prstGeom>
        </p:spPr>
        <p:txBody>
          <a:bodyPr anchor="t" rtlCol="false" tIns="0" lIns="0" bIns="0" rIns="0">
            <a:spAutoFit/>
          </a:bodyPr>
          <a:lstStyle/>
          <a:p>
            <a:pPr algn="ctr">
              <a:lnSpc>
                <a:spcPts val="12880"/>
              </a:lnSpc>
            </a:pPr>
            <a:r>
              <a:rPr lang="en-US" sz="9200">
                <a:solidFill>
                  <a:srgbClr val="000000"/>
                </a:solidFill>
                <a:latin typeface="Canva Sans Bold"/>
              </a:rPr>
              <a:t>A</a:t>
            </a:r>
          </a:p>
        </p:txBody>
      </p:sp>
      <p:sp>
        <p:nvSpPr>
          <p:cNvPr name="AutoShape 24" id="24"/>
          <p:cNvSpPr/>
          <p:nvPr/>
        </p:nvSpPr>
        <p:spPr>
          <a:xfrm>
            <a:off x="11588760" y="9334519"/>
            <a:ext cx="1866297" cy="0"/>
          </a:xfrm>
          <a:prstGeom prst="line">
            <a:avLst/>
          </a:prstGeom>
          <a:ln cap="flat" w="38100">
            <a:solidFill>
              <a:srgbClr val="000000"/>
            </a:solidFill>
            <a:prstDash val="solid"/>
            <a:headEnd type="none" len="sm" w="sm"/>
            <a:tailEnd type="none" len="sm" w="sm"/>
          </a:ln>
        </p:spPr>
      </p:sp>
      <p:sp>
        <p:nvSpPr>
          <p:cNvPr name="AutoShape 25" id="25"/>
          <p:cNvSpPr/>
          <p:nvPr/>
        </p:nvSpPr>
        <p:spPr>
          <a:xfrm>
            <a:off x="13749207" y="9344044"/>
            <a:ext cx="1866297" cy="0"/>
          </a:xfrm>
          <a:prstGeom prst="line">
            <a:avLst/>
          </a:prstGeom>
          <a:ln cap="flat" w="38100">
            <a:solidFill>
              <a:srgbClr val="000000"/>
            </a:solidFill>
            <a:prstDash val="solid"/>
            <a:headEnd type="none" len="sm" w="sm"/>
            <a:tailEnd type="none" len="sm" w="sm"/>
          </a:ln>
        </p:spPr>
      </p:sp>
      <p:sp>
        <p:nvSpPr>
          <p:cNvPr name="AutoShape 26" id="26"/>
          <p:cNvSpPr/>
          <p:nvPr/>
        </p:nvSpPr>
        <p:spPr>
          <a:xfrm>
            <a:off x="16045292" y="9344044"/>
            <a:ext cx="1866297" cy="0"/>
          </a:xfrm>
          <a:prstGeom prst="line">
            <a:avLst/>
          </a:prstGeom>
          <a:ln cap="flat" w="38100">
            <a:solidFill>
              <a:srgbClr val="000000"/>
            </a:solidFill>
            <a:prstDash val="solid"/>
            <a:headEnd type="none" len="sm" w="sm"/>
            <a:tailEnd type="none" len="sm" w="sm"/>
          </a:ln>
        </p:spPr>
      </p:sp>
    </p:spTree>
  </p:cSld>
  <p:clrMapOvr>
    <a:masterClrMapping/>
  </p:clrMapOvr>
</p:sld>
</file>

<file path=ppt/slides/slide31.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AutoShape 3" id="3"/>
          <p:cNvSpPr/>
          <p:nvPr/>
        </p:nvSpPr>
        <p:spPr>
          <a:xfrm>
            <a:off x="4307408" y="4933950"/>
            <a:ext cx="1866297" cy="0"/>
          </a:xfrm>
          <a:prstGeom prst="line">
            <a:avLst/>
          </a:prstGeom>
          <a:ln cap="flat" w="38100">
            <a:solidFill>
              <a:srgbClr val="000000"/>
            </a:solidFill>
            <a:prstDash val="solid"/>
            <a:headEnd type="none" len="sm" w="sm"/>
            <a:tailEnd type="none" len="sm" w="sm"/>
          </a:ln>
        </p:spPr>
      </p:sp>
      <p:sp>
        <p:nvSpPr>
          <p:cNvPr name="AutoShape 4" id="4"/>
          <p:cNvSpPr/>
          <p:nvPr/>
        </p:nvSpPr>
        <p:spPr>
          <a:xfrm>
            <a:off x="6983553" y="4953000"/>
            <a:ext cx="1866297" cy="0"/>
          </a:xfrm>
          <a:prstGeom prst="line">
            <a:avLst/>
          </a:prstGeom>
          <a:ln cap="flat" w="38100">
            <a:solidFill>
              <a:srgbClr val="000000"/>
            </a:solidFill>
            <a:prstDash val="solid"/>
            <a:headEnd type="none" len="sm" w="sm"/>
            <a:tailEnd type="none" len="sm" w="sm"/>
          </a:ln>
        </p:spPr>
      </p:sp>
      <p:sp>
        <p:nvSpPr>
          <p:cNvPr name="AutoShape 5" id="5"/>
          <p:cNvSpPr/>
          <p:nvPr/>
        </p:nvSpPr>
        <p:spPr>
          <a:xfrm>
            <a:off x="9834629" y="4953000"/>
            <a:ext cx="1866297" cy="0"/>
          </a:xfrm>
          <a:prstGeom prst="line">
            <a:avLst/>
          </a:prstGeom>
          <a:ln cap="flat" w="38100">
            <a:solidFill>
              <a:srgbClr val="000000"/>
            </a:solidFill>
            <a:prstDash val="solid"/>
            <a:headEnd type="none" len="sm" w="sm"/>
            <a:tailEnd type="none" len="sm" w="sm"/>
          </a:ln>
        </p:spPr>
      </p:sp>
      <p:sp>
        <p:nvSpPr>
          <p:cNvPr name="AutoShape 6" id="6"/>
          <p:cNvSpPr/>
          <p:nvPr/>
        </p:nvSpPr>
        <p:spPr>
          <a:xfrm>
            <a:off x="12709027" y="4972050"/>
            <a:ext cx="1866297" cy="0"/>
          </a:xfrm>
          <a:prstGeom prst="line">
            <a:avLst/>
          </a:prstGeom>
          <a:ln cap="flat" w="38100">
            <a:solidFill>
              <a:srgbClr val="000000"/>
            </a:solidFill>
            <a:prstDash val="solid"/>
            <a:headEnd type="none" len="sm" w="sm"/>
            <a:tailEnd type="none" len="sm" w="sm"/>
          </a:ln>
        </p:spPr>
      </p:sp>
      <p:sp>
        <p:nvSpPr>
          <p:cNvPr name="AutoShape 7" id="7"/>
          <p:cNvSpPr/>
          <p:nvPr/>
        </p:nvSpPr>
        <p:spPr>
          <a:xfrm>
            <a:off x="15483994" y="4972050"/>
            <a:ext cx="1866297" cy="0"/>
          </a:xfrm>
          <a:prstGeom prst="line">
            <a:avLst/>
          </a:prstGeom>
          <a:ln cap="flat" w="38100">
            <a:solidFill>
              <a:srgbClr val="000000"/>
            </a:solidFill>
            <a:prstDash val="solid"/>
            <a:headEnd type="none" len="sm" w="sm"/>
            <a:tailEnd type="none" len="sm" w="sm"/>
          </a:ln>
        </p:spPr>
      </p:sp>
      <p:sp>
        <p:nvSpPr>
          <p:cNvPr name="Freeform 8" id="8"/>
          <p:cNvSpPr/>
          <p:nvPr/>
        </p:nvSpPr>
        <p:spPr>
          <a:xfrm flipH="false" flipV="false" rot="-1651485">
            <a:off x="385269" y="2354596"/>
            <a:ext cx="3784302" cy="3046363"/>
          </a:xfrm>
          <a:custGeom>
            <a:avLst/>
            <a:gdLst/>
            <a:ahLst/>
            <a:cxnLst/>
            <a:rect r="r" b="b" t="t" l="l"/>
            <a:pathLst>
              <a:path h="3046363" w="3784302">
                <a:moveTo>
                  <a:pt x="0" y="0"/>
                </a:moveTo>
                <a:lnTo>
                  <a:pt x="3784302" y="0"/>
                </a:lnTo>
                <a:lnTo>
                  <a:pt x="3784302" y="3046363"/>
                </a:lnTo>
                <a:lnTo>
                  <a:pt x="0" y="3046363"/>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9" id="9"/>
          <p:cNvSpPr txBox="true"/>
          <p:nvPr/>
        </p:nvSpPr>
        <p:spPr>
          <a:xfrm rot="0">
            <a:off x="4745658" y="1993381"/>
            <a:ext cx="879668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Other words for ouchies are...?</a:t>
            </a:r>
          </a:p>
        </p:txBody>
      </p:sp>
      <p:sp>
        <p:nvSpPr>
          <p:cNvPr name="TextBox 10" id="10"/>
          <p:cNvSpPr txBox="true"/>
          <p:nvPr/>
        </p:nvSpPr>
        <p:spPr>
          <a:xfrm rot="0">
            <a:off x="17671454" y="9522023"/>
            <a:ext cx="480268"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31</a:t>
            </a:r>
          </a:p>
        </p:txBody>
      </p:sp>
      <p:sp>
        <p:nvSpPr>
          <p:cNvPr name="AutoShape 11" id="11"/>
          <p:cNvSpPr/>
          <p:nvPr/>
        </p:nvSpPr>
        <p:spPr>
          <a:xfrm>
            <a:off x="3038465" y="7110749"/>
            <a:ext cx="1866297" cy="0"/>
          </a:xfrm>
          <a:prstGeom prst="line">
            <a:avLst/>
          </a:prstGeom>
          <a:ln cap="flat" w="38100">
            <a:solidFill>
              <a:srgbClr val="000000"/>
            </a:solidFill>
            <a:prstDash val="solid"/>
            <a:headEnd type="none" len="sm" w="sm"/>
            <a:tailEnd type="none" len="sm" w="sm"/>
          </a:ln>
        </p:spPr>
      </p:sp>
      <p:sp>
        <p:nvSpPr>
          <p:cNvPr name="AutoShape 12" id="12"/>
          <p:cNvSpPr/>
          <p:nvPr/>
        </p:nvSpPr>
        <p:spPr>
          <a:xfrm>
            <a:off x="5714610" y="7129799"/>
            <a:ext cx="1866297" cy="0"/>
          </a:xfrm>
          <a:prstGeom prst="line">
            <a:avLst/>
          </a:prstGeom>
          <a:ln cap="flat" w="38100">
            <a:solidFill>
              <a:srgbClr val="000000"/>
            </a:solidFill>
            <a:prstDash val="solid"/>
            <a:headEnd type="none" len="sm" w="sm"/>
            <a:tailEnd type="none" len="sm" w="sm"/>
          </a:ln>
        </p:spPr>
      </p:sp>
      <p:sp>
        <p:nvSpPr>
          <p:cNvPr name="AutoShape 13" id="13"/>
          <p:cNvSpPr/>
          <p:nvPr/>
        </p:nvSpPr>
        <p:spPr>
          <a:xfrm>
            <a:off x="8565686" y="7129799"/>
            <a:ext cx="1866297" cy="0"/>
          </a:xfrm>
          <a:prstGeom prst="line">
            <a:avLst/>
          </a:prstGeom>
          <a:ln cap="flat" w="38100">
            <a:solidFill>
              <a:srgbClr val="000000"/>
            </a:solidFill>
            <a:prstDash val="solid"/>
            <a:headEnd type="none" len="sm" w="sm"/>
            <a:tailEnd type="none" len="sm" w="sm"/>
          </a:ln>
        </p:spPr>
      </p:sp>
      <p:sp>
        <p:nvSpPr>
          <p:cNvPr name="AutoShape 14" id="14"/>
          <p:cNvSpPr/>
          <p:nvPr/>
        </p:nvSpPr>
        <p:spPr>
          <a:xfrm>
            <a:off x="11440084" y="7148849"/>
            <a:ext cx="1866297" cy="0"/>
          </a:xfrm>
          <a:prstGeom prst="line">
            <a:avLst/>
          </a:prstGeom>
          <a:ln cap="flat" w="38100">
            <a:solidFill>
              <a:srgbClr val="000000"/>
            </a:solidFill>
            <a:prstDash val="solid"/>
            <a:headEnd type="none" len="sm" w="sm"/>
            <a:tailEnd type="none" len="sm" w="sm"/>
          </a:ln>
        </p:spPr>
      </p:sp>
      <p:sp>
        <p:nvSpPr>
          <p:cNvPr name="AutoShape 15" id="15"/>
          <p:cNvSpPr/>
          <p:nvPr/>
        </p:nvSpPr>
        <p:spPr>
          <a:xfrm>
            <a:off x="14215051" y="7148849"/>
            <a:ext cx="1866297" cy="0"/>
          </a:xfrm>
          <a:prstGeom prst="line">
            <a:avLst/>
          </a:prstGeom>
          <a:ln cap="flat" w="38100">
            <a:solidFill>
              <a:srgbClr val="000000"/>
            </a:solidFill>
            <a:prstDash val="solid"/>
            <a:headEnd type="none" len="sm" w="sm"/>
            <a:tailEnd type="none" len="sm" w="sm"/>
          </a:ln>
        </p:spPr>
      </p:sp>
      <p:sp>
        <p:nvSpPr>
          <p:cNvPr name="TextBox 16" id="16"/>
          <p:cNvSpPr txBox="true"/>
          <p:nvPr/>
        </p:nvSpPr>
        <p:spPr>
          <a:xfrm rot="0">
            <a:off x="4659312" y="3348356"/>
            <a:ext cx="1643062" cy="1566544"/>
          </a:xfrm>
          <a:prstGeom prst="rect">
            <a:avLst/>
          </a:prstGeom>
        </p:spPr>
        <p:txBody>
          <a:bodyPr anchor="t" rtlCol="false" tIns="0" lIns="0" bIns="0" rIns="0">
            <a:spAutoFit/>
          </a:bodyPr>
          <a:lstStyle/>
          <a:p>
            <a:pPr algn="ctr">
              <a:lnSpc>
                <a:spcPts val="12880"/>
              </a:lnSpc>
            </a:pPr>
            <a:r>
              <a:rPr lang="en-US" sz="9200">
                <a:solidFill>
                  <a:srgbClr val="000000"/>
                </a:solidFill>
                <a:latin typeface="Canva Sans Bold"/>
              </a:rPr>
              <a:t>W  </a:t>
            </a:r>
          </a:p>
        </p:txBody>
      </p:sp>
      <p:sp>
        <p:nvSpPr>
          <p:cNvPr name="AutoShape 17" id="17"/>
          <p:cNvSpPr/>
          <p:nvPr/>
        </p:nvSpPr>
        <p:spPr>
          <a:xfrm>
            <a:off x="182163" y="9286894"/>
            <a:ext cx="1866297" cy="0"/>
          </a:xfrm>
          <a:prstGeom prst="line">
            <a:avLst/>
          </a:prstGeom>
          <a:ln cap="flat" w="38100">
            <a:solidFill>
              <a:srgbClr val="000000"/>
            </a:solidFill>
            <a:prstDash val="solid"/>
            <a:headEnd type="none" len="sm" w="sm"/>
            <a:tailEnd type="none" len="sm" w="sm"/>
          </a:ln>
        </p:spPr>
      </p:sp>
      <p:sp>
        <p:nvSpPr>
          <p:cNvPr name="AutoShape 18" id="18"/>
          <p:cNvSpPr/>
          <p:nvPr/>
        </p:nvSpPr>
        <p:spPr>
          <a:xfrm>
            <a:off x="2453384" y="9305944"/>
            <a:ext cx="1866297" cy="0"/>
          </a:xfrm>
          <a:prstGeom prst="line">
            <a:avLst/>
          </a:prstGeom>
          <a:ln cap="flat" w="38100">
            <a:solidFill>
              <a:srgbClr val="000000"/>
            </a:solidFill>
            <a:prstDash val="solid"/>
            <a:headEnd type="none" len="sm" w="sm"/>
            <a:tailEnd type="none" len="sm" w="sm"/>
          </a:ln>
        </p:spPr>
      </p:sp>
      <p:sp>
        <p:nvSpPr>
          <p:cNvPr name="AutoShape 19" id="19"/>
          <p:cNvSpPr/>
          <p:nvPr/>
        </p:nvSpPr>
        <p:spPr>
          <a:xfrm>
            <a:off x="4837307" y="9324994"/>
            <a:ext cx="1866297" cy="0"/>
          </a:xfrm>
          <a:prstGeom prst="line">
            <a:avLst/>
          </a:prstGeom>
          <a:ln cap="flat" w="38100">
            <a:solidFill>
              <a:srgbClr val="000000"/>
            </a:solidFill>
            <a:prstDash val="solid"/>
            <a:headEnd type="none" len="sm" w="sm"/>
            <a:tailEnd type="none" len="sm" w="sm"/>
          </a:ln>
        </p:spPr>
      </p:sp>
      <p:sp>
        <p:nvSpPr>
          <p:cNvPr name="AutoShape 20" id="20"/>
          <p:cNvSpPr/>
          <p:nvPr/>
        </p:nvSpPr>
        <p:spPr>
          <a:xfrm>
            <a:off x="6997754" y="9334519"/>
            <a:ext cx="1866297" cy="0"/>
          </a:xfrm>
          <a:prstGeom prst="line">
            <a:avLst/>
          </a:prstGeom>
          <a:ln cap="flat" w="38100">
            <a:solidFill>
              <a:srgbClr val="000000"/>
            </a:solidFill>
            <a:prstDash val="solid"/>
            <a:headEnd type="none" len="sm" w="sm"/>
            <a:tailEnd type="none" len="sm" w="sm"/>
          </a:ln>
        </p:spPr>
      </p:sp>
      <p:sp>
        <p:nvSpPr>
          <p:cNvPr name="AutoShape 21" id="21"/>
          <p:cNvSpPr/>
          <p:nvPr/>
        </p:nvSpPr>
        <p:spPr>
          <a:xfrm>
            <a:off x="9293839" y="9334519"/>
            <a:ext cx="1866297" cy="0"/>
          </a:xfrm>
          <a:prstGeom prst="line">
            <a:avLst/>
          </a:prstGeom>
          <a:ln cap="flat" w="38100">
            <a:solidFill>
              <a:srgbClr val="000000"/>
            </a:solidFill>
            <a:prstDash val="solid"/>
            <a:headEnd type="none" len="sm" w="sm"/>
            <a:tailEnd type="none" len="sm" w="sm"/>
          </a:ln>
        </p:spPr>
      </p:sp>
      <p:sp>
        <p:nvSpPr>
          <p:cNvPr name="TextBox 22" id="22"/>
          <p:cNvSpPr txBox="true"/>
          <p:nvPr/>
        </p:nvSpPr>
        <p:spPr>
          <a:xfrm rot="0">
            <a:off x="708824" y="7758449"/>
            <a:ext cx="812974" cy="1566544"/>
          </a:xfrm>
          <a:prstGeom prst="rect">
            <a:avLst/>
          </a:prstGeom>
        </p:spPr>
        <p:txBody>
          <a:bodyPr anchor="t" rtlCol="false" tIns="0" lIns="0" bIns="0" rIns="0">
            <a:spAutoFit/>
          </a:bodyPr>
          <a:lstStyle/>
          <a:p>
            <a:pPr algn="ctr">
              <a:lnSpc>
                <a:spcPts val="12880"/>
              </a:lnSpc>
            </a:pPr>
            <a:r>
              <a:rPr lang="en-US" sz="9200">
                <a:solidFill>
                  <a:srgbClr val="000000"/>
                </a:solidFill>
                <a:latin typeface="Canva Sans Bold"/>
              </a:rPr>
              <a:t>A</a:t>
            </a:r>
          </a:p>
        </p:txBody>
      </p:sp>
      <p:sp>
        <p:nvSpPr>
          <p:cNvPr name="AutoShape 23" id="23"/>
          <p:cNvSpPr/>
          <p:nvPr/>
        </p:nvSpPr>
        <p:spPr>
          <a:xfrm>
            <a:off x="11588760" y="9334519"/>
            <a:ext cx="1866297" cy="0"/>
          </a:xfrm>
          <a:prstGeom prst="line">
            <a:avLst/>
          </a:prstGeom>
          <a:ln cap="flat" w="38100">
            <a:solidFill>
              <a:srgbClr val="000000"/>
            </a:solidFill>
            <a:prstDash val="solid"/>
            <a:headEnd type="none" len="sm" w="sm"/>
            <a:tailEnd type="none" len="sm" w="sm"/>
          </a:ln>
        </p:spPr>
      </p:sp>
      <p:sp>
        <p:nvSpPr>
          <p:cNvPr name="AutoShape 24" id="24"/>
          <p:cNvSpPr/>
          <p:nvPr/>
        </p:nvSpPr>
        <p:spPr>
          <a:xfrm>
            <a:off x="13749207" y="9344044"/>
            <a:ext cx="1866297" cy="0"/>
          </a:xfrm>
          <a:prstGeom prst="line">
            <a:avLst/>
          </a:prstGeom>
          <a:ln cap="flat" w="38100">
            <a:solidFill>
              <a:srgbClr val="000000"/>
            </a:solidFill>
            <a:prstDash val="solid"/>
            <a:headEnd type="none" len="sm" w="sm"/>
            <a:tailEnd type="none" len="sm" w="sm"/>
          </a:ln>
        </p:spPr>
      </p:sp>
      <p:sp>
        <p:nvSpPr>
          <p:cNvPr name="AutoShape 25" id="25"/>
          <p:cNvSpPr/>
          <p:nvPr/>
        </p:nvSpPr>
        <p:spPr>
          <a:xfrm>
            <a:off x="16045292" y="9344044"/>
            <a:ext cx="1866297" cy="0"/>
          </a:xfrm>
          <a:prstGeom prst="line">
            <a:avLst/>
          </a:prstGeom>
          <a:ln cap="flat" w="38100">
            <a:solidFill>
              <a:srgbClr val="000000"/>
            </a:solidFill>
            <a:prstDash val="solid"/>
            <a:headEnd type="none" len="sm" w="sm"/>
            <a:tailEnd type="none" len="sm" w="sm"/>
          </a:ln>
        </p:spPr>
      </p:sp>
      <p:sp>
        <p:nvSpPr>
          <p:cNvPr name="TextBox 26" id="26"/>
          <p:cNvSpPr txBox="true"/>
          <p:nvPr/>
        </p:nvSpPr>
        <p:spPr>
          <a:xfrm rot="0">
            <a:off x="10265087" y="3405506"/>
            <a:ext cx="884337" cy="1566544"/>
          </a:xfrm>
          <a:prstGeom prst="rect">
            <a:avLst/>
          </a:prstGeom>
        </p:spPr>
        <p:txBody>
          <a:bodyPr anchor="t" rtlCol="false" tIns="0" lIns="0" bIns="0" rIns="0">
            <a:spAutoFit/>
          </a:bodyPr>
          <a:lstStyle/>
          <a:p>
            <a:pPr algn="ctr">
              <a:lnSpc>
                <a:spcPts val="12880"/>
              </a:lnSpc>
            </a:pPr>
            <a:r>
              <a:rPr lang="en-US" sz="9200">
                <a:solidFill>
                  <a:srgbClr val="000000"/>
                </a:solidFill>
                <a:latin typeface="Canva Sans Bold"/>
              </a:rPr>
              <a:t>U</a:t>
            </a:r>
          </a:p>
        </p:txBody>
      </p:sp>
      <p:sp>
        <p:nvSpPr>
          <p:cNvPr name="TextBox 27" id="27"/>
          <p:cNvSpPr txBox="true"/>
          <p:nvPr/>
        </p:nvSpPr>
        <p:spPr>
          <a:xfrm rot="0">
            <a:off x="13184901" y="3434081"/>
            <a:ext cx="914549" cy="1566544"/>
          </a:xfrm>
          <a:prstGeom prst="rect">
            <a:avLst/>
          </a:prstGeom>
        </p:spPr>
        <p:txBody>
          <a:bodyPr anchor="t" rtlCol="false" tIns="0" lIns="0" bIns="0" rIns="0">
            <a:spAutoFit/>
          </a:bodyPr>
          <a:lstStyle/>
          <a:p>
            <a:pPr algn="ctr">
              <a:lnSpc>
                <a:spcPts val="12880"/>
              </a:lnSpc>
            </a:pPr>
            <a:r>
              <a:rPr lang="en-US" sz="9200">
                <a:solidFill>
                  <a:srgbClr val="000000"/>
                </a:solidFill>
                <a:latin typeface="Canva Sans Bold"/>
              </a:rPr>
              <a:t>N</a:t>
            </a:r>
          </a:p>
        </p:txBody>
      </p:sp>
      <p:sp>
        <p:nvSpPr>
          <p:cNvPr name="TextBox 28" id="28"/>
          <p:cNvSpPr txBox="true"/>
          <p:nvPr/>
        </p:nvSpPr>
        <p:spPr>
          <a:xfrm rot="0">
            <a:off x="15971291" y="3443606"/>
            <a:ext cx="891704" cy="1566544"/>
          </a:xfrm>
          <a:prstGeom prst="rect">
            <a:avLst/>
          </a:prstGeom>
        </p:spPr>
        <p:txBody>
          <a:bodyPr anchor="t" rtlCol="false" tIns="0" lIns="0" bIns="0" rIns="0">
            <a:spAutoFit/>
          </a:bodyPr>
          <a:lstStyle/>
          <a:p>
            <a:pPr algn="ctr">
              <a:lnSpc>
                <a:spcPts val="12880"/>
              </a:lnSpc>
            </a:pPr>
            <a:r>
              <a:rPr lang="en-US" sz="9200">
                <a:solidFill>
                  <a:srgbClr val="000000"/>
                </a:solidFill>
                <a:latin typeface="Canva Sans Bold"/>
              </a:rPr>
              <a:t>D</a:t>
            </a:r>
          </a:p>
        </p:txBody>
      </p:sp>
      <p:sp>
        <p:nvSpPr>
          <p:cNvPr name="TextBox 29" id="29"/>
          <p:cNvSpPr txBox="true"/>
          <p:nvPr/>
        </p:nvSpPr>
        <p:spPr>
          <a:xfrm rot="0">
            <a:off x="7405142" y="3382030"/>
            <a:ext cx="908819" cy="1566544"/>
          </a:xfrm>
          <a:prstGeom prst="rect">
            <a:avLst/>
          </a:prstGeom>
        </p:spPr>
        <p:txBody>
          <a:bodyPr anchor="t" rtlCol="false" tIns="0" lIns="0" bIns="0" rIns="0">
            <a:spAutoFit/>
          </a:bodyPr>
          <a:lstStyle/>
          <a:p>
            <a:pPr algn="ctr">
              <a:lnSpc>
                <a:spcPts val="12880"/>
              </a:lnSpc>
            </a:pPr>
            <a:r>
              <a:rPr lang="en-US" sz="9200">
                <a:solidFill>
                  <a:srgbClr val="000000"/>
                </a:solidFill>
                <a:latin typeface="Canva Sans Bold"/>
              </a:rPr>
              <a:t>O</a:t>
            </a:r>
          </a:p>
        </p:txBody>
      </p:sp>
      <p:sp>
        <p:nvSpPr>
          <p:cNvPr name="TextBox 30" id="30"/>
          <p:cNvSpPr txBox="true"/>
          <p:nvPr/>
        </p:nvSpPr>
        <p:spPr>
          <a:xfrm rot="0">
            <a:off x="3434870" y="5601355"/>
            <a:ext cx="12127929" cy="1566544"/>
          </a:xfrm>
          <a:prstGeom prst="rect">
            <a:avLst/>
          </a:prstGeom>
        </p:spPr>
        <p:txBody>
          <a:bodyPr anchor="t" rtlCol="false" tIns="0" lIns="0" bIns="0" rIns="0">
            <a:spAutoFit/>
          </a:bodyPr>
          <a:lstStyle/>
          <a:p>
            <a:pPr algn="ctr">
              <a:lnSpc>
                <a:spcPts val="12880"/>
              </a:lnSpc>
            </a:pPr>
            <a:r>
              <a:rPr lang="en-US" sz="9200">
                <a:solidFill>
                  <a:srgbClr val="000000"/>
                </a:solidFill>
                <a:latin typeface="Canva Sans Bold"/>
              </a:rPr>
              <a:t>G       R        A        Z       E</a:t>
            </a:r>
          </a:p>
        </p:txBody>
      </p:sp>
      <p:sp>
        <p:nvSpPr>
          <p:cNvPr name="TextBox 31" id="31"/>
          <p:cNvSpPr txBox="true"/>
          <p:nvPr/>
        </p:nvSpPr>
        <p:spPr>
          <a:xfrm rot="0">
            <a:off x="2238897" y="7777499"/>
            <a:ext cx="15834616" cy="1566544"/>
          </a:xfrm>
          <a:prstGeom prst="rect">
            <a:avLst/>
          </a:prstGeom>
        </p:spPr>
        <p:txBody>
          <a:bodyPr anchor="t" rtlCol="false" tIns="0" lIns="0" bIns="0" rIns="0">
            <a:spAutoFit/>
          </a:bodyPr>
          <a:lstStyle/>
          <a:p>
            <a:pPr algn="ctr">
              <a:lnSpc>
                <a:spcPts val="12880"/>
              </a:lnSpc>
            </a:pPr>
            <a:r>
              <a:rPr lang="en-US" sz="9200">
                <a:solidFill>
                  <a:srgbClr val="000000"/>
                </a:solidFill>
                <a:latin typeface="Canva Sans Bold"/>
              </a:rPr>
              <a:t>B     R      A      S      I     O     N</a:t>
            </a:r>
          </a:p>
        </p:txBody>
      </p:sp>
    </p:spTree>
  </p:cSld>
  <p:clrMapOvr>
    <a:masterClrMapping/>
  </p:clrMapOvr>
</p:sld>
</file>

<file path=ppt/slides/slide32.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634314" y="5320977"/>
            <a:ext cx="2180844" cy="4114800"/>
          </a:xfrm>
          <a:custGeom>
            <a:avLst/>
            <a:gdLst/>
            <a:ahLst/>
            <a:cxnLst/>
            <a:rect r="r" b="b" t="t" l="l"/>
            <a:pathLst>
              <a:path h="4114800" w="2180844">
                <a:moveTo>
                  <a:pt x="0" y="0"/>
                </a:moveTo>
                <a:lnTo>
                  <a:pt x="2180844" y="0"/>
                </a:lnTo>
                <a:lnTo>
                  <a:pt x="218084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12732097" y="8584553"/>
            <a:ext cx="7315200" cy="1702447"/>
          </a:xfrm>
          <a:custGeom>
            <a:avLst/>
            <a:gdLst/>
            <a:ahLst/>
            <a:cxnLst/>
            <a:rect r="r" b="b" t="t" l="l"/>
            <a:pathLst>
              <a:path h="1702447" w="7315200">
                <a:moveTo>
                  <a:pt x="0" y="0"/>
                </a:moveTo>
                <a:lnTo>
                  <a:pt x="7315200" y="0"/>
                </a:lnTo>
                <a:lnTo>
                  <a:pt x="7315200" y="1702447"/>
                </a:lnTo>
                <a:lnTo>
                  <a:pt x="0" y="170244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5" id="5"/>
          <p:cNvSpPr/>
          <p:nvPr/>
        </p:nvSpPr>
        <p:spPr>
          <a:xfrm flipH="false" flipV="false" rot="0">
            <a:off x="13807660" y="5320977"/>
            <a:ext cx="2582037" cy="4114800"/>
          </a:xfrm>
          <a:custGeom>
            <a:avLst/>
            <a:gdLst/>
            <a:ahLst/>
            <a:cxnLst/>
            <a:rect r="r" b="b" t="t" l="l"/>
            <a:pathLst>
              <a:path h="4114800" w="2582037">
                <a:moveTo>
                  <a:pt x="0" y="0"/>
                </a:moveTo>
                <a:lnTo>
                  <a:pt x="2582037" y="0"/>
                </a:lnTo>
                <a:lnTo>
                  <a:pt x="2582037"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6" id="6"/>
          <p:cNvSpPr/>
          <p:nvPr/>
        </p:nvSpPr>
        <p:spPr>
          <a:xfrm flipH="false" flipV="false" rot="0">
            <a:off x="-447635" y="8737475"/>
            <a:ext cx="7315200" cy="1702447"/>
          </a:xfrm>
          <a:custGeom>
            <a:avLst/>
            <a:gdLst/>
            <a:ahLst/>
            <a:cxnLst/>
            <a:rect r="r" b="b" t="t" l="l"/>
            <a:pathLst>
              <a:path h="1702447" w="7315200">
                <a:moveTo>
                  <a:pt x="0" y="0"/>
                </a:moveTo>
                <a:lnTo>
                  <a:pt x="7315200" y="0"/>
                </a:lnTo>
                <a:lnTo>
                  <a:pt x="7315200" y="1702446"/>
                </a:lnTo>
                <a:lnTo>
                  <a:pt x="0" y="170244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7" id="7"/>
          <p:cNvSpPr/>
          <p:nvPr/>
        </p:nvSpPr>
        <p:spPr>
          <a:xfrm flipH="false" flipV="false" rot="0">
            <a:off x="6254790" y="8584553"/>
            <a:ext cx="7315200" cy="1702447"/>
          </a:xfrm>
          <a:custGeom>
            <a:avLst/>
            <a:gdLst/>
            <a:ahLst/>
            <a:cxnLst/>
            <a:rect r="r" b="b" t="t" l="l"/>
            <a:pathLst>
              <a:path h="1702447" w="7315200">
                <a:moveTo>
                  <a:pt x="0" y="0"/>
                </a:moveTo>
                <a:lnTo>
                  <a:pt x="7315200" y="0"/>
                </a:lnTo>
                <a:lnTo>
                  <a:pt x="7315200" y="1702447"/>
                </a:lnTo>
                <a:lnTo>
                  <a:pt x="0" y="170244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pic>
        <p:nvPicPr>
          <p:cNvPr name="Picture 8" id="8"/>
          <p:cNvPicPr>
            <a:picLocks noChangeAspect="true"/>
          </p:cNvPicPr>
          <p:nvPr/>
        </p:nvPicPr>
        <p:blipFill>
          <a:blip r:embed="rId9"/>
          <a:srcRect l="0" t="0" r="0" b="0"/>
          <a:stretch>
            <a:fillRect/>
          </a:stretch>
        </p:blipFill>
        <p:spPr>
          <a:xfrm flipH="false" flipV="false" rot="0">
            <a:off x="-311594" y="-164136"/>
            <a:ext cx="5057252" cy="5057252"/>
          </a:xfrm>
          <a:prstGeom prst="rect">
            <a:avLst/>
          </a:prstGeom>
        </p:spPr>
      </p:pic>
      <p:sp>
        <p:nvSpPr>
          <p:cNvPr name="TextBox 9" id="9"/>
          <p:cNvSpPr txBox="true"/>
          <p:nvPr/>
        </p:nvSpPr>
        <p:spPr>
          <a:xfrm rot="0">
            <a:off x="4745658" y="3098632"/>
            <a:ext cx="8796684" cy="2292784"/>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Amir and Kelly are great friends.</a:t>
            </a:r>
          </a:p>
          <a:p>
            <a:pPr algn="ctr">
              <a:lnSpc>
                <a:spcPts val="9162"/>
              </a:lnSpc>
            </a:pPr>
            <a:r>
              <a:rPr lang="en-US" sz="6544">
                <a:solidFill>
                  <a:srgbClr val="000000"/>
                </a:solidFill>
                <a:latin typeface="Canva Student Font"/>
              </a:rPr>
              <a:t>They love to play sports!</a:t>
            </a:r>
          </a:p>
        </p:txBody>
      </p:sp>
      <p:sp>
        <p:nvSpPr>
          <p:cNvPr name="TextBox 10" id="10"/>
          <p:cNvSpPr txBox="true"/>
          <p:nvPr/>
        </p:nvSpPr>
        <p:spPr>
          <a:xfrm rot="0">
            <a:off x="17667845" y="9522023"/>
            <a:ext cx="487487"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32</a:t>
            </a:r>
          </a:p>
        </p:txBody>
      </p:sp>
    </p:spTree>
  </p:cSld>
  <p:clrMapOvr>
    <a:masterClrMapping/>
  </p:clrMapOvr>
</p:sld>
</file>

<file path=ppt/slides/slide3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708" r="0" b="-7846"/>
            </a:stretch>
          </a:blipFill>
        </p:spPr>
      </p:sp>
      <p:sp>
        <p:nvSpPr>
          <p:cNvPr name="Freeform 3" id="3"/>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3"/>
            <a:stretch>
              <a:fillRect l="0" t="0" r="0" b="0"/>
            </a:stretch>
          </a:blipFill>
        </p:spPr>
      </p:sp>
      <p:sp>
        <p:nvSpPr>
          <p:cNvPr name="Freeform 4" id="4"/>
          <p:cNvSpPr/>
          <p:nvPr/>
        </p:nvSpPr>
        <p:spPr>
          <a:xfrm flipH="false" flipV="false" rot="0">
            <a:off x="11650694" y="4326479"/>
            <a:ext cx="2916364" cy="4114800"/>
          </a:xfrm>
          <a:custGeom>
            <a:avLst/>
            <a:gdLst/>
            <a:ahLst/>
            <a:cxnLst/>
            <a:rect r="r" b="b" t="t" l="l"/>
            <a:pathLst>
              <a:path h="4114800" w="2916364">
                <a:moveTo>
                  <a:pt x="0" y="0"/>
                </a:moveTo>
                <a:lnTo>
                  <a:pt x="2916365" y="0"/>
                </a:lnTo>
                <a:lnTo>
                  <a:pt x="2916365"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15334583" y="5295900"/>
            <a:ext cx="1933956" cy="4114800"/>
          </a:xfrm>
          <a:custGeom>
            <a:avLst/>
            <a:gdLst/>
            <a:ahLst/>
            <a:cxnLst/>
            <a:rect r="r" b="b" t="t" l="l"/>
            <a:pathLst>
              <a:path h="4114800" w="1933956">
                <a:moveTo>
                  <a:pt x="0" y="0"/>
                </a:moveTo>
                <a:lnTo>
                  <a:pt x="1933956" y="0"/>
                </a:lnTo>
                <a:lnTo>
                  <a:pt x="1933956"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10883170" y="5178071"/>
            <a:ext cx="1205809" cy="1205809"/>
          </a:xfrm>
          <a:custGeom>
            <a:avLst/>
            <a:gdLst/>
            <a:ahLst/>
            <a:cxnLst/>
            <a:rect r="r" b="b" t="t" l="l"/>
            <a:pathLst>
              <a:path h="1205809" w="1205809">
                <a:moveTo>
                  <a:pt x="0" y="0"/>
                </a:moveTo>
                <a:lnTo>
                  <a:pt x="1205809" y="0"/>
                </a:lnTo>
                <a:lnTo>
                  <a:pt x="1205809" y="1205808"/>
                </a:lnTo>
                <a:lnTo>
                  <a:pt x="0" y="1205808"/>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7" id="7"/>
          <p:cNvSpPr txBox="true"/>
          <p:nvPr/>
        </p:nvSpPr>
        <p:spPr>
          <a:xfrm rot="0">
            <a:off x="482181" y="6389938"/>
            <a:ext cx="6709020" cy="3455618"/>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One afternoon they went down the road to the local basketball court.</a:t>
            </a:r>
          </a:p>
        </p:txBody>
      </p:sp>
      <p:sp>
        <p:nvSpPr>
          <p:cNvPr name="TextBox 8" id="8"/>
          <p:cNvSpPr txBox="true"/>
          <p:nvPr/>
        </p:nvSpPr>
        <p:spPr>
          <a:xfrm rot="0">
            <a:off x="17661111" y="9522023"/>
            <a:ext cx="500955"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33</a:t>
            </a:r>
          </a:p>
        </p:txBody>
      </p:sp>
    </p:spTree>
  </p:cSld>
  <p:clrMapOvr>
    <a:masterClrMapping/>
  </p:clrMapOvr>
</p:sld>
</file>

<file path=ppt/slides/slide3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708" r="0" b="-7846"/>
            </a:stretch>
          </a:blipFill>
        </p:spPr>
      </p:sp>
      <p:sp>
        <p:nvSpPr>
          <p:cNvPr name="Freeform 3" id="3"/>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3"/>
            <a:stretch>
              <a:fillRect l="0" t="0" r="0" b="0"/>
            </a:stretch>
          </a:blipFill>
        </p:spPr>
      </p:sp>
      <p:sp>
        <p:nvSpPr>
          <p:cNvPr name="Freeform 4" id="4"/>
          <p:cNvSpPr/>
          <p:nvPr/>
        </p:nvSpPr>
        <p:spPr>
          <a:xfrm flipH="false" flipV="false" rot="0">
            <a:off x="10020540" y="3723575"/>
            <a:ext cx="2700338" cy="4114800"/>
          </a:xfrm>
          <a:custGeom>
            <a:avLst/>
            <a:gdLst/>
            <a:ahLst/>
            <a:cxnLst/>
            <a:rect r="r" b="b" t="t" l="l"/>
            <a:pathLst>
              <a:path h="4114800" w="2700338">
                <a:moveTo>
                  <a:pt x="0" y="0"/>
                </a:moveTo>
                <a:lnTo>
                  <a:pt x="2700338" y="0"/>
                </a:lnTo>
                <a:lnTo>
                  <a:pt x="2700338"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12902250" y="5473898"/>
            <a:ext cx="2936939" cy="4114800"/>
          </a:xfrm>
          <a:custGeom>
            <a:avLst/>
            <a:gdLst/>
            <a:ahLst/>
            <a:cxnLst/>
            <a:rect r="r" b="b" t="t" l="l"/>
            <a:pathLst>
              <a:path h="4114800" w="2936939">
                <a:moveTo>
                  <a:pt x="0" y="0"/>
                </a:moveTo>
                <a:lnTo>
                  <a:pt x="2936938" y="0"/>
                </a:lnTo>
                <a:lnTo>
                  <a:pt x="2936938"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15236284" y="6325489"/>
            <a:ext cx="1205809" cy="1205809"/>
          </a:xfrm>
          <a:custGeom>
            <a:avLst/>
            <a:gdLst/>
            <a:ahLst/>
            <a:cxnLst/>
            <a:rect r="r" b="b" t="t" l="l"/>
            <a:pathLst>
              <a:path h="1205809" w="1205809">
                <a:moveTo>
                  <a:pt x="0" y="0"/>
                </a:moveTo>
                <a:lnTo>
                  <a:pt x="1205808" y="0"/>
                </a:lnTo>
                <a:lnTo>
                  <a:pt x="1205808" y="1205809"/>
                </a:lnTo>
                <a:lnTo>
                  <a:pt x="0" y="1205809"/>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7" id="7"/>
          <p:cNvSpPr txBox="true"/>
          <p:nvPr/>
        </p:nvSpPr>
        <p:spPr>
          <a:xfrm rot="0">
            <a:off x="482181" y="6389938"/>
            <a:ext cx="6709020" cy="3455618"/>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Amir and Kelly were having so much fun playing together!</a:t>
            </a:r>
          </a:p>
        </p:txBody>
      </p:sp>
      <p:sp>
        <p:nvSpPr>
          <p:cNvPr name="TextBox 8" id="8"/>
          <p:cNvSpPr txBox="true"/>
          <p:nvPr/>
        </p:nvSpPr>
        <p:spPr>
          <a:xfrm rot="0">
            <a:off x="17655753" y="9522023"/>
            <a:ext cx="511671"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34</a:t>
            </a:r>
          </a:p>
        </p:txBody>
      </p:sp>
    </p:spTree>
  </p:cSld>
  <p:clrMapOvr>
    <a:masterClrMapping/>
  </p:clrMapOvr>
</p:sld>
</file>

<file path=ppt/slides/slide3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708" r="0" b="-7846"/>
            </a:stretch>
          </a:blipFill>
        </p:spPr>
      </p:sp>
      <p:sp>
        <p:nvSpPr>
          <p:cNvPr name="Freeform 3" id="3"/>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3"/>
            <a:stretch>
              <a:fillRect l="0" t="0" r="0" b="0"/>
            </a:stretch>
          </a:blipFill>
        </p:spPr>
      </p:sp>
      <p:sp>
        <p:nvSpPr>
          <p:cNvPr name="Freeform 4" id="4"/>
          <p:cNvSpPr/>
          <p:nvPr/>
        </p:nvSpPr>
        <p:spPr>
          <a:xfrm flipH="false" flipV="false" rot="3725369">
            <a:off x="9562549" y="6143882"/>
            <a:ext cx="2540889" cy="4114800"/>
          </a:xfrm>
          <a:custGeom>
            <a:avLst/>
            <a:gdLst/>
            <a:ahLst/>
            <a:cxnLst/>
            <a:rect r="r" b="b" t="t" l="l"/>
            <a:pathLst>
              <a:path h="4114800" w="2540889">
                <a:moveTo>
                  <a:pt x="0" y="0"/>
                </a:moveTo>
                <a:lnTo>
                  <a:pt x="2540889" y="0"/>
                </a:lnTo>
                <a:lnTo>
                  <a:pt x="2540889"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8684096" y="6597996"/>
            <a:ext cx="1205809" cy="1205809"/>
          </a:xfrm>
          <a:custGeom>
            <a:avLst/>
            <a:gdLst/>
            <a:ahLst/>
            <a:cxnLst/>
            <a:rect r="r" b="b" t="t" l="l"/>
            <a:pathLst>
              <a:path h="1205809" w="1205809">
                <a:moveTo>
                  <a:pt x="0" y="0"/>
                </a:moveTo>
                <a:lnTo>
                  <a:pt x="1205809" y="0"/>
                </a:lnTo>
                <a:lnTo>
                  <a:pt x="1205809" y="1205808"/>
                </a:lnTo>
                <a:lnTo>
                  <a:pt x="0" y="120580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13473235" y="4235331"/>
            <a:ext cx="2067687" cy="4114800"/>
          </a:xfrm>
          <a:custGeom>
            <a:avLst/>
            <a:gdLst/>
            <a:ahLst/>
            <a:cxnLst/>
            <a:rect r="r" b="b" t="t" l="l"/>
            <a:pathLst>
              <a:path h="4114800" w="2067687">
                <a:moveTo>
                  <a:pt x="0" y="0"/>
                </a:moveTo>
                <a:lnTo>
                  <a:pt x="2067687" y="0"/>
                </a:lnTo>
                <a:lnTo>
                  <a:pt x="2067687"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7" id="7"/>
          <p:cNvSpPr txBox="true"/>
          <p:nvPr/>
        </p:nvSpPr>
        <p:spPr>
          <a:xfrm rot="0">
            <a:off x="370436" y="5227104"/>
            <a:ext cx="6709020" cy="4618451"/>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As Amir went running in to shoot a hoop he slipped and fell grazing his knee and hands.</a:t>
            </a:r>
          </a:p>
        </p:txBody>
      </p:sp>
      <p:sp>
        <p:nvSpPr>
          <p:cNvPr name="TextBox 8" id="8"/>
          <p:cNvSpPr txBox="true"/>
          <p:nvPr/>
        </p:nvSpPr>
        <p:spPr>
          <a:xfrm rot="0">
            <a:off x="17658804" y="9522023"/>
            <a:ext cx="505569"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35</a:t>
            </a:r>
          </a:p>
        </p:txBody>
      </p:sp>
    </p:spTree>
  </p:cSld>
  <p:clrMapOvr>
    <a:masterClrMapping/>
  </p:clrMapOvr>
</p:sld>
</file>

<file path=ppt/slides/slide3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708" r="0" b="-7846"/>
            </a:stretch>
          </a:blipFill>
        </p:spPr>
      </p:sp>
      <p:sp>
        <p:nvSpPr>
          <p:cNvPr name="Freeform 3" id="3"/>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3"/>
            <a:stretch>
              <a:fillRect l="0" t="0" r="0" b="0"/>
            </a:stretch>
          </a:blipFill>
        </p:spPr>
      </p:sp>
      <p:sp>
        <p:nvSpPr>
          <p:cNvPr name="Freeform 4" id="4"/>
          <p:cNvSpPr/>
          <p:nvPr/>
        </p:nvSpPr>
        <p:spPr>
          <a:xfrm flipH="false" flipV="false" rot="0">
            <a:off x="9428674" y="5360454"/>
            <a:ext cx="2057400" cy="4114800"/>
          </a:xfrm>
          <a:custGeom>
            <a:avLst/>
            <a:gdLst/>
            <a:ahLst/>
            <a:cxnLst/>
            <a:rect r="r" b="b" t="t" l="l"/>
            <a:pathLst>
              <a:path h="4114800" w="2057400">
                <a:moveTo>
                  <a:pt x="0" y="0"/>
                </a:moveTo>
                <a:lnTo>
                  <a:pt x="2057400" y="0"/>
                </a:lnTo>
                <a:lnTo>
                  <a:pt x="2057400"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7411534" y="7838375"/>
            <a:ext cx="1205809" cy="1205809"/>
          </a:xfrm>
          <a:custGeom>
            <a:avLst/>
            <a:gdLst/>
            <a:ahLst/>
            <a:cxnLst/>
            <a:rect r="r" b="b" t="t" l="l"/>
            <a:pathLst>
              <a:path h="1205809" w="1205809">
                <a:moveTo>
                  <a:pt x="0" y="0"/>
                </a:moveTo>
                <a:lnTo>
                  <a:pt x="1205809" y="0"/>
                </a:lnTo>
                <a:lnTo>
                  <a:pt x="1205809" y="1205809"/>
                </a:lnTo>
                <a:lnTo>
                  <a:pt x="0" y="1205809"/>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16888032" y="7021588"/>
            <a:ext cx="2047113" cy="4114800"/>
          </a:xfrm>
          <a:custGeom>
            <a:avLst/>
            <a:gdLst/>
            <a:ahLst/>
            <a:cxnLst/>
            <a:rect r="r" b="b" t="t" l="l"/>
            <a:pathLst>
              <a:path h="4114800" w="2047113">
                <a:moveTo>
                  <a:pt x="0" y="0"/>
                </a:moveTo>
                <a:lnTo>
                  <a:pt x="2047113" y="0"/>
                </a:lnTo>
                <a:lnTo>
                  <a:pt x="2047113"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7" id="7"/>
          <p:cNvSpPr txBox="true"/>
          <p:nvPr/>
        </p:nvSpPr>
        <p:spPr>
          <a:xfrm rot="0">
            <a:off x="370436" y="5227104"/>
            <a:ext cx="6709020" cy="3455618"/>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"Ouch!" he yelled. Kelly helped him up and ran back to get an adult.</a:t>
            </a:r>
          </a:p>
        </p:txBody>
      </p:sp>
      <p:sp>
        <p:nvSpPr>
          <p:cNvPr name="TextBox 8" id="8"/>
          <p:cNvSpPr txBox="true"/>
          <p:nvPr/>
        </p:nvSpPr>
        <p:spPr>
          <a:xfrm rot="0">
            <a:off x="17647530" y="9522023"/>
            <a:ext cx="528117"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36</a:t>
            </a:r>
          </a:p>
        </p:txBody>
      </p:sp>
      <p:grpSp>
        <p:nvGrpSpPr>
          <p:cNvPr name="Group 9" id="9"/>
          <p:cNvGrpSpPr/>
          <p:nvPr/>
        </p:nvGrpSpPr>
        <p:grpSpPr>
          <a:xfrm rot="0">
            <a:off x="11077575" y="6557010"/>
            <a:ext cx="273368" cy="322897"/>
            <a:chOff x="0" y="0"/>
            <a:chExt cx="364490" cy="430530"/>
          </a:xfrm>
        </p:grpSpPr>
        <p:sp>
          <p:nvSpPr>
            <p:cNvPr name="Freeform 10" id="10"/>
            <p:cNvSpPr/>
            <p:nvPr/>
          </p:nvSpPr>
          <p:spPr>
            <a:xfrm flipH="false" flipV="false" rot="0">
              <a:off x="49530" y="50800"/>
              <a:ext cx="264160" cy="330200"/>
            </a:xfrm>
            <a:custGeom>
              <a:avLst/>
              <a:gdLst/>
              <a:ahLst/>
              <a:cxnLst/>
              <a:rect r="r" b="b" t="t" l="l"/>
              <a:pathLst>
                <a:path h="330200" w="264160">
                  <a:moveTo>
                    <a:pt x="80010" y="133350"/>
                  </a:moveTo>
                  <a:cubicBezTo>
                    <a:pt x="78740" y="175260"/>
                    <a:pt x="78740" y="182880"/>
                    <a:pt x="78740" y="190500"/>
                  </a:cubicBezTo>
                  <a:cubicBezTo>
                    <a:pt x="78740" y="198120"/>
                    <a:pt x="78740" y="204470"/>
                    <a:pt x="78740" y="210820"/>
                  </a:cubicBezTo>
                  <a:cubicBezTo>
                    <a:pt x="78740" y="217170"/>
                    <a:pt x="76200" y="231140"/>
                    <a:pt x="78740" y="231140"/>
                  </a:cubicBezTo>
                  <a:cubicBezTo>
                    <a:pt x="81280" y="232410"/>
                    <a:pt x="91440" y="210820"/>
                    <a:pt x="96520" y="200660"/>
                  </a:cubicBezTo>
                  <a:cubicBezTo>
                    <a:pt x="101600" y="190500"/>
                    <a:pt x="104140" y="180340"/>
                    <a:pt x="107950" y="170180"/>
                  </a:cubicBezTo>
                  <a:cubicBezTo>
                    <a:pt x="111760" y="161290"/>
                    <a:pt x="114300" y="153670"/>
                    <a:pt x="118110" y="146050"/>
                  </a:cubicBezTo>
                  <a:cubicBezTo>
                    <a:pt x="120650" y="138430"/>
                    <a:pt x="124460" y="132080"/>
                    <a:pt x="127000" y="124460"/>
                  </a:cubicBezTo>
                  <a:cubicBezTo>
                    <a:pt x="129540" y="118110"/>
                    <a:pt x="129540" y="113030"/>
                    <a:pt x="130810" y="105410"/>
                  </a:cubicBezTo>
                  <a:cubicBezTo>
                    <a:pt x="133350" y="95250"/>
                    <a:pt x="137160" y="80010"/>
                    <a:pt x="139700" y="69850"/>
                  </a:cubicBezTo>
                  <a:cubicBezTo>
                    <a:pt x="142240" y="62230"/>
                    <a:pt x="144780" y="55880"/>
                    <a:pt x="147320" y="49530"/>
                  </a:cubicBezTo>
                  <a:cubicBezTo>
                    <a:pt x="149860" y="43180"/>
                    <a:pt x="151130" y="33020"/>
                    <a:pt x="152400" y="29210"/>
                  </a:cubicBezTo>
                  <a:cubicBezTo>
                    <a:pt x="153670" y="27940"/>
                    <a:pt x="153670" y="26670"/>
                    <a:pt x="154940" y="25400"/>
                  </a:cubicBezTo>
                  <a:cubicBezTo>
                    <a:pt x="156210" y="24130"/>
                    <a:pt x="156210" y="22860"/>
                    <a:pt x="157480" y="21590"/>
                  </a:cubicBezTo>
                  <a:cubicBezTo>
                    <a:pt x="158750" y="20320"/>
                    <a:pt x="160020" y="19050"/>
                    <a:pt x="161290" y="17780"/>
                  </a:cubicBezTo>
                  <a:cubicBezTo>
                    <a:pt x="162560" y="16510"/>
                    <a:pt x="163830" y="16510"/>
                    <a:pt x="165100" y="16510"/>
                  </a:cubicBezTo>
                  <a:cubicBezTo>
                    <a:pt x="166370" y="16510"/>
                    <a:pt x="168910" y="15240"/>
                    <a:pt x="170180" y="15240"/>
                  </a:cubicBezTo>
                  <a:cubicBezTo>
                    <a:pt x="171450" y="15240"/>
                    <a:pt x="173990" y="15240"/>
                    <a:pt x="175260" y="15240"/>
                  </a:cubicBezTo>
                  <a:cubicBezTo>
                    <a:pt x="176530" y="15240"/>
                    <a:pt x="177800" y="16510"/>
                    <a:pt x="179070" y="16510"/>
                  </a:cubicBezTo>
                  <a:cubicBezTo>
                    <a:pt x="180340" y="17780"/>
                    <a:pt x="182880" y="17780"/>
                    <a:pt x="184150" y="19050"/>
                  </a:cubicBezTo>
                  <a:cubicBezTo>
                    <a:pt x="185420" y="20320"/>
                    <a:pt x="185420" y="20320"/>
                    <a:pt x="186690" y="21590"/>
                  </a:cubicBezTo>
                  <a:cubicBezTo>
                    <a:pt x="187960" y="22860"/>
                    <a:pt x="187960" y="24130"/>
                    <a:pt x="189230" y="25400"/>
                  </a:cubicBezTo>
                  <a:cubicBezTo>
                    <a:pt x="190500" y="26670"/>
                    <a:pt x="191770" y="29210"/>
                    <a:pt x="191770" y="30480"/>
                  </a:cubicBezTo>
                  <a:cubicBezTo>
                    <a:pt x="191770" y="31750"/>
                    <a:pt x="191770" y="34290"/>
                    <a:pt x="191770" y="35560"/>
                  </a:cubicBezTo>
                  <a:cubicBezTo>
                    <a:pt x="191770" y="36830"/>
                    <a:pt x="191770" y="38100"/>
                    <a:pt x="191770" y="39370"/>
                  </a:cubicBezTo>
                  <a:cubicBezTo>
                    <a:pt x="191770" y="44450"/>
                    <a:pt x="187960" y="59690"/>
                    <a:pt x="185420" y="68580"/>
                  </a:cubicBezTo>
                  <a:cubicBezTo>
                    <a:pt x="182880" y="77470"/>
                    <a:pt x="180340" y="83820"/>
                    <a:pt x="177800" y="92710"/>
                  </a:cubicBezTo>
                  <a:cubicBezTo>
                    <a:pt x="175260" y="101600"/>
                    <a:pt x="173990" y="111760"/>
                    <a:pt x="172720" y="120650"/>
                  </a:cubicBezTo>
                  <a:cubicBezTo>
                    <a:pt x="171450" y="128270"/>
                    <a:pt x="170180" y="133350"/>
                    <a:pt x="170180" y="140970"/>
                  </a:cubicBezTo>
                  <a:cubicBezTo>
                    <a:pt x="168910" y="151130"/>
                    <a:pt x="168910" y="165100"/>
                    <a:pt x="168910" y="175260"/>
                  </a:cubicBezTo>
                  <a:cubicBezTo>
                    <a:pt x="168910" y="182880"/>
                    <a:pt x="168910" y="189230"/>
                    <a:pt x="168910" y="196850"/>
                  </a:cubicBezTo>
                  <a:cubicBezTo>
                    <a:pt x="168910" y="203200"/>
                    <a:pt x="170180" y="210820"/>
                    <a:pt x="170180" y="217170"/>
                  </a:cubicBezTo>
                  <a:cubicBezTo>
                    <a:pt x="170180" y="223520"/>
                    <a:pt x="170180" y="232410"/>
                    <a:pt x="170180" y="237490"/>
                  </a:cubicBezTo>
                  <a:cubicBezTo>
                    <a:pt x="170180" y="241300"/>
                    <a:pt x="171450" y="243840"/>
                    <a:pt x="171450" y="246380"/>
                  </a:cubicBezTo>
                  <a:cubicBezTo>
                    <a:pt x="171450" y="248920"/>
                    <a:pt x="170180" y="250190"/>
                    <a:pt x="170180" y="251460"/>
                  </a:cubicBezTo>
                  <a:cubicBezTo>
                    <a:pt x="170180" y="252730"/>
                    <a:pt x="168910" y="254000"/>
                    <a:pt x="168910" y="255270"/>
                  </a:cubicBezTo>
                  <a:cubicBezTo>
                    <a:pt x="167640" y="256540"/>
                    <a:pt x="167640" y="257810"/>
                    <a:pt x="166370" y="259080"/>
                  </a:cubicBezTo>
                  <a:cubicBezTo>
                    <a:pt x="165100" y="260350"/>
                    <a:pt x="163830" y="261620"/>
                    <a:pt x="162560" y="262890"/>
                  </a:cubicBezTo>
                  <a:cubicBezTo>
                    <a:pt x="161290" y="264160"/>
                    <a:pt x="158750" y="264160"/>
                    <a:pt x="157480" y="265430"/>
                  </a:cubicBezTo>
                  <a:cubicBezTo>
                    <a:pt x="156210" y="265430"/>
                    <a:pt x="154940" y="266700"/>
                    <a:pt x="153670" y="266700"/>
                  </a:cubicBezTo>
                  <a:cubicBezTo>
                    <a:pt x="152400" y="266700"/>
                    <a:pt x="149860" y="266700"/>
                    <a:pt x="148590" y="266700"/>
                  </a:cubicBezTo>
                  <a:cubicBezTo>
                    <a:pt x="147320" y="266700"/>
                    <a:pt x="144780" y="266700"/>
                    <a:pt x="143510" y="265430"/>
                  </a:cubicBezTo>
                  <a:cubicBezTo>
                    <a:pt x="142240" y="265430"/>
                    <a:pt x="140970" y="264160"/>
                    <a:pt x="139700" y="262890"/>
                  </a:cubicBezTo>
                  <a:cubicBezTo>
                    <a:pt x="138430" y="261620"/>
                    <a:pt x="137160" y="260350"/>
                    <a:pt x="135890" y="259080"/>
                  </a:cubicBezTo>
                  <a:cubicBezTo>
                    <a:pt x="134620" y="257810"/>
                    <a:pt x="134620" y="256540"/>
                    <a:pt x="133350" y="255270"/>
                  </a:cubicBezTo>
                  <a:cubicBezTo>
                    <a:pt x="132080" y="254000"/>
                    <a:pt x="130810" y="252730"/>
                    <a:pt x="130810" y="251460"/>
                  </a:cubicBezTo>
                  <a:cubicBezTo>
                    <a:pt x="130810" y="250190"/>
                    <a:pt x="130810" y="248920"/>
                    <a:pt x="130810" y="246380"/>
                  </a:cubicBezTo>
                  <a:cubicBezTo>
                    <a:pt x="130810" y="241300"/>
                    <a:pt x="130810" y="231140"/>
                    <a:pt x="130810" y="223520"/>
                  </a:cubicBezTo>
                  <a:cubicBezTo>
                    <a:pt x="130810" y="215900"/>
                    <a:pt x="130810" y="208280"/>
                    <a:pt x="130810" y="199390"/>
                  </a:cubicBezTo>
                  <a:cubicBezTo>
                    <a:pt x="130810" y="189230"/>
                    <a:pt x="132080" y="179070"/>
                    <a:pt x="132080" y="168910"/>
                  </a:cubicBezTo>
                  <a:cubicBezTo>
                    <a:pt x="132080" y="158750"/>
                    <a:pt x="133350" y="148590"/>
                    <a:pt x="133350" y="138430"/>
                  </a:cubicBezTo>
                  <a:cubicBezTo>
                    <a:pt x="133350" y="129540"/>
                    <a:pt x="132080" y="119380"/>
                    <a:pt x="130810" y="110490"/>
                  </a:cubicBezTo>
                  <a:cubicBezTo>
                    <a:pt x="129540" y="102870"/>
                    <a:pt x="127000" y="95250"/>
                    <a:pt x="123190" y="88900"/>
                  </a:cubicBezTo>
                  <a:cubicBezTo>
                    <a:pt x="120650" y="82550"/>
                    <a:pt x="115570" y="77470"/>
                    <a:pt x="111760" y="72390"/>
                  </a:cubicBezTo>
                  <a:cubicBezTo>
                    <a:pt x="107950" y="67310"/>
                    <a:pt x="102870" y="60960"/>
                    <a:pt x="97790" y="55880"/>
                  </a:cubicBezTo>
                  <a:cubicBezTo>
                    <a:pt x="91440" y="49530"/>
                    <a:pt x="82550" y="40640"/>
                    <a:pt x="74930" y="38100"/>
                  </a:cubicBezTo>
                  <a:cubicBezTo>
                    <a:pt x="67310" y="35560"/>
                    <a:pt x="59690" y="36830"/>
                    <a:pt x="52070" y="36830"/>
                  </a:cubicBezTo>
                  <a:cubicBezTo>
                    <a:pt x="44450" y="36830"/>
                    <a:pt x="31750" y="33020"/>
                    <a:pt x="29210" y="36830"/>
                  </a:cubicBezTo>
                  <a:cubicBezTo>
                    <a:pt x="25400" y="41910"/>
                    <a:pt x="36830" y="57150"/>
                    <a:pt x="39370" y="66040"/>
                  </a:cubicBezTo>
                  <a:cubicBezTo>
                    <a:pt x="41910" y="73660"/>
                    <a:pt x="40640" y="80010"/>
                    <a:pt x="43180" y="87630"/>
                  </a:cubicBezTo>
                  <a:cubicBezTo>
                    <a:pt x="46990" y="97790"/>
                    <a:pt x="54610" y="111760"/>
                    <a:pt x="59690" y="121920"/>
                  </a:cubicBezTo>
                  <a:cubicBezTo>
                    <a:pt x="63500" y="128270"/>
                    <a:pt x="66040" y="133350"/>
                    <a:pt x="68580" y="139700"/>
                  </a:cubicBezTo>
                  <a:cubicBezTo>
                    <a:pt x="71120" y="144780"/>
                    <a:pt x="73660" y="151130"/>
                    <a:pt x="77470" y="156210"/>
                  </a:cubicBezTo>
                  <a:cubicBezTo>
                    <a:pt x="81280" y="162560"/>
                    <a:pt x="87630" y="170180"/>
                    <a:pt x="92710" y="176530"/>
                  </a:cubicBezTo>
                  <a:cubicBezTo>
                    <a:pt x="97790" y="181610"/>
                    <a:pt x="101600" y="185420"/>
                    <a:pt x="106680" y="190500"/>
                  </a:cubicBezTo>
                  <a:cubicBezTo>
                    <a:pt x="113030" y="198120"/>
                    <a:pt x="121920" y="207010"/>
                    <a:pt x="129540" y="215900"/>
                  </a:cubicBezTo>
                  <a:cubicBezTo>
                    <a:pt x="137160" y="224790"/>
                    <a:pt x="146050" y="233680"/>
                    <a:pt x="153670" y="241300"/>
                  </a:cubicBezTo>
                  <a:cubicBezTo>
                    <a:pt x="160020" y="247650"/>
                    <a:pt x="167640" y="259080"/>
                    <a:pt x="170180" y="257810"/>
                  </a:cubicBezTo>
                  <a:cubicBezTo>
                    <a:pt x="172720" y="256540"/>
                    <a:pt x="168910" y="243840"/>
                    <a:pt x="168910" y="234950"/>
                  </a:cubicBezTo>
                  <a:cubicBezTo>
                    <a:pt x="168910" y="224790"/>
                    <a:pt x="168910" y="213360"/>
                    <a:pt x="168910" y="201930"/>
                  </a:cubicBezTo>
                  <a:cubicBezTo>
                    <a:pt x="168910" y="187960"/>
                    <a:pt x="170180" y="168910"/>
                    <a:pt x="170180" y="157480"/>
                  </a:cubicBezTo>
                  <a:cubicBezTo>
                    <a:pt x="170180" y="149860"/>
                    <a:pt x="171450" y="144780"/>
                    <a:pt x="171450" y="137160"/>
                  </a:cubicBezTo>
                  <a:cubicBezTo>
                    <a:pt x="171450" y="128270"/>
                    <a:pt x="170180" y="118110"/>
                    <a:pt x="166370" y="110490"/>
                  </a:cubicBezTo>
                  <a:cubicBezTo>
                    <a:pt x="162560" y="104140"/>
                    <a:pt x="151130" y="93980"/>
                    <a:pt x="148590" y="95250"/>
                  </a:cubicBezTo>
                  <a:cubicBezTo>
                    <a:pt x="146050" y="96520"/>
                    <a:pt x="149860" y="111760"/>
                    <a:pt x="149860" y="120650"/>
                  </a:cubicBezTo>
                  <a:cubicBezTo>
                    <a:pt x="149860" y="132080"/>
                    <a:pt x="147320" y="148590"/>
                    <a:pt x="147320" y="158750"/>
                  </a:cubicBezTo>
                  <a:cubicBezTo>
                    <a:pt x="147320" y="166370"/>
                    <a:pt x="147320" y="171450"/>
                    <a:pt x="147320" y="177800"/>
                  </a:cubicBezTo>
                  <a:cubicBezTo>
                    <a:pt x="147320" y="184150"/>
                    <a:pt x="147320" y="191770"/>
                    <a:pt x="147320" y="199390"/>
                  </a:cubicBezTo>
                  <a:cubicBezTo>
                    <a:pt x="147320" y="205740"/>
                    <a:pt x="147320" y="212090"/>
                    <a:pt x="147320" y="219710"/>
                  </a:cubicBezTo>
                  <a:cubicBezTo>
                    <a:pt x="147320" y="229870"/>
                    <a:pt x="146050" y="245110"/>
                    <a:pt x="146050" y="256540"/>
                  </a:cubicBezTo>
                  <a:cubicBezTo>
                    <a:pt x="146050" y="267970"/>
                    <a:pt x="142240" y="284480"/>
                    <a:pt x="147320" y="288290"/>
                  </a:cubicBezTo>
                  <a:cubicBezTo>
                    <a:pt x="151130" y="290830"/>
                    <a:pt x="163830" y="289560"/>
                    <a:pt x="166370" y="285750"/>
                  </a:cubicBezTo>
                  <a:cubicBezTo>
                    <a:pt x="168910" y="281940"/>
                    <a:pt x="160020" y="274320"/>
                    <a:pt x="158750" y="267970"/>
                  </a:cubicBezTo>
                  <a:cubicBezTo>
                    <a:pt x="157480" y="261620"/>
                    <a:pt x="161290" y="255270"/>
                    <a:pt x="162560" y="248920"/>
                  </a:cubicBezTo>
                  <a:cubicBezTo>
                    <a:pt x="163830" y="242570"/>
                    <a:pt x="166370" y="234950"/>
                    <a:pt x="168910" y="228600"/>
                  </a:cubicBezTo>
                  <a:cubicBezTo>
                    <a:pt x="171450" y="222250"/>
                    <a:pt x="175260" y="217170"/>
                    <a:pt x="177800" y="209550"/>
                  </a:cubicBezTo>
                  <a:cubicBezTo>
                    <a:pt x="181610" y="200660"/>
                    <a:pt x="186690" y="189230"/>
                    <a:pt x="189230" y="179070"/>
                  </a:cubicBezTo>
                  <a:cubicBezTo>
                    <a:pt x="191770" y="171450"/>
                    <a:pt x="191770" y="163830"/>
                    <a:pt x="193040" y="156210"/>
                  </a:cubicBezTo>
                  <a:cubicBezTo>
                    <a:pt x="194310" y="147320"/>
                    <a:pt x="198120" y="134620"/>
                    <a:pt x="193040" y="128270"/>
                  </a:cubicBezTo>
                  <a:cubicBezTo>
                    <a:pt x="187960" y="120650"/>
                    <a:pt x="171450" y="119380"/>
                    <a:pt x="162560" y="116840"/>
                  </a:cubicBezTo>
                  <a:cubicBezTo>
                    <a:pt x="154940" y="114300"/>
                    <a:pt x="149860" y="111760"/>
                    <a:pt x="142240" y="110490"/>
                  </a:cubicBezTo>
                  <a:cubicBezTo>
                    <a:pt x="133350" y="107950"/>
                    <a:pt x="120650" y="106680"/>
                    <a:pt x="110490" y="106680"/>
                  </a:cubicBezTo>
                  <a:cubicBezTo>
                    <a:pt x="101600" y="106680"/>
                    <a:pt x="92710" y="104140"/>
                    <a:pt x="85090" y="106680"/>
                  </a:cubicBezTo>
                  <a:cubicBezTo>
                    <a:pt x="77470" y="109220"/>
                    <a:pt x="69850" y="114300"/>
                    <a:pt x="64770" y="119380"/>
                  </a:cubicBezTo>
                  <a:cubicBezTo>
                    <a:pt x="60960" y="124460"/>
                    <a:pt x="59690" y="130810"/>
                    <a:pt x="58420" y="137160"/>
                  </a:cubicBezTo>
                  <a:cubicBezTo>
                    <a:pt x="57150" y="144780"/>
                    <a:pt x="58420" y="153670"/>
                    <a:pt x="58420" y="162560"/>
                  </a:cubicBezTo>
                  <a:cubicBezTo>
                    <a:pt x="58420" y="170180"/>
                    <a:pt x="54610" y="181610"/>
                    <a:pt x="58420" y="186690"/>
                  </a:cubicBezTo>
                  <a:cubicBezTo>
                    <a:pt x="63500" y="191770"/>
                    <a:pt x="78740" y="189230"/>
                    <a:pt x="88900" y="189230"/>
                  </a:cubicBezTo>
                  <a:cubicBezTo>
                    <a:pt x="97790" y="189230"/>
                    <a:pt x="107950" y="189230"/>
                    <a:pt x="116840" y="189230"/>
                  </a:cubicBezTo>
                  <a:cubicBezTo>
                    <a:pt x="124460" y="189230"/>
                    <a:pt x="132080" y="190500"/>
                    <a:pt x="139700" y="190500"/>
                  </a:cubicBezTo>
                  <a:cubicBezTo>
                    <a:pt x="146050" y="190500"/>
                    <a:pt x="152400" y="190500"/>
                    <a:pt x="158750" y="190500"/>
                  </a:cubicBezTo>
                  <a:cubicBezTo>
                    <a:pt x="166370" y="190500"/>
                    <a:pt x="176530" y="190500"/>
                    <a:pt x="184150" y="187960"/>
                  </a:cubicBezTo>
                  <a:cubicBezTo>
                    <a:pt x="191770" y="185420"/>
                    <a:pt x="198120" y="180340"/>
                    <a:pt x="205740" y="177800"/>
                  </a:cubicBezTo>
                  <a:cubicBezTo>
                    <a:pt x="213360" y="175260"/>
                    <a:pt x="220980" y="175260"/>
                    <a:pt x="227330" y="173990"/>
                  </a:cubicBezTo>
                  <a:cubicBezTo>
                    <a:pt x="232410" y="172720"/>
                    <a:pt x="237490" y="172720"/>
                    <a:pt x="241300" y="172720"/>
                  </a:cubicBezTo>
                  <a:cubicBezTo>
                    <a:pt x="243840" y="172720"/>
                    <a:pt x="246380" y="173990"/>
                    <a:pt x="247650" y="173990"/>
                  </a:cubicBezTo>
                  <a:cubicBezTo>
                    <a:pt x="248920" y="173990"/>
                    <a:pt x="250190" y="175260"/>
                    <a:pt x="251460" y="175260"/>
                  </a:cubicBezTo>
                  <a:cubicBezTo>
                    <a:pt x="252730" y="176530"/>
                    <a:pt x="255270" y="176530"/>
                    <a:pt x="256540" y="177800"/>
                  </a:cubicBezTo>
                  <a:cubicBezTo>
                    <a:pt x="257810" y="179070"/>
                    <a:pt x="259080" y="180340"/>
                    <a:pt x="260350" y="181610"/>
                  </a:cubicBezTo>
                  <a:cubicBezTo>
                    <a:pt x="261620" y="182880"/>
                    <a:pt x="261620" y="185420"/>
                    <a:pt x="261620" y="186690"/>
                  </a:cubicBezTo>
                  <a:cubicBezTo>
                    <a:pt x="261620" y="187960"/>
                    <a:pt x="262890" y="190500"/>
                    <a:pt x="262890" y="191770"/>
                  </a:cubicBezTo>
                  <a:cubicBezTo>
                    <a:pt x="262890" y="193040"/>
                    <a:pt x="264160" y="195580"/>
                    <a:pt x="264160" y="196850"/>
                  </a:cubicBezTo>
                  <a:cubicBezTo>
                    <a:pt x="264160" y="198120"/>
                    <a:pt x="262890" y="200660"/>
                    <a:pt x="262890" y="201930"/>
                  </a:cubicBezTo>
                  <a:cubicBezTo>
                    <a:pt x="261620" y="203200"/>
                    <a:pt x="261620" y="205740"/>
                    <a:pt x="260350" y="207010"/>
                  </a:cubicBezTo>
                  <a:cubicBezTo>
                    <a:pt x="259080" y="208280"/>
                    <a:pt x="257810" y="209550"/>
                    <a:pt x="256540" y="210820"/>
                  </a:cubicBezTo>
                  <a:cubicBezTo>
                    <a:pt x="255270" y="212090"/>
                    <a:pt x="254000" y="213360"/>
                    <a:pt x="252730" y="213360"/>
                  </a:cubicBezTo>
                  <a:cubicBezTo>
                    <a:pt x="251460" y="214630"/>
                    <a:pt x="248920" y="214630"/>
                    <a:pt x="247650" y="214630"/>
                  </a:cubicBezTo>
                  <a:cubicBezTo>
                    <a:pt x="246380" y="214630"/>
                    <a:pt x="245110" y="215900"/>
                    <a:pt x="242570" y="215900"/>
                  </a:cubicBezTo>
                  <a:cubicBezTo>
                    <a:pt x="237490" y="215900"/>
                    <a:pt x="226060" y="214630"/>
                    <a:pt x="215900" y="209550"/>
                  </a:cubicBezTo>
                  <a:cubicBezTo>
                    <a:pt x="201930" y="201930"/>
                    <a:pt x="173990" y="175260"/>
                    <a:pt x="167640" y="167640"/>
                  </a:cubicBezTo>
                  <a:cubicBezTo>
                    <a:pt x="165100" y="165100"/>
                    <a:pt x="163830" y="163830"/>
                    <a:pt x="163830" y="161290"/>
                  </a:cubicBezTo>
                  <a:cubicBezTo>
                    <a:pt x="163830" y="158750"/>
                    <a:pt x="163830" y="157480"/>
                    <a:pt x="163830" y="154940"/>
                  </a:cubicBezTo>
                  <a:cubicBezTo>
                    <a:pt x="163830" y="152400"/>
                    <a:pt x="163830" y="149860"/>
                    <a:pt x="165100" y="147320"/>
                  </a:cubicBezTo>
                  <a:cubicBezTo>
                    <a:pt x="166370" y="144780"/>
                    <a:pt x="167640" y="143510"/>
                    <a:pt x="168910" y="140970"/>
                  </a:cubicBezTo>
                  <a:cubicBezTo>
                    <a:pt x="170180" y="139700"/>
                    <a:pt x="171450" y="137160"/>
                    <a:pt x="173990" y="135890"/>
                  </a:cubicBezTo>
                  <a:cubicBezTo>
                    <a:pt x="176530" y="134620"/>
                    <a:pt x="179070" y="133350"/>
                    <a:pt x="181610" y="133350"/>
                  </a:cubicBezTo>
                  <a:cubicBezTo>
                    <a:pt x="184150" y="133350"/>
                    <a:pt x="185420" y="133350"/>
                    <a:pt x="187960" y="133350"/>
                  </a:cubicBezTo>
                  <a:cubicBezTo>
                    <a:pt x="190500" y="133350"/>
                    <a:pt x="193040" y="134620"/>
                    <a:pt x="195580" y="135890"/>
                  </a:cubicBezTo>
                  <a:cubicBezTo>
                    <a:pt x="198120" y="137160"/>
                    <a:pt x="200660" y="138430"/>
                    <a:pt x="201930" y="139700"/>
                  </a:cubicBezTo>
                  <a:cubicBezTo>
                    <a:pt x="203200" y="140970"/>
                    <a:pt x="204470" y="142240"/>
                    <a:pt x="205740" y="144780"/>
                  </a:cubicBezTo>
                  <a:cubicBezTo>
                    <a:pt x="207010" y="147320"/>
                    <a:pt x="208280" y="149860"/>
                    <a:pt x="208280" y="152400"/>
                  </a:cubicBezTo>
                  <a:cubicBezTo>
                    <a:pt x="208280" y="154940"/>
                    <a:pt x="208280" y="156210"/>
                    <a:pt x="208280" y="158750"/>
                  </a:cubicBezTo>
                  <a:cubicBezTo>
                    <a:pt x="208280" y="161290"/>
                    <a:pt x="207010" y="163830"/>
                    <a:pt x="205740" y="166370"/>
                  </a:cubicBezTo>
                  <a:cubicBezTo>
                    <a:pt x="204470" y="168910"/>
                    <a:pt x="201930" y="170180"/>
                    <a:pt x="200660" y="171450"/>
                  </a:cubicBezTo>
                  <a:cubicBezTo>
                    <a:pt x="199390" y="172720"/>
                    <a:pt x="198120" y="175260"/>
                    <a:pt x="195580" y="176530"/>
                  </a:cubicBezTo>
                  <a:cubicBezTo>
                    <a:pt x="193040" y="177800"/>
                    <a:pt x="190500" y="177800"/>
                    <a:pt x="187960" y="177800"/>
                  </a:cubicBezTo>
                  <a:cubicBezTo>
                    <a:pt x="185420" y="177800"/>
                    <a:pt x="184150" y="177800"/>
                    <a:pt x="181610" y="177800"/>
                  </a:cubicBezTo>
                  <a:cubicBezTo>
                    <a:pt x="179070" y="177800"/>
                    <a:pt x="176530" y="176530"/>
                    <a:pt x="173990" y="175260"/>
                  </a:cubicBezTo>
                  <a:cubicBezTo>
                    <a:pt x="171450" y="173990"/>
                    <a:pt x="170180" y="171450"/>
                    <a:pt x="168910" y="170180"/>
                  </a:cubicBezTo>
                  <a:cubicBezTo>
                    <a:pt x="167640" y="167640"/>
                    <a:pt x="166370" y="166370"/>
                    <a:pt x="165100" y="163830"/>
                  </a:cubicBezTo>
                  <a:cubicBezTo>
                    <a:pt x="163830" y="161290"/>
                    <a:pt x="163830" y="158750"/>
                    <a:pt x="163830" y="156210"/>
                  </a:cubicBezTo>
                  <a:cubicBezTo>
                    <a:pt x="163830" y="153670"/>
                    <a:pt x="163830" y="152400"/>
                    <a:pt x="163830" y="149860"/>
                  </a:cubicBezTo>
                  <a:cubicBezTo>
                    <a:pt x="163830" y="147320"/>
                    <a:pt x="166370" y="146050"/>
                    <a:pt x="167640" y="143510"/>
                  </a:cubicBezTo>
                  <a:cubicBezTo>
                    <a:pt x="168910" y="140970"/>
                    <a:pt x="170180" y="138430"/>
                    <a:pt x="172720" y="137160"/>
                  </a:cubicBezTo>
                  <a:cubicBezTo>
                    <a:pt x="173990" y="135890"/>
                    <a:pt x="176530" y="135890"/>
                    <a:pt x="179070" y="134620"/>
                  </a:cubicBezTo>
                  <a:cubicBezTo>
                    <a:pt x="181610" y="134620"/>
                    <a:pt x="182880" y="133350"/>
                    <a:pt x="185420" y="133350"/>
                  </a:cubicBezTo>
                  <a:cubicBezTo>
                    <a:pt x="187960" y="133350"/>
                    <a:pt x="190500" y="133350"/>
                    <a:pt x="193040" y="134620"/>
                  </a:cubicBezTo>
                  <a:cubicBezTo>
                    <a:pt x="195580" y="135890"/>
                    <a:pt x="196850" y="137160"/>
                    <a:pt x="199390" y="138430"/>
                  </a:cubicBezTo>
                  <a:cubicBezTo>
                    <a:pt x="200660" y="139700"/>
                    <a:pt x="204470" y="143510"/>
                    <a:pt x="204470" y="143510"/>
                  </a:cubicBezTo>
                  <a:cubicBezTo>
                    <a:pt x="204470" y="143510"/>
                    <a:pt x="217170" y="161290"/>
                    <a:pt x="223520" y="166370"/>
                  </a:cubicBezTo>
                  <a:cubicBezTo>
                    <a:pt x="228600" y="170180"/>
                    <a:pt x="236220" y="171450"/>
                    <a:pt x="241300" y="172720"/>
                  </a:cubicBezTo>
                  <a:cubicBezTo>
                    <a:pt x="243840" y="173990"/>
                    <a:pt x="246380" y="173990"/>
                    <a:pt x="247650" y="173990"/>
                  </a:cubicBezTo>
                  <a:cubicBezTo>
                    <a:pt x="248920" y="173990"/>
                    <a:pt x="250190" y="175260"/>
                    <a:pt x="251460" y="175260"/>
                  </a:cubicBezTo>
                  <a:cubicBezTo>
                    <a:pt x="252730" y="176530"/>
                    <a:pt x="255270" y="176530"/>
                    <a:pt x="256540" y="177800"/>
                  </a:cubicBezTo>
                  <a:cubicBezTo>
                    <a:pt x="257810" y="179070"/>
                    <a:pt x="259080" y="180340"/>
                    <a:pt x="260350" y="181610"/>
                  </a:cubicBezTo>
                  <a:cubicBezTo>
                    <a:pt x="261620" y="182880"/>
                    <a:pt x="261620" y="185420"/>
                    <a:pt x="261620" y="186690"/>
                  </a:cubicBezTo>
                  <a:cubicBezTo>
                    <a:pt x="261620" y="187960"/>
                    <a:pt x="262890" y="190500"/>
                    <a:pt x="262890" y="191770"/>
                  </a:cubicBezTo>
                  <a:cubicBezTo>
                    <a:pt x="262890" y="193040"/>
                    <a:pt x="264160" y="195580"/>
                    <a:pt x="264160" y="196850"/>
                  </a:cubicBezTo>
                  <a:cubicBezTo>
                    <a:pt x="264160" y="198120"/>
                    <a:pt x="262890" y="200660"/>
                    <a:pt x="262890" y="201930"/>
                  </a:cubicBezTo>
                  <a:cubicBezTo>
                    <a:pt x="261620" y="203200"/>
                    <a:pt x="261620" y="205740"/>
                    <a:pt x="260350" y="207010"/>
                  </a:cubicBezTo>
                  <a:cubicBezTo>
                    <a:pt x="259080" y="208280"/>
                    <a:pt x="257810" y="209550"/>
                    <a:pt x="256540" y="210820"/>
                  </a:cubicBezTo>
                  <a:cubicBezTo>
                    <a:pt x="255270" y="212090"/>
                    <a:pt x="254000" y="213360"/>
                    <a:pt x="252730" y="213360"/>
                  </a:cubicBezTo>
                  <a:cubicBezTo>
                    <a:pt x="251460" y="214630"/>
                    <a:pt x="248920" y="214630"/>
                    <a:pt x="247650" y="214630"/>
                  </a:cubicBezTo>
                  <a:cubicBezTo>
                    <a:pt x="246380" y="214630"/>
                    <a:pt x="243840" y="215900"/>
                    <a:pt x="242570" y="215900"/>
                  </a:cubicBezTo>
                  <a:cubicBezTo>
                    <a:pt x="240030" y="215900"/>
                    <a:pt x="238760" y="215900"/>
                    <a:pt x="234950" y="215900"/>
                  </a:cubicBezTo>
                  <a:cubicBezTo>
                    <a:pt x="229870" y="215900"/>
                    <a:pt x="219710" y="215900"/>
                    <a:pt x="212090" y="218440"/>
                  </a:cubicBezTo>
                  <a:cubicBezTo>
                    <a:pt x="204470" y="220980"/>
                    <a:pt x="199390" y="226060"/>
                    <a:pt x="191770" y="228600"/>
                  </a:cubicBezTo>
                  <a:cubicBezTo>
                    <a:pt x="182880" y="231140"/>
                    <a:pt x="167640" y="231140"/>
                    <a:pt x="158750" y="231140"/>
                  </a:cubicBezTo>
                  <a:cubicBezTo>
                    <a:pt x="151130" y="231140"/>
                    <a:pt x="146050" y="231140"/>
                    <a:pt x="139700" y="231140"/>
                  </a:cubicBezTo>
                  <a:cubicBezTo>
                    <a:pt x="132080" y="231140"/>
                    <a:pt x="124460" y="232410"/>
                    <a:pt x="115570" y="232410"/>
                  </a:cubicBezTo>
                  <a:cubicBezTo>
                    <a:pt x="106680" y="232410"/>
                    <a:pt x="97790" y="231140"/>
                    <a:pt x="87630" y="231140"/>
                  </a:cubicBezTo>
                  <a:cubicBezTo>
                    <a:pt x="77470" y="231140"/>
                    <a:pt x="64770" y="233680"/>
                    <a:pt x="55880" y="232410"/>
                  </a:cubicBezTo>
                  <a:cubicBezTo>
                    <a:pt x="48260" y="232410"/>
                    <a:pt x="41910" y="231140"/>
                    <a:pt x="35560" y="228600"/>
                  </a:cubicBezTo>
                  <a:cubicBezTo>
                    <a:pt x="29210" y="226060"/>
                    <a:pt x="24130" y="220980"/>
                    <a:pt x="20320" y="214630"/>
                  </a:cubicBezTo>
                  <a:cubicBezTo>
                    <a:pt x="16510" y="207010"/>
                    <a:pt x="15240" y="195580"/>
                    <a:pt x="13970" y="186690"/>
                  </a:cubicBezTo>
                  <a:cubicBezTo>
                    <a:pt x="12700" y="177800"/>
                    <a:pt x="12700" y="171450"/>
                    <a:pt x="12700" y="162560"/>
                  </a:cubicBezTo>
                  <a:cubicBezTo>
                    <a:pt x="12700" y="153670"/>
                    <a:pt x="12700" y="142240"/>
                    <a:pt x="13970" y="133350"/>
                  </a:cubicBezTo>
                  <a:cubicBezTo>
                    <a:pt x="15240" y="125730"/>
                    <a:pt x="15240" y="119380"/>
                    <a:pt x="17780" y="113030"/>
                  </a:cubicBezTo>
                  <a:cubicBezTo>
                    <a:pt x="20320" y="105410"/>
                    <a:pt x="27940" y="95250"/>
                    <a:pt x="33020" y="88900"/>
                  </a:cubicBezTo>
                  <a:cubicBezTo>
                    <a:pt x="36830" y="83820"/>
                    <a:pt x="40640" y="78740"/>
                    <a:pt x="45720" y="74930"/>
                  </a:cubicBezTo>
                  <a:cubicBezTo>
                    <a:pt x="52070" y="71120"/>
                    <a:pt x="59690" y="66040"/>
                    <a:pt x="67310" y="64770"/>
                  </a:cubicBezTo>
                  <a:cubicBezTo>
                    <a:pt x="74930" y="63500"/>
                    <a:pt x="86360" y="66040"/>
                    <a:pt x="93980" y="66040"/>
                  </a:cubicBezTo>
                  <a:cubicBezTo>
                    <a:pt x="100330" y="66040"/>
                    <a:pt x="106680" y="67310"/>
                    <a:pt x="113030" y="67310"/>
                  </a:cubicBezTo>
                  <a:cubicBezTo>
                    <a:pt x="119380" y="67310"/>
                    <a:pt x="127000" y="67310"/>
                    <a:pt x="133350" y="68580"/>
                  </a:cubicBezTo>
                  <a:cubicBezTo>
                    <a:pt x="139700" y="69850"/>
                    <a:pt x="146050" y="71120"/>
                    <a:pt x="152400" y="72390"/>
                  </a:cubicBezTo>
                  <a:cubicBezTo>
                    <a:pt x="160020" y="73660"/>
                    <a:pt x="167640" y="74930"/>
                    <a:pt x="175260" y="77470"/>
                  </a:cubicBezTo>
                  <a:cubicBezTo>
                    <a:pt x="185420" y="80010"/>
                    <a:pt x="198120" y="83820"/>
                    <a:pt x="207010" y="87630"/>
                  </a:cubicBezTo>
                  <a:cubicBezTo>
                    <a:pt x="214630" y="91440"/>
                    <a:pt x="219710" y="93980"/>
                    <a:pt x="224790" y="99060"/>
                  </a:cubicBezTo>
                  <a:cubicBezTo>
                    <a:pt x="229870" y="105410"/>
                    <a:pt x="234950" y="119380"/>
                    <a:pt x="236220" y="128270"/>
                  </a:cubicBezTo>
                  <a:cubicBezTo>
                    <a:pt x="237490" y="135890"/>
                    <a:pt x="234950" y="143510"/>
                    <a:pt x="234950" y="149860"/>
                  </a:cubicBezTo>
                  <a:cubicBezTo>
                    <a:pt x="234950" y="156210"/>
                    <a:pt x="234950" y="162560"/>
                    <a:pt x="233680" y="168910"/>
                  </a:cubicBezTo>
                  <a:cubicBezTo>
                    <a:pt x="232410" y="176530"/>
                    <a:pt x="231140" y="185420"/>
                    <a:pt x="228600" y="194310"/>
                  </a:cubicBezTo>
                  <a:cubicBezTo>
                    <a:pt x="226060" y="204470"/>
                    <a:pt x="219710" y="214630"/>
                    <a:pt x="215900" y="224790"/>
                  </a:cubicBezTo>
                  <a:cubicBezTo>
                    <a:pt x="212090" y="234950"/>
                    <a:pt x="207010" y="245110"/>
                    <a:pt x="204470" y="256540"/>
                  </a:cubicBezTo>
                  <a:cubicBezTo>
                    <a:pt x="200660" y="269240"/>
                    <a:pt x="200660" y="284480"/>
                    <a:pt x="196850" y="295910"/>
                  </a:cubicBezTo>
                  <a:cubicBezTo>
                    <a:pt x="194310" y="304800"/>
                    <a:pt x="190500" y="313690"/>
                    <a:pt x="185420" y="318770"/>
                  </a:cubicBezTo>
                  <a:cubicBezTo>
                    <a:pt x="180340" y="323850"/>
                    <a:pt x="171450" y="327660"/>
                    <a:pt x="163830" y="328930"/>
                  </a:cubicBezTo>
                  <a:cubicBezTo>
                    <a:pt x="156210" y="330200"/>
                    <a:pt x="149860" y="328930"/>
                    <a:pt x="142240" y="326390"/>
                  </a:cubicBezTo>
                  <a:cubicBezTo>
                    <a:pt x="134620" y="323850"/>
                    <a:pt x="125730" y="322580"/>
                    <a:pt x="119380" y="316230"/>
                  </a:cubicBezTo>
                  <a:cubicBezTo>
                    <a:pt x="113030" y="309880"/>
                    <a:pt x="109220" y="298450"/>
                    <a:pt x="106680" y="288290"/>
                  </a:cubicBezTo>
                  <a:cubicBezTo>
                    <a:pt x="104140" y="278130"/>
                    <a:pt x="107950" y="267970"/>
                    <a:pt x="107950" y="256540"/>
                  </a:cubicBezTo>
                  <a:cubicBezTo>
                    <a:pt x="107950" y="245110"/>
                    <a:pt x="106680" y="229870"/>
                    <a:pt x="106680" y="219710"/>
                  </a:cubicBezTo>
                  <a:cubicBezTo>
                    <a:pt x="106680" y="212090"/>
                    <a:pt x="106680" y="205740"/>
                    <a:pt x="106680" y="199390"/>
                  </a:cubicBezTo>
                  <a:cubicBezTo>
                    <a:pt x="106680" y="191770"/>
                    <a:pt x="106680" y="184150"/>
                    <a:pt x="106680" y="177800"/>
                  </a:cubicBezTo>
                  <a:cubicBezTo>
                    <a:pt x="106680" y="171450"/>
                    <a:pt x="106680" y="165100"/>
                    <a:pt x="106680" y="158750"/>
                  </a:cubicBezTo>
                  <a:cubicBezTo>
                    <a:pt x="106680" y="152400"/>
                    <a:pt x="106680" y="144780"/>
                    <a:pt x="106680" y="137160"/>
                  </a:cubicBezTo>
                  <a:cubicBezTo>
                    <a:pt x="106680" y="130810"/>
                    <a:pt x="106680" y="124460"/>
                    <a:pt x="106680" y="116840"/>
                  </a:cubicBezTo>
                  <a:cubicBezTo>
                    <a:pt x="107950" y="106680"/>
                    <a:pt x="107950" y="90170"/>
                    <a:pt x="111760" y="80010"/>
                  </a:cubicBezTo>
                  <a:cubicBezTo>
                    <a:pt x="114300" y="72390"/>
                    <a:pt x="116840" y="66040"/>
                    <a:pt x="121920" y="62230"/>
                  </a:cubicBezTo>
                  <a:cubicBezTo>
                    <a:pt x="128270" y="57150"/>
                    <a:pt x="139700" y="54610"/>
                    <a:pt x="148590" y="54610"/>
                  </a:cubicBezTo>
                  <a:cubicBezTo>
                    <a:pt x="156210" y="54610"/>
                    <a:pt x="165100" y="57150"/>
                    <a:pt x="171450" y="60960"/>
                  </a:cubicBezTo>
                  <a:cubicBezTo>
                    <a:pt x="177800" y="64770"/>
                    <a:pt x="184150" y="68580"/>
                    <a:pt x="189230" y="74930"/>
                  </a:cubicBezTo>
                  <a:cubicBezTo>
                    <a:pt x="195580" y="82550"/>
                    <a:pt x="200660" y="92710"/>
                    <a:pt x="204470" y="102870"/>
                  </a:cubicBezTo>
                  <a:cubicBezTo>
                    <a:pt x="208280" y="113030"/>
                    <a:pt x="208280" y="127000"/>
                    <a:pt x="209550" y="137160"/>
                  </a:cubicBezTo>
                  <a:cubicBezTo>
                    <a:pt x="209550" y="144780"/>
                    <a:pt x="209550" y="149860"/>
                    <a:pt x="209550" y="157480"/>
                  </a:cubicBezTo>
                  <a:cubicBezTo>
                    <a:pt x="209550" y="166370"/>
                    <a:pt x="210820" y="175260"/>
                    <a:pt x="210820" y="185420"/>
                  </a:cubicBezTo>
                  <a:cubicBezTo>
                    <a:pt x="210820" y="196850"/>
                    <a:pt x="210820" y="209550"/>
                    <a:pt x="210820" y="220980"/>
                  </a:cubicBezTo>
                  <a:cubicBezTo>
                    <a:pt x="210820" y="233680"/>
                    <a:pt x="209550" y="246380"/>
                    <a:pt x="208280" y="257810"/>
                  </a:cubicBezTo>
                  <a:cubicBezTo>
                    <a:pt x="207010" y="267970"/>
                    <a:pt x="207010" y="276860"/>
                    <a:pt x="201930" y="284480"/>
                  </a:cubicBezTo>
                  <a:cubicBezTo>
                    <a:pt x="196850" y="293370"/>
                    <a:pt x="186690" y="304800"/>
                    <a:pt x="179070" y="306070"/>
                  </a:cubicBezTo>
                  <a:cubicBezTo>
                    <a:pt x="171450" y="307340"/>
                    <a:pt x="162560" y="302260"/>
                    <a:pt x="156210" y="298450"/>
                  </a:cubicBezTo>
                  <a:cubicBezTo>
                    <a:pt x="149860" y="294640"/>
                    <a:pt x="144780" y="287020"/>
                    <a:pt x="139700" y="281940"/>
                  </a:cubicBezTo>
                  <a:cubicBezTo>
                    <a:pt x="134620" y="276860"/>
                    <a:pt x="132080" y="271780"/>
                    <a:pt x="127000" y="266700"/>
                  </a:cubicBezTo>
                  <a:cubicBezTo>
                    <a:pt x="120650" y="259080"/>
                    <a:pt x="110490" y="250190"/>
                    <a:pt x="102870" y="241300"/>
                  </a:cubicBezTo>
                  <a:cubicBezTo>
                    <a:pt x="95250" y="232410"/>
                    <a:pt x="86360" y="222250"/>
                    <a:pt x="80010" y="214630"/>
                  </a:cubicBezTo>
                  <a:cubicBezTo>
                    <a:pt x="74930" y="208280"/>
                    <a:pt x="71120" y="204470"/>
                    <a:pt x="66040" y="198120"/>
                  </a:cubicBezTo>
                  <a:cubicBezTo>
                    <a:pt x="59690" y="190500"/>
                    <a:pt x="50800" y="181610"/>
                    <a:pt x="45720" y="173990"/>
                  </a:cubicBezTo>
                  <a:cubicBezTo>
                    <a:pt x="41910" y="167640"/>
                    <a:pt x="38100" y="162560"/>
                    <a:pt x="35560" y="156210"/>
                  </a:cubicBezTo>
                  <a:cubicBezTo>
                    <a:pt x="31750" y="149860"/>
                    <a:pt x="29210" y="143510"/>
                    <a:pt x="26670" y="137160"/>
                  </a:cubicBezTo>
                  <a:cubicBezTo>
                    <a:pt x="24130" y="130810"/>
                    <a:pt x="20320" y="124460"/>
                    <a:pt x="17780" y="118110"/>
                  </a:cubicBezTo>
                  <a:cubicBezTo>
                    <a:pt x="13970" y="110490"/>
                    <a:pt x="10160" y="102870"/>
                    <a:pt x="7620" y="93980"/>
                  </a:cubicBezTo>
                  <a:cubicBezTo>
                    <a:pt x="5080" y="85090"/>
                    <a:pt x="2540" y="74930"/>
                    <a:pt x="1270" y="66040"/>
                  </a:cubicBezTo>
                  <a:cubicBezTo>
                    <a:pt x="0" y="55880"/>
                    <a:pt x="0" y="46990"/>
                    <a:pt x="1270" y="36830"/>
                  </a:cubicBezTo>
                  <a:cubicBezTo>
                    <a:pt x="2540" y="26670"/>
                    <a:pt x="5080" y="12700"/>
                    <a:pt x="12700" y="6350"/>
                  </a:cubicBezTo>
                  <a:cubicBezTo>
                    <a:pt x="20320" y="0"/>
                    <a:pt x="34290" y="0"/>
                    <a:pt x="44450" y="0"/>
                  </a:cubicBezTo>
                  <a:cubicBezTo>
                    <a:pt x="53340" y="0"/>
                    <a:pt x="63500" y="1270"/>
                    <a:pt x="71120" y="2540"/>
                  </a:cubicBezTo>
                  <a:cubicBezTo>
                    <a:pt x="77470" y="3810"/>
                    <a:pt x="83820" y="5080"/>
                    <a:pt x="90170" y="7620"/>
                  </a:cubicBezTo>
                  <a:cubicBezTo>
                    <a:pt x="96520" y="10160"/>
                    <a:pt x="102870" y="15240"/>
                    <a:pt x="109220" y="20320"/>
                  </a:cubicBezTo>
                  <a:cubicBezTo>
                    <a:pt x="114300" y="25400"/>
                    <a:pt x="119380" y="30480"/>
                    <a:pt x="124460" y="35560"/>
                  </a:cubicBezTo>
                  <a:cubicBezTo>
                    <a:pt x="129540" y="41910"/>
                    <a:pt x="133350" y="48260"/>
                    <a:pt x="138430" y="54610"/>
                  </a:cubicBezTo>
                  <a:cubicBezTo>
                    <a:pt x="143510" y="62230"/>
                    <a:pt x="149860" y="69850"/>
                    <a:pt x="153670" y="78740"/>
                  </a:cubicBezTo>
                  <a:cubicBezTo>
                    <a:pt x="157480" y="87630"/>
                    <a:pt x="161290" y="96520"/>
                    <a:pt x="163830" y="106680"/>
                  </a:cubicBezTo>
                  <a:cubicBezTo>
                    <a:pt x="166370" y="116840"/>
                    <a:pt x="166370" y="128270"/>
                    <a:pt x="167640" y="138430"/>
                  </a:cubicBezTo>
                  <a:cubicBezTo>
                    <a:pt x="168910" y="148590"/>
                    <a:pt x="168910" y="158750"/>
                    <a:pt x="168910" y="168910"/>
                  </a:cubicBezTo>
                  <a:cubicBezTo>
                    <a:pt x="168910" y="179070"/>
                    <a:pt x="170180" y="189230"/>
                    <a:pt x="170180" y="199390"/>
                  </a:cubicBezTo>
                  <a:cubicBezTo>
                    <a:pt x="170180" y="208280"/>
                    <a:pt x="171450" y="215900"/>
                    <a:pt x="171450" y="223520"/>
                  </a:cubicBezTo>
                  <a:cubicBezTo>
                    <a:pt x="171450" y="231140"/>
                    <a:pt x="171450" y="241300"/>
                    <a:pt x="171450" y="246380"/>
                  </a:cubicBezTo>
                  <a:cubicBezTo>
                    <a:pt x="171450" y="248920"/>
                    <a:pt x="170180" y="250190"/>
                    <a:pt x="170180" y="251460"/>
                  </a:cubicBezTo>
                  <a:cubicBezTo>
                    <a:pt x="170180" y="252730"/>
                    <a:pt x="168910" y="254000"/>
                    <a:pt x="168910" y="255270"/>
                  </a:cubicBezTo>
                  <a:cubicBezTo>
                    <a:pt x="167640" y="256540"/>
                    <a:pt x="167640" y="257810"/>
                    <a:pt x="166370" y="259080"/>
                  </a:cubicBezTo>
                  <a:cubicBezTo>
                    <a:pt x="165100" y="260350"/>
                    <a:pt x="163830" y="261620"/>
                    <a:pt x="162560" y="262890"/>
                  </a:cubicBezTo>
                  <a:cubicBezTo>
                    <a:pt x="161290" y="264160"/>
                    <a:pt x="158750" y="264160"/>
                    <a:pt x="157480" y="265430"/>
                  </a:cubicBezTo>
                  <a:cubicBezTo>
                    <a:pt x="156210" y="265430"/>
                    <a:pt x="154940" y="266700"/>
                    <a:pt x="153670" y="266700"/>
                  </a:cubicBezTo>
                  <a:cubicBezTo>
                    <a:pt x="152400" y="266700"/>
                    <a:pt x="149860" y="266700"/>
                    <a:pt x="148590" y="266700"/>
                  </a:cubicBezTo>
                  <a:cubicBezTo>
                    <a:pt x="147320" y="266700"/>
                    <a:pt x="144780" y="266700"/>
                    <a:pt x="143510" y="265430"/>
                  </a:cubicBezTo>
                  <a:cubicBezTo>
                    <a:pt x="142240" y="265430"/>
                    <a:pt x="140970" y="264160"/>
                    <a:pt x="139700" y="262890"/>
                  </a:cubicBezTo>
                  <a:cubicBezTo>
                    <a:pt x="138430" y="261620"/>
                    <a:pt x="137160" y="260350"/>
                    <a:pt x="135890" y="259080"/>
                  </a:cubicBezTo>
                  <a:cubicBezTo>
                    <a:pt x="134620" y="257810"/>
                    <a:pt x="134620" y="256540"/>
                    <a:pt x="133350" y="255270"/>
                  </a:cubicBezTo>
                  <a:cubicBezTo>
                    <a:pt x="132080" y="254000"/>
                    <a:pt x="130810" y="252730"/>
                    <a:pt x="130810" y="251460"/>
                  </a:cubicBezTo>
                  <a:cubicBezTo>
                    <a:pt x="130810" y="250190"/>
                    <a:pt x="130810" y="248920"/>
                    <a:pt x="130810" y="246380"/>
                  </a:cubicBezTo>
                  <a:cubicBezTo>
                    <a:pt x="130810" y="243840"/>
                    <a:pt x="130810" y="241300"/>
                    <a:pt x="130810" y="237490"/>
                  </a:cubicBezTo>
                  <a:cubicBezTo>
                    <a:pt x="130810" y="232410"/>
                    <a:pt x="132080" y="223520"/>
                    <a:pt x="132080" y="217170"/>
                  </a:cubicBezTo>
                  <a:cubicBezTo>
                    <a:pt x="132080" y="210820"/>
                    <a:pt x="133350" y="204470"/>
                    <a:pt x="133350" y="196850"/>
                  </a:cubicBezTo>
                  <a:cubicBezTo>
                    <a:pt x="133350" y="185420"/>
                    <a:pt x="133350" y="167640"/>
                    <a:pt x="133350" y="156210"/>
                  </a:cubicBezTo>
                  <a:cubicBezTo>
                    <a:pt x="133350" y="148590"/>
                    <a:pt x="134620" y="143510"/>
                    <a:pt x="134620" y="137160"/>
                  </a:cubicBezTo>
                  <a:cubicBezTo>
                    <a:pt x="135890" y="130810"/>
                    <a:pt x="135890" y="123190"/>
                    <a:pt x="137160" y="115570"/>
                  </a:cubicBezTo>
                  <a:cubicBezTo>
                    <a:pt x="138430" y="105410"/>
                    <a:pt x="139700" y="91440"/>
                    <a:pt x="140970" y="81280"/>
                  </a:cubicBezTo>
                  <a:cubicBezTo>
                    <a:pt x="142240" y="73660"/>
                    <a:pt x="144780" y="68580"/>
                    <a:pt x="146050" y="60960"/>
                  </a:cubicBezTo>
                  <a:cubicBezTo>
                    <a:pt x="148590" y="52070"/>
                    <a:pt x="149860" y="34290"/>
                    <a:pt x="152400" y="29210"/>
                  </a:cubicBezTo>
                  <a:cubicBezTo>
                    <a:pt x="153670" y="26670"/>
                    <a:pt x="153670" y="26670"/>
                    <a:pt x="154940" y="25400"/>
                  </a:cubicBezTo>
                  <a:cubicBezTo>
                    <a:pt x="156210" y="24130"/>
                    <a:pt x="156210" y="22860"/>
                    <a:pt x="157480" y="21590"/>
                  </a:cubicBezTo>
                  <a:cubicBezTo>
                    <a:pt x="158750" y="20320"/>
                    <a:pt x="160020" y="19050"/>
                    <a:pt x="161290" y="17780"/>
                  </a:cubicBezTo>
                  <a:cubicBezTo>
                    <a:pt x="162560" y="16510"/>
                    <a:pt x="163830" y="16510"/>
                    <a:pt x="165100" y="16510"/>
                  </a:cubicBezTo>
                  <a:cubicBezTo>
                    <a:pt x="166370" y="16510"/>
                    <a:pt x="168910" y="15240"/>
                    <a:pt x="170180" y="15240"/>
                  </a:cubicBezTo>
                  <a:cubicBezTo>
                    <a:pt x="171450" y="15240"/>
                    <a:pt x="173990" y="15240"/>
                    <a:pt x="175260" y="15240"/>
                  </a:cubicBezTo>
                  <a:cubicBezTo>
                    <a:pt x="176530" y="15240"/>
                    <a:pt x="177800" y="16510"/>
                    <a:pt x="179070" y="16510"/>
                  </a:cubicBezTo>
                  <a:cubicBezTo>
                    <a:pt x="180340" y="17780"/>
                    <a:pt x="182880" y="17780"/>
                    <a:pt x="184150" y="19050"/>
                  </a:cubicBezTo>
                  <a:cubicBezTo>
                    <a:pt x="185420" y="20320"/>
                    <a:pt x="185420" y="20320"/>
                    <a:pt x="186690" y="21590"/>
                  </a:cubicBezTo>
                  <a:cubicBezTo>
                    <a:pt x="187960" y="22860"/>
                    <a:pt x="187960" y="24130"/>
                    <a:pt x="189230" y="25400"/>
                  </a:cubicBezTo>
                  <a:cubicBezTo>
                    <a:pt x="190500" y="26670"/>
                    <a:pt x="191770" y="29210"/>
                    <a:pt x="191770" y="30480"/>
                  </a:cubicBezTo>
                  <a:cubicBezTo>
                    <a:pt x="191770" y="31750"/>
                    <a:pt x="191770" y="34290"/>
                    <a:pt x="191770" y="35560"/>
                  </a:cubicBezTo>
                  <a:cubicBezTo>
                    <a:pt x="191770" y="36830"/>
                    <a:pt x="191770" y="39370"/>
                    <a:pt x="191770" y="39370"/>
                  </a:cubicBezTo>
                  <a:cubicBezTo>
                    <a:pt x="190500" y="39370"/>
                    <a:pt x="181610" y="17780"/>
                    <a:pt x="180340" y="17780"/>
                  </a:cubicBezTo>
                  <a:cubicBezTo>
                    <a:pt x="177800" y="19050"/>
                    <a:pt x="185420" y="50800"/>
                    <a:pt x="184150" y="62230"/>
                  </a:cubicBezTo>
                  <a:cubicBezTo>
                    <a:pt x="182880" y="69850"/>
                    <a:pt x="179070" y="74930"/>
                    <a:pt x="176530" y="82550"/>
                  </a:cubicBezTo>
                  <a:cubicBezTo>
                    <a:pt x="173990" y="91440"/>
                    <a:pt x="171450" y="102870"/>
                    <a:pt x="168910" y="111760"/>
                  </a:cubicBezTo>
                  <a:cubicBezTo>
                    <a:pt x="166370" y="120650"/>
                    <a:pt x="163830" y="130810"/>
                    <a:pt x="161290" y="138430"/>
                  </a:cubicBezTo>
                  <a:cubicBezTo>
                    <a:pt x="158750" y="146050"/>
                    <a:pt x="156210" y="151130"/>
                    <a:pt x="153670" y="158750"/>
                  </a:cubicBezTo>
                  <a:cubicBezTo>
                    <a:pt x="151130" y="166370"/>
                    <a:pt x="147320" y="175260"/>
                    <a:pt x="144780" y="182880"/>
                  </a:cubicBezTo>
                  <a:cubicBezTo>
                    <a:pt x="142240" y="189230"/>
                    <a:pt x="140970" y="194310"/>
                    <a:pt x="138430" y="200660"/>
                  </a:cubicBezTo>
                  <a:cubicBezTo>
                    <a:pt x="135890" y="207010"/>
                    <a:pt x="133350" y="214630"/>
                    <a:pt x="130810" y="220980"/>
                  </a:cubicBezTo>
                  <a:cubicBezTo>
                    <a:pt x="128270" y="227330"/>
                    <a:pt x="124460" y="232410"/>
                    <a:pt x="120650" y="237490"/>
                  </a:cubicBezTo>
                  <a:cubicBezTo>
                    <a:pt x="116840" y="243840"/>
                    <a:pt x="113030" y="250190"/>
                    <a:pt x="107950" y="255270"/>
                  </a:cubicBezTo>
                  <a:cubicBezTo>
                    <a:pt x="102870" y="260350"/>
                    <a:pt x="99060" y="264160"/>
                    <a:pt x="92710" y="266700"/>
                  </a:cubicBezTo>
                  <a:cubicBezTo>
                    <a:pt x="85090" y="270510"/>
                    <a:pt x="72390" y="275590"/>
                    <a:pt x="64770" y="273050"/>
                  </a:cubicBezTo>
                  <a:cubicBezTo>
                    <a:pt x="55880" y="270510"/>
                    <a:pt x="45720" y="259080"/>
                    <a:pt x="43180" y="251460"/>
                  </a:cubicBezTo>
                  <a:cubicBezTo>
                    <a:pt x="40640" y="245110"/>
                    <a:pt x="44450" y="237490"/>
                    <a:pt x="44450" y="231140"/>
                  </a:cubicBezTo>
                  <a:cubicBezTo>
                    <a:pt x="44450" y="224790"/>
                    <a:pt x="44450" y="217170"/>
                    <a:pt x="44450" y="210820"/>
                  </a:cubicBezTo>
                  <a:cubicBezTo>
                    <a:pt x="44450" y="204470"/>
                    <a:pt x="44450" y="198120"/>
                    <a:pt x="44450" y="190500"/>
                  </a:cubicBezTo>
                  <a:cubicBezTo>
                    <a:pt x="44450" y="182880"/>
                    <a:pt x="44450" y="175260"/>
                    <a:pt x="44450" y="166370"/>
                  </a:cubicBezTo>
                  <a:cubicBezTo>
                    <a:pt x="44450" y="156210"/>
                    <a:pt x="41910" y="139700"/>
                    <a:pt x="41910" y="133350"/>
                  </a:cubicBezTo>
                  <a:cubicBezTo>
                    <a:pt x="41910" y="130810"/>
                    <a:pt x="43180" y="129540"/>
                    <a:pt x="43180" y="128270"/>
                  </a:cubicBezTo>
                  <a:cubicBezTo>
                    <a:pt x="43180" y="127000"/>
                    <a:pt x="44450" y="125730"/>
                    <a:pt x="44450" y="124460"/>
                  </a:cubicBezTo>
                  <a:cubicBezTo>
                    <a:pt x="45720" y="123190"/>
                    <a:pt x="45720" y="121920"/>
                    <a:pt x="46990" y="120650"/>
                  </a:cubicBezTo>
                  <a:cubicBezTo>
                    <a:pt x="48260" y="119380"/>
                    <a:pt x="49530" y="118110"/>
                    <a:pt x="50800" y="116840"/>
                  </a:cubicBezTo>
                  <a:cubicBezTo>
                    <a:pt x="52070" y="115570"/>
                    <a:pt x="53340" y="115570"/>
                    <a:pt x="54610" y="115570"/>
                  </a:cubicBezTo>
                  <a:cubicBezTo>
                    <a:pt x="55880" y="115570"/>
                    <a:pt x="58420" y="114300"/>
                    <a:pt x="59690" y="114300"/>
                  </a:cubicBezTo>
                  <a:cubicBezTo>
                    <a:pt x="60960" y="114300"/>
                    <a:pt x="62230" y="114300"/>
                    <a:pt x="63500" y="114300"/>
                  </a:cubicBezTo>
                  <a:cubicBezTo>
                    <a:pt x="64770" y="114300"/>
                    <a:pt x="67310" y="115570"/>
                    <a:pt x="68580" y="115570"/>
                  </a:cubicBezTo>
                  <a:cubicBezTo>
                    <a:pt x="69850" y="115570"/>
                    <a:pt x="71120" y="115570"/>
                    <a:pt x="72390" y="116840"/>
                  </a:cubicBezTo>
                  <a:cubicBezTo>
                    <a:pt x="73660" y="118110"/>
                    <a:pt x="73660" y="119380"/>
                    <a:pt x="74930" y="120650"/>
                  </a:cubicBezTo>
                  <a:cubicBezTo>
                    <a:pt x="76200" y="121920"/>
                    <a:pt x="77470" y="123190"/>
                    <a:pt x="78740" y="124460"/>
                  </a:cubicBezTo>
                  <a:cubicBezTo>
                    <a:pt x="80010" y="125730"/>
                    <a:pt x="80010" y="127000"/>
                    <a:pt x="80010" y="128270"/>
                  </a:cubicBezTo>
                  <a:cubicBezTo>
                    <a:pt x="80010" y="129540"/>
                    <a:pt x="80010" y="133350"/>
                    <a:pt x="80010" y="133350"/>
                  </a:cubicBezTo>
                </a:path>
              </a:pathLst>
            </a:custGeom>
            <a:solidFill>
              <a:srgbClr val="C60034">
                <a:alpha val="50980"/>
              </a:srgbClr>
            </a:solidFill>
            <a:ln>
              <a:noFill/>
            </a:ln>
          </p:spPr>
        </p:sp>
      </p:grpSp>
      <p:grpSp>
        <p:nvGrpSpPr>
          <p:cNvPr name="Group 11" id="11"/>
          <p:cNvGrpSpPr/>
          <p:nvPr/>
        </p:nvGrpSpPr>
        <p:grpSpPr>
          <a:xfrm rot="0">
            <a:off x="11150918" y="6882765"/>
            <a:ext cx="134302" cy="223838"/>
            <a:chOff x="0" y="0"/>
            <a:chExt cx="179070" cy="298450"/>
          </a:xfrm>
        </p:grpSpPr>
        <p:sp>
          <p:nvSpPr>
            <p:cNvPr name="Freeform 12" id="12"/>
            <p:cNvSpPr/>
            <p:nvPr/>
          </p:nvSpPr>
          <p:spPr>
            <a:xfrm flipH="false" flipV="false" rot="0">
              <a:off x="50800" y="50800"/>
              <a:ext cx="81280" cy="196850"/>
            </a:xfrm>
            <a:custGeom>
              <a:avLst/>
              <a:gdLst/>
              <a:ahLst/>
              <a:cxnLst/>
              <a:rect r="r" b="b" t="t" l="l"/>
              <a:pathLst>
                <a:path h="196850" w="81280">
                  <a:moveTo>
                    <a:pt x="35560" y="17780"/>
                  </a:moveTo>
                  <a:cubicBezTo>
                    <a:pt x="35560" y="53340"/>
                    <a:pt x="35560" y="60960"/>
                    <a:pt x="35560" y="69850"/>
                  </a:cubicBezTo>
                  <a:cubicBezTo>
                    <a:pt x="35560" y="78740"/>
                    <a:pt x="35560" y="86360"/>
                    <a:pt x="35560" y="95250"/>
                  </a:cubicBezTo>
                  <a:cubicBezTo>
                    <a:pt x="35560" y="102870"/>
                    <a:pt x="35560" y="110490"/>
                    <a:pt x="35560" y="119380"/>
                  </a:cubicBezTo>
                  <a:cubicBezTo>
                    <a:pt x="35560" y="129540"/>
                    <a:pt x="31750" y="143510"/>
                    <a:pt x="34290" y="152400"/>
                  </a:cubicBezTo>
                  <a:cubicBezTo>
                    <a:pt x="35560" y="158750"/>
                    <a:pt x="41910" y="165100"/>
                    <a:pt x="44450" y="168910"/>
                  </a:cubicBezTo>
                  <a:cubicBezTo>
                    <a:pt x="45720" y="170180"/>
                    <a:pt x="45720" y="171450"/>
                    <a:pt x="46990" y="172720"/>
                  </a:cubicBezTo>
                  <a:cubicBezTo>
                    <a:pt x="46990" y="173990"/>
                    <a:pt x="48260" y="175260"/>
                    <a:pt x="48260" y="176530"/>
                  </a:cubicBezTo>
                  <a:cubicBezTo>
                    <a:pt x="48260" y="177800"/>
                    <a:pt x="48260" y="179070"/>
                    <a:pt x="48260" y="180340"/>
                  </a:cubicBezTo>
                  <a:cubicBezTo>
                    <a:pt x="48260" y="181610"/>
                    <a:pt x="48260" y="182880"/>
                    <a:pt x="48260" y="184150"/>
                  </a:cubicBezTo>
                  <a:cubicBezTo>
                    <a:pt x="48260" y="185420"/>
                    <a:pt x="46990" y="186690"/>
                    <a:pt x="45720" y="187960"/>
                  </a:cubicBezTo>
                  <a:cubicBezTo>
                    <a:pt x="44450" y="189230"/>
                    <a:pt x="44450" y="190500"/>
                    <a:pt x="43180" y="191770"/>
                  </a:cubicBezTo>
                  <a:cubicBezTo>
                    <a:pt x="41910" y="193040"/>
                    <a:pt x="41910" y="194310"/>
                    <a:pt x="40640" y="194310"/>
                  </a:cubicBezTo>
                  <a:cubicBezTo>
                    <a:pt x="39370" y="195580"/>
                    <a:pt x="38100" y="195580"/>
                    <a:pt x="36830" y="195580"/>
                  </a:cubicBezTo>
                  <a:cubicBezTo>
                    <a:pt x="35560" y="195580"/>
                    <a:pt x="34290" y="196850"/>
                    <a:pt x="33020" y="196850"/>
                  </a:cubicBezTo>
                  <a:cubicBezTo>
                    <a:pt x="31750" y="196850"/>
                    <a:pt x="30480" y="196850"/>
                    <a:pt x="29210" y="196850"/>
                  </a:cubicBezTo>
                  <a:cubicBezTo>
                    <a:pt x="27940" y="196850"/>
                    <a:pt x="25400" y="196850"/>
                    <a:pt x="24130" y="195580"/>
                  </a:cubicBezTo>
                  <a:cubicBezTo>
                    <a:pt x="22860" y="195580"/>
                    <a:pt x="22860" y="194310"/>
                    <a:pt x="21590" y="193040"/>
                  </a:cubicBezTo>
                  <a:cubicBezTo>
                    <a:pt x="20320" y="191770"/>
                    <a:pt x="19050" y="191770"/>
                    <a:pt x="17780" y="190500"/>
                  </a:cubicBezTo>
                  <a:cubicBezTo>
                    <a:pt x="15240" y="185420"/>
                    <a:pt x="19050" y="167640"/>
                    <a:pt x="21590" y="157480"/>
                  </a:cubicBezTo>
                  <a:cubicBezTo>
                    <a:pt x="22860" y="147320"/>
                    <a:pt x="26670" y="137160"/>
                    <a:pt x="29210" y="127000"/>
                  </a:cubicBezTo>
                  <a:cubicBezTo>
                    <a:pt x="30480" y="116840"/>
                    <a:pt x="31750" y="105410"/>
                    <a:pt x="33020" y="96520"/>
                  </a:cubicBezTo>
                  <a:cubicBezTo>
                    <a:pt x="34290" y="88900"/>
                    <a:pt x="35560" y="83820"/>
                    <a:pt x="36830" y="76200"/>
                  </a:cubicBezTo>
                  <a:cubicBezTo>
                    <a:pt x="38100" y="68580"/>
                    <a:pt x="40640" y="59690"/>
                    <a:pt x="38100" y="53340"/>
                  </a:cubicBezTo>
                  <a:cubicBezTo>
                    <a:pt x="34290" y="44450"/>
                    <a:pt x="13970" y="36830"/>
                    <a:pt x="12700" y="31750"/>
                  </a:cubicBezTo>
                  <a:cubicBezTo>
                    <a:pt x="11430" y="29210"/>
                    <a:pt x="13970" y="27940"/>
                    <a:pt x="13970" y="26670"/>
                  </a:cubicBezTo>
                  <a:cubicBezTo>
                    <a:pt x="13970" y="25400"/>
                    <a:pt x="15240" y="24130"/>
                    <a:pt x="15240" y="22860"/>
                  </a:cubicBezTo>
                  <a:cubicBezTo>
                    <a:pt x="16510" y="21590"/>
                    <a:pt x="16510" y="19050"/>
                    <a:pt x="17780" y="17780"/>
                  </a:cubicBezTo>
                  <a:cubicBezTo>
                    <a:pt x="19050" y="16510"/>
                    <a:pt x="20320" y="16510"/>
                    <a:pt x="21590" y="15240"/>
                  </a:cubicBezTo>
                  <a:cubicBezTo>
                    <a:pt x="22860" y="13970"/>
                    <a:pt x="25400" y="13970"/>
                    <a:pt x="26670" y="12700"/>
                  </a:cubicBezTo>
                  <a:cubicBezTo>
                    <a:pt x="27940" y="12700"/>
                    <a:pt x="29210" y="11430"/>
                    <a:pt x="30480" y="11430"/>
                  </a:cubicBezTo>
                  <a:cubicBezTo>
                    <a:pt x="31750" y="11430"/>
                    <a:pt x="34290" y="12700"/>
                    <a:pt x="35560" y="12700"/>
                  </a:cubicBezTo>
                  <a:cubicBezTo>
                    <a:pt x="36830" y="12700"/>
                    <a:pt x="39370" y="13970"/>
                    <a:pt x="40640" y="13970"/>
                  </a:cubicBezTo>
                  <a:cubicBezTo>
                    <a:pt x="41910" y="13970"/>
                    <a:pt x="43180" y="13970"/>
                    <a:pt x="44450" y="15240"/>
                  </a:cubicBezTo>
                  <a:cubicBezTo>
                    <a:pt x="45720" y="16510"/>
                    <a:pt x="46990" y="17780"/>
                    <a:pt x="48260" y="19050"/>
                  </a:cubicBezTo>
                  <a:cubicBezTo>
                    <a:pt x="49530" y="20320"/>
                    <a:pt x="50800" y="21590"/>
                    <a:pt x="50800" y="22860"/>
                  </a:cubicBezTo>
                  <a:cubicBezTo>
                    <a:pt x="52070" y="24130"/>
                    <a:pt x="52070" y="26670"/>
                    <a:pt x="52070" y="27940"/>
                  </a:cubicBezTo>
                  <a:cubicBezTo>
                    <a:pt x="52070" y="29210"/>
                    <a:pt x="54610" y="31750"/>
                    <a:pt x="53340" y="33020"/>
                  </a:cubicBezTo>
                  <a:cubicBezTo>
                    <a:pt x="52070" y="38100"/>
                    <a:pt x="33020" y="50800"/>
                    <a:pt x="26670" y="50800"/>
                  </a:cubicBezTo>
                  <a:cubicBezTo>
                    <a:pt x="24130" y="50800"/>
                    <a:pt x="21590" y="49530"/>
                    <a:pt x="20320" y="48260"/>
                  </a:cubicBezTo>
                  <a:cubicBezTo>
                    <a:pt x="19050" y="46990"/>
                    <a:pt x="17780" y="44450"/>
                    <a:pt x="16510" y="43180"/>
                  </a:cubicBezTo>
                  <a:cubicBezTo>
                    <a:pt x="15240" y="40640"/>
                    <a:pt x="15240" y="39370"/>
                    <a:pt x="13970" y="36830"/>
                  </a:cubicBezTo>
                  <a:cubicBezTo>
                    <a:pt x="13970" y="34290"/>
                    <a:pt x="12700" y="33020"/>
                    <a:pt x="12700" y="30480"/>
                  </a:cubicBezTo>
                  <a:cubicBezTo>
                    <a:pt x="12700" y="27940"/>
                    <a:pt x="12700" y="26670"/>
                    <a:pt x="13970" y="24130"/>
                  </a:cubicBezTo>
                  <a:cubicBezTo>
                    <a:pt x="15240" y="22860"/>
                    <a:pt x="16510" y="20320"/>
                    <a:pt x="17780" y="19050"/>
                  </a:cubicBezTo>
                  <a:cubicBezTo>
                    <a:pt x="19050" y="17780"/>
                    <a:pt x="21590" y="16510"/>
                    <a:pt x="22860" y="15240"/>
                  </a:cubicBezTo>
                  <a:cubicBezTo>
                    <a:pt x="25400" y="13970"/>
                    <a:pt x="26670" y="12700"/>
                    <a:pt x="29210" y="12700"/>
                  </a:cubicBezTo>
                  <a:cubicBezTo>
                    <a:pt x="31750" y="12700"/>
                    <a:pt x="33020" y="12700"/>
                    <a:pt x="35560" y="12700"/>
                  </a:cubicBezTo>
                  <a:cubicBezTo>
                    <a:pt x="38100" y="12700"/>
                    <a:pt x="39370" y="12700"/>
                    <a:pt x="41910" y="13970"/>
                  </a:cubicBezTo>
                  <a:cubicBezTo>
                    <a:pt x="43180" y="15240"/>
                    <a:pt x="45720" y="16510"/>
                    <a:pt x="46990" y="17780"/>
                  </a:cubicBezTo>
                  <a:cubicBezTo>
                    <a:pt x="48260" y="19050"/>
                    <a:pt x="49530" y="21590"/>
                    <a:pt x="50800" y="22860"/>
                  </a:cubicBezTo>
                  <a:cubicBezTo>
                    <a:pt x="52070" y="25400"/>
                    <a:pt x="53340" y="26670"/>
                    <a:pt x="53340" y="29210"/>
                  </a:cubicBezTo>
                  <a:cubicBezTo>
                    <a:pt x="53340" y="31750"/>
                    <a:pt x="53340" y="33020"/>
                    <a:pt x="53340" y="35560"/>
                  </a:cubicBezTo>
                  <a:cubicBezTo>
                    <a:pt x="53340" y="38100"/>
                    <a:pt x="52070" y="39370"/>
                    <a:pt x="50800" y="41910"/>
                  </a:cubicBezTo>
                  <a:cubicBezTo>
                    <a:pt x="49530" y="43180"/>
                    <a:pt x="48260" y="45720"/>
                    <a:pt x="46990" y="46990"/>
                  </a:cubicBezTo>
                  <a:cubicBezTo>
                    <a:pt x="45720" y="48260"/>
                    <a:pt x="43180" y="49530"/>
                    <a:pt x="40640" y="50800"/>
                  </a:cubicBezTo>
                  <a:cubicBezTo>
                    <a:pt x="39370" y="52070"/>
                    <a:pt x="36830" y="52070"/>
                    <a:pt x="35560" y="52070"/>
                  </a:cubicBezTo>
                  <a:cubicBezTo>
                    <a:pt x="33020" y="52070"/>
                    <a:pt x="30480" y="52070"/>
                    <a:pt x="27940" y="52070"/>
                  </a:cubicBezTo>
                  <a:cubicBezTo>
                    <a:pt x="25400" y="52070"/>
                    <a:pt x="24130" y="50800"/>
                    <a:pt x="22860" y="49530"/>
                  </a:cubicBezTo>
                  <a:cubicBezTo>
                    <a:pt x="21590" y="48260"/>
                    <a:pt x="19050" y="45720"/>
                    <a:pt x="17780" y="44450"/>
                  </a:cubicBezTo>
                  <a:cubicBezTo>
                    <a:pt x="16510" y="43180"/>
                    <a:pt x="15240" y="40640"/>
                    <a:pt x="13970" y="39370"/>
                  </a:cubicBezTo>
                  <a:cubicBezTo>
                    <a:pt x="12700" y="36830"/>
                    <a:pt x="12700" y="35560"/>
                    <a:pt x="12700" y="33020"/>
                  </a:cubicBezTo>
                  <a:cubicBezTo>
                    <a:pt x="12700" y="30480"/>
                    <a:pt x="13970" y="29210"/>
                    <a:pt x="13970" y="26670"/>
                  </a:cubicBezTo>
                  <a:cubicBezTo>
                    <a:pt x="15240" y="24130"/>
                    <a:pt x="15240" y="21590"/>
                    <a:pt x="16510" y="20320"/>
                  </a:cubicBezTo>
                  <a:cubicBezTo>
                    <a:pt x="17780" y="19050"/>
                    <a:pt x="19050" y="17780"/>
                    <a:pt x="20320" y="16510"/>
                  </a:cubicBezTo>
                  <a:cubicBezTo>
                    <a:pt x="21590" y="15240"/>
                    <a:pt x="24130" y="13970"/>
                    <a:pt x="26670" y="12700"/>
                  </a:cubicBezTo>
                  <a:cubicBezTo>
                    <a:pt x="29210" y="11430"/>
                    <a:pt x="33020" y="10160"/>
                    <a:pt x="33020" y="11430"/>
                  </a:cubicBezTo>
                  <a:cubicBezTo>
                    <a:pt x="34290" y="12700"/>
                    <a:pt x="13970" y="33020"/>
                    <a:pt x="12700" y="31750"/>
                  </a:cubicBezTo>
                  <a:cubicBezTo>
                    <a:pt x="12700" y="31750"/>
                    <a:pt x="13970" y="27940"/>
                    <a:pt x="13970" y="26670"/>
                  </a:cubicBezTo>
                  <a:cubicBezTo>
                    <a:pt x="13970" y="25400"/>
                    <a:pt x="15240" y="24130"/>
                    <a:pt x="15240" y="22860"/>
                  </a:cubicBezTo>
                  <a:cubicBezTo>
                    <a:pt x="16510" y="21590"/>
                    <a:pt x="16510" y="19050"/>
                    <a:pt x="17780" y="17780"/>
                  </a:cubicBezTo>
                  <a:cubicBezTo>
                    <a:pt x="19050" y="16510"/>
                    <a:pt x="20320" y="16510"/>
                    <a:pt x="21590" y="15240"/>
                  </a:cubicBezTo>
                  <a:cubicBezTo>
                    <a:pt x="22860" y="13970"/>
                    <a:pt x="25400" y="13970"/>
                    <a:pt x="26670" y="12700"/>
                  </a:cubicBezTo>
                  <a:cubicBezTo>
                    <a:pt x="27940" y="12700"/>
                    <a:pt x="29210" y="11430"/>
                    <a:pt x="30480" y="11430"/>
                  </a:cubicBezTo>
                  <a:cubicBezTo>
                    <a:pt x="31750" y="11430"/>
                    <a:pt x="34290" y="12700"/>
                    <a:pt x="35560" y="12700"/>
                  </a:cubicBezTo>
                  <a:cubicBezTo>
                    <a:pt x="36830" y="12700"/>
                    <a:pt x="39370" y="13970"/>
                    <a:pt x="40640" y="13970"/>
                  </a:cubicBezTo>
                  <a:cubicBezTo>
                    <a:pt x="41910" y="13970"/>
                    <a:pt x="43180" y="13970"/>
                    <a:pt x="44450" y="15240"/>
                  </a:cubicBezTo>
                  <a:cubicBezTo>
                    <a:pt x="45720" y="16510"/>
                    <a:pt x="46990" y="17780"/>
                    <a:pt x="48260" y="19050"/>
                  </a:cubicBezTo>
                  <a:cubicBezTo>
                    <a:pt x="49530" y="20320"/>
                    <a:pt x="50800" y="21590"/>
                    <a:pt x="50800" y="22860"/>
                  </a:cubicBezTo>
                  <a:cubicBezTo>
                    <a:pt x="52070" y="24130"/>
                    <a:pt x="52070" y="26670"/>
                    <a:pt x="52070" y="27940"/>
                  </a:cubicBezTo>
                  <a:cubicBezTo>
                    <a:pt x="52070" y="29210"/>
                    <a:pt x="52070" y="30480"/>
                    <a:pt x="53340" y="33020"/>
                  </a:cubicBezTo>
                  <a:cubicBezTo>
                    <a:pt x="55880" y="38100"/>
                    <a:pt x="73660" y="45720"/>
                    <a:pt x="77470" y="54610"/>
                  </a:cubicBezTo>
                  <a:cubicBezTo>
                    <a:pt x="81280" y="62230"/>
                    <a:pt x="77470" y="72390"/>
                    <a:pt x="76200" y="81280"/>
                  </a:cubicBezTo>
                  <a:cubicBezTo>
                    <a:pt x="74930" y="91440"/>
                    <a:pt x="69850" y="102870"/>
                    <a:pt x="67310" y="113030"/>
                  </a:cubicBezTo>
                  <a:cubicBezTo>
                    <a:pt x="66040" y="120650"/>
                    <a:pt x="64770" y="128270"/>
                    <a:pt x="63500" y="135890"/>
                  </a:cubicBezTo>
                  <a:cubicBezTo>
                    <a:pt x="62230" y="142240"/>
                    <a:pt x="60960" y="149860"/>
                    <a:pt x="58420" y="154940"/>
                  </a:cubicBezTo>
                  <a:cubicBezTo>
                    <a:pt x="54610" y="160020"/>
                    <a:pt x="44450" y="165100"/>
                    <a:pt x="44450" y="168910"/>
                  </a:cubicBezTo>
                  <a:cubicBezTo>
                    <a:pt x="44450" y="170180"/>
                    <a:pt x="45720" y="171450"/>
                    <a:pt x="46990" y="172720"/>
                  </a:cubicBezTo>
                  <a:cubicBezTo>
                    <a:pt x="46990" y="173990"/>
                    <a:pt x="48260" y="175260"/>
                    <a:pt x="48260" y="176530"/>
                  </a:cubicBezTo>
                  <a:cubicBezTo>
                    <a:pt x="48260" y="177800"/>
                    <a:pt x="48260" y="179070"/>
                    <a:pt x="48260" y="180340"/>
                  </a:cubicBezTo>
                  <a:cubicBezTo>
                    <a:pt x="48260" y="181610"/>
                    <a:pt x="48260" y="182880"/>
                    <a:pt x="48260" y="184150"/>
                  </a:cubicBezTo>
                  <a:cubicBezTo>
                    <a:pt x="48260" y="185420"/>
                    <a:pt x="46990" y="186690"/>
                    <a:pt x="45720" y="187960"/>
                  </a:cubicBezTo>
                  <a:cubicBezTo>
                    <a:pt x="44450" y="189230"/>
                    <a:pt x="44450" y="190500"/>
                    <a:pt x="43180" y="191770"/>
                  </a:cubicBezTo>
                  <a:cubicBezTo>
                    <a:pt x="41910" y="193040"/>
                    <a:pt x="41910" y="194310"/>
                    <a:pt x="40640" y="194310"/>
                  </a:cubicBezTo>
                  <a:cubicBezTo>
                    <a:pt x="39370" y="195580"/>
                    <a:pt x="38100" y="195580"/>
                    <a:pt x="36830" y="195580"/>
                  </a:cubicBezTo>
                  <a:cubicBezTo>
                    <a:pt x="35560" y="195580"/>
                    <a:pt x="34290" y="196850"/>
                    <a:pt x="33020" y="196850"/>
                  </a:cubicBezTo>
                  <a:cubicBezTo>
                    <a:pt x="31750" y="196850"/>
                    <a:pt x="30480" y="196850"/>
                    <a:pt x="29210" y="196850"/>
                  </a:cubicBezTo>
                  <a:cubicBezTo>
                    <a:pt x="27940" y="196850"/>
                    <a:pt x="25400" y="196850"/>
                    <a:pt x="24130" y="195580"/>
                  </a:cubicBezTo>
                  <a:cubicBezTo>
                    <a:pt x="22860" y="195580"/>
                    <a:pt x="22860" y="194310"/>
                    <a:pt x="21590" y="193040"/>
                  </a:cubicBezTo>
                  <a:cubicBezTo>
                    <a:pt x="20320" y="191770"/>
                    <a:pt x="19050" y="191770"/>
                    <a:pt x="17780" y="190500"/>
                  </a:cubicBezTo>
                  <a:cubicBezTo>
                    <a:pt x="15240" y="187960"/>
                    <a:pt x="8890" y="181610"/>
                    <a:pt x="6350" y="175260"/>
                  </a:cubicBezTo>
                  <a:cubicBezTo>
                    <a:pt x="3810" y="168910"/>
                    <a:pt x="3810" y="161290"/>
                    <a:pt x="2540" y="152400"/>
                  </a:cubicBezTo>
                  <a:cubicBezTo>
                    <a:pt x="1270" y="142240"/>
                    <a:pt x="1270" y="129540"/>
                    <a:pt x="1270" y="119380"/>
                  </a:cubicBezTo>
                  <a:cubicBezTo>
                    <a:pt x="1270" y="110490"/>
                    <a:pt x="1270" y="102870"/>
                    <a:pt x="1270" y="95250"/>
                  </a:cubicBezTo>
                  <a:cubicBezTo>
                    <a:pt x="1270" y="86360"/>
                    <a:pt x="1270" y="78740"/>
                    <a:pt x="1270" y="69850"/>
                  </a:cubicBezTo>
                  <a:cubicBezTo>
                    <a:pt x="1270" y="60960"/>
                    <a:pt x="1270" y="53340"/>
                    <a:pt x="1270" y="44450"/>
                  </a:cubicBezTo>
                  <a:cubicBezTo>
                    <a:pt x="1270" y="35560"/>
                    <a:pt x="0" y="22860"/>
                    <a:pt x="0" y="17780"/>
                  </a:cubicBezTo>
                  <a:cubicBezTo>
                    <a:pt x="0" y="15240"/>
                    <a:pt x="1270" y="13970"/>
                    <a:pt x="1270" y="12700"/>
                  </a:cubicBezTo>
                  <a:cubicBezTo>
                    <a:pt x="1270" y="11430"/>
                    <a:pt x="2540" y="10160"/>
                    <a:pt x="2540" y="8890"/>
                  </a:cubicBezTo>
                  <a:cubicBezTo>
                    <a:pt x="3810" y="7620"/>
                    <a:pt x="3810" y="6350"/>
                    <a:pt x="5080" y="5080"/>
                  </a:cubicBezTo>
                  <a:cubicBezTo>
                    <a:pt x="6350" y="3810"/>
                    <a:pt x="6350" y="2540"/>
                    <a:pt x="7620" y="2540"/>
                  </a:cubicBezTo>
                  <a:cubicBezTo>
                    <a:pt x="8890" y="1270"/>
                    <a:pt x="10160" y="1270"/>
                    <a:pt x="11430" y="1270"/>
                  </a:cubicBezTo>
                  <a:cubicBezTo>
                    <a:pt x="12700" y="1270"/>
                    <a:pt x="15240" y="0"/>
                    <a:pt x="16510" y="0"/>
                  </a:cubicBezTo>
                  <a:cubicBezTo>
                    <a:pt x="17780" y="0"/>
                    <a:pt x="19050" y="0"/>
                    <a:pt x="20320" y="0"/>
                  </a:cubicBezTo>
                  <a:cubicBezTo>
                    <a:pt x="21590" y="0"/>
                    <a:pt x="22860" y="1270"/>
                    <a:pt x="24130" y="1270"/>
                  </a:cubicBezTo>
                  <a:cubicBezTo>
                    <a:pt x="25400" y="1270"/>
                    <a:pt x="26670" y="2540"/>
                    <a:pt x="27940" y="2540"/>
                  </a:cubicBezTo>
                  <a:cubicBezTo>
                    <a:pt x="29210" y="3810"/>
                    <a:pt x="30480" y="3810"/>
                    <a:pt x="31750" y="5080"/>
                  </a:cubicBezTo>
                  <a:cubicBezTo>
                    <a:pt x="33020" y="6350"/>
                    <a:pt x="33020" y="7620"/>
                    <a:pt x="34290" y="8890"/>
                  </a:cubicBezTo>
                  <a:cubicBezTo>
                    <a:pt x="34290" y="10160"/>
                    <a:pt x="35560" y="11430"/>
                    <a:pt x="35560" y="12700"/>
                  </a:cubicBezTo>
                  <a:cubicBezTo>
                    <a:pt x="35560" y="13970"/>
                    <a:pt x="35560" y="17780"/>
                    <a:pt x="35560" y="17780"/>
                  </a:cubicBezTo>
                </a:path>
              </a:pathLst>
            </a:custGeom>
            <a:solidFill>
              <a:srgbClr val="C60034">
                <a:alpha val="50980"/>
              </a:srgbClr>
            </a:solidFill>
            <a:ln>
              <a:noFill/>
            </a:ln>
          </p:spPr>
        </p:sp>
      </p:grpSp>
      <p:grpSp>
        <p:nvGrpSpPr>
          <p:cNvPr name="Group 13" id="13"/>
          <p:cNvGrpSpPr/>
          <p:nvPr/>
        </p:nvGrpSpPr>
        <p:grpSpPr>
          <a:xfrm rot="0">
            <a:off x="11217593" y="6830378"/>
            <a:ext cx="107633" cy="126683"/>
            <a:chOff x="0" y="0"/>
            <a:chExt cx="143510" cy="168910"/>
          </a:xfrm>
        </p:grpSpPr>
        <p:sp>
          <p:nvSpPr>
            <p:cNvPr name="Freeform 14" id="14"/>
            <p:cNvSpPr/>
            <p:nvPr/>
          </p:nvSpPr>
          <p:spPr>
            <a:xfrm flipH="false" flipV="false" rot="0">
              <a:off x="50800" y="50800"/>
              <a:ext cx="41910" cy="67310"/>
            </a:xfrm>
            <a:custGeom>
              <a:avLst/>
              <a:gdLst/>
              <a:ahLst/>
              <a:cxnLst/>
              <a:rect r="r" b="b" t="t" l="l"/>
              <a:pathLst>
                <a:path h="67310" w="41910">
                  <a:moveTo>
                    <a:pt x="39370" y="19050"/>
                  </a:moveTo>
                  <a:cubicBezTo>
                    <a:pt x="41910" y="44450"/>
                    <a:pt x="41910" y="45720"/>
                    <a:pt x="41910" y="48260"/>
                  </a:cubicBezTo>
                  <a:cubicBezTo>
                    <a:pt x="41910" y="50800"/>
                    <a:pt x="41910" y="52070"/>
                    <a:pt x="40640" y="54610"/>
                  </a:cubicBezTo>
                  <a:cubicBezTo>
                    <a:pt x="39370" y="55880"/>
                    <a:pt x="38100" y="58420"/>
                    <a:pt x="36830" y="59690"/>
                  </a:cubicBezTo>
                  <a:cubicBezTo>
                    <a:pt x="35560" y="60960"/>
                    <a:pt x="34290" y="63500"/>
                    <a:pt x="33020" y="64770"/>
                  </a:cubicBezTo>
                  <a:cubicBezTo>
                    <a:pt x="31750" y="66040"/>
                    <a:pt x="29210" y="66040"/>
                    <a:pt x="26670" y="66040"/>
                  </a:cubicBezTo>
                  <a:cubicBezTo>
                    <a:pt x="24130" y="66040"/>
                    <a:pt x="22860" y="67310"/>
                    <a:pt x="20320" y="67310"/>
                  </a:cubicBezTo>
                  <a:cubicBezTo>
                    <a:pt x="17780" y="67310"/>
                    <a:pt x="16510" y="66040"/>
                    <a:pt x="13970" y="64770"/>
                  </a:cubicBezTo>
                  <a:cubicBezTo>
                    <a:pt x="12700" y="63500"/>
                    <a:pt x="10160" y="63500"/>
                    <a:pt x="8890" y="62230"/>
                  </a:cubicBezTo>
                  <a:cubicBezTo>
                    <a:pt x="7620" y="60960"/>
                    <a:pt x="6350" y="58420"/>
                    <a:pt x="5080" y="57150"/>
                  </a:cubicBezTo>
                  <a:cubicBezTo>
                    <a:pt x="3810" y="54610"/>
                    <a:pt x="3810" y="53340"/>
                    <a:pt x="3810" y="50800"/>
                  </a:cubicBezTo>
                  <a:cubicBezTo>
                    <a:pt x="3810" y="48260"/>
                    <a:pt x="3810" y="46990"/>
                    <a:pt x="3810" y="44450"/>
                  </a:cubicBezTo>
                  <a:cubicBezTo>
                    <a:pt x="3810" y="41910"/>
                    <a:pt x="3810" y="40640"/>
                    <a:pt x="5080" y="38100"/>
                  </a:cubicBezTo>
                  <a:cubicBezTo>
                    <a:pt x="6350" y="36830"/>
                    <a:pt x="7620" y="34290"/>
                    <a:pt x="8890" y="33020"/>
                  </a:cubicBezTo>
                  <a:cubicBezTo>
                    <a:pt x="10160" y="31750"/>
                    <a:pt x="12700" y="30480"/>
                    <a:pt x="13970" y="29210"/>
                  </a:cubicBezTo>
                  <a:cubicBezTo>
                    <a:pt x="16510" y="27940"/>
                    <a:pt x="17780" y="27940"/>
                    <a:pt x="20320" y="27940"/>
                  </a:cubicBezTo>
                  <a:cubicBezTo>
                    <a:pt x="22860" y="27940"/>
                    <a:pt x="24130" y="27940"/>
                    <a:pt x="26670" y="27940"/>
                  </a:cubicBezTo>
                  <a:cubicBezTo>
                    <a:pt x="29210" y="27940"/>
                    <a:pt x="30480" y="29210"/>
                    <a:pt x="33020" y="30480"/>
                  </a:cubicBezTo>
                  <a:cubicBezTo>
                    <a:pt x="34290" y="31750"/>
                    <a:pt x="36830" y="33020"/>
                    <a:pt x="38100" y="34290"/>
                  </a:cubicBezTo>
                  <a:cubicBezTo>
                    <a:pt x="39370" y="35560"/>
                    <a:pt x="39370" y="38100"/>
                    <a:pt x="40640" y="40640"/>
                  </a:cubicBezTo>
                  <a:cubicBezTo>
                    <a:pt x="40640" y="43180"/>
                    <a:pt x="41910" y="44450"/>
                    <a:pt x="41910" y="46990"/>
                  </a:cubicBezTo>
                  <a:cubicBezTo>
                    <a:pt x="41910" y="49530"/>
                    <a:pt x="41910" y="52070"/>
                    <a:pt x="41910" y="53340"/>
                  </a:cubicBezTo>
                  <a:cubicBezTo>
                    <a:pt x="41910" y="54610"/>
                    <a:pt x="39370" y="57150"/>
                    <a:pt x="38100" y="58420"/>
                  </a:cubicBezTo>
                  <a:cubicBezTo>
                    <a:pt x="36830" y="59690"/>
                    <a:pt x="35560" y="62230"/>
                    <a:pt x="34290" y="63500"/>
                  </a:cubicBezTo>
                  <a:cubicBezTo>
                    <a:pt x="33020" y="64770"/>
                    <a:pt x="30480" y="66040"/>
                    <a:pt x="29210" y="66040"/>
                  </a:cubicBezTo>
                  <a:cubicBezTo>
                    <a:pt x="26670" y="67310"/>
                    <a:pt x="25400" y="67310"/>
                    <a:pt x="22860" y="67310"/>
                  </a:cubicBezTo>
                  <a:cubicBezTo>
                    <a:pt x="20320" y="67310"/>
                    <a:pt x="19050" y="66040"/>
                    <a:pt x="16510" y="66040"/>
                  </a:cubicBezTo>
                  <a:cubicBezTo>
                    <a:pt x="13970" y="64770"/>
                    <a:pt x="11430" y="64770"/>
                    <a:pt x="10160" y="63500"/>
                  </a:cubicBezTo>
                  <a:cubicBezTo>
                    <a:pt x="8890" y="62230"/>
                    <a:pt x="7620" y="59690"/>
                    <a:pt x="6350" y="58420"/>
                  </a:cubicBezTo>
                  <a:cubicBezTo>
                    <a:pt x="5080" y="55880"/>
                    <a:pt x="3810" y="52070"/>
                    <a:pt x="3810" y="52070"/>
                  </a:cubicBezTo>
                  <a:cubicBezTo>
                    <a:pt x="3810" y="52070"/>
                    <a:pt x="0" y="24130"/>
                    <a:pt x="0" y="19050"/>
                  </a:cubicBezTo>
                  <a:cubicBezTo>
                    <a:pt x="0" y="16510"/>
                    <a:pt x="1270" y="16510"/>
                    <a:pt x="1270" y="15240"/>
                  </a:cubicBezTo>
                  <a:cubicBezTo>
                    <a:pt x="1270" y="13970"/>
                    <a:pt x="1270" y="11430"/>
                    <a:pt x="2540" y="10160"/>
                  </a:cubicBezTo>
                  <a:cubicBezTo>
                    <a:pt x="2540" y="8890"/>
                    <a:pt x="3810" y="7620"/>
                    <a:pt x="5080" y="6350"/>
                  </a:cubicBezTo>
                  <a:cubicBezTo>
                    <a:pt x="6350" y="5080"/>
                    <a:pt x="7620" y="5080"/>
                    <a:pt x="8890" y="3810"/>
                  </a:cubicBezTo>
                  <a:cubicBezTo>
                    <a:pt x="10160" y="2540"/>
                    <a:pt x="11430" y="1270"/>
                    <a:pt x="12700" y="1270"/>
                  </a:cubicBezTo>
                  <a:cubicBezTo>
                    <a:pt x="13970" y="0"/>
                    <a:pt x="16510" y="0"/>
                    <a:pt x="17780" y="0"/>
                  </a:cubicBezTo>
                  <a:cubicBezTo>
                    <a:pt x="19050" y="0"/>
                    <a:pt x="20320" y="0"/>
                    <a:pt x="21590" y="0"/>
                  </a:cubicBezTo>
                  <a:cubicBezTo>
                    <a:pt x="22860" y="0"/>
                    <a:pt x="25400" y="0"/>
                    <a:pt x="26670" y="1270"/>
                  </a:cubicBezTo>
                  <a:cubicBezTo>
                    <a:pt x="27940" y="1270"/>
                    <a:pt x="29210" y="2540"/>
                    <a:pt x="30480" y="3810"/>
                  </a:cubicBezTo>
                  <a:cubicBezTo>
                    <a:pt x="31750" y="5080"/>
                    <a:pt x="33020" y="5080"/>
                    <a:pt x="34290" y="6350"/>
                  </a:cubicBezTo>
                  <a:cubicBezTo>
                    <a:pt x="35560" y="7620"/>
                    <a:pt x="36830" y="8890"/>
                    <a:pt x="36830" y="10160"/>
                  </a:cubicBezTo>
                  <a:cubicBezTo>
                    <a:pt x="38100" y="11430"/>
                    <a:pt x="38100" y="13970"/>
                    <a:pt x="38100" y="15240"/>
                  </a:cubicBezTo>
                  <a:cubicBezTo>
                    <a:pt x="38100" y="16510"/>
                    <a:pt x="39370" y="19050"/>
                    <a:pt x="39370" y="19050"/>
                  </a:cubicBezTo>
                </a:path>
              </a:pathLst>
            </a:custGeom>
            <a:solidFill>
              <a:srgbClr val="C60034">
                <a:alpha val="50980"/>
              </a:srgbClr>
            </a:solidFill>
            <a:ln>
              <a:noFill/>
            </a:ln>
          </p:spPr>
        </p:sp>
      </p:grpSp>
      <p:grpSp>
        <p:nvGrpSpPr>
          <p:cNvPr name="Group 15" id="15"/>
          <p:cNvGrpSpPr/>
          <p:nvPr/>
        </p:nvGrpSpPr>
        <p:grpSpPr>
          <a:xfrm rot="0">
            <a:off x="11217593" y="6858953"/>
            <a:ext cx="104775" cy="185738"/>
            <a:chOff x="0" y="0"/>
            <a:chExt cx="139700" cy="247650"/>
          </a:xfrm>
        </p:grpSpPr>
        <p:sp>
          <p:nvSpPr>
            <p:cNvPr name="Freeform 16" id="16"/>
            <p:cNvSpPr/>
            <p:nvPr/>
          </p:nvSpPr>
          <p:spPr>
            <a:xfrm flipH="false" flipV="false" rot="0">
              <a:off x="50800" y="50800"/>
              <a:ext cx="39370" cy="146050"/>
            </a:xfrm>
            <a:custGeom>
              <a:avLst/>
              <a:gdLst/>
              <a:ahLst/>
              <a:cxnLst/>
              <a:rect r="r" b="b" t="t" l="l"/>
              <a:pathLst>
                <a:path h="146050" w="39370">
                  <a:moveTo>
                    <a:pt x="38100" y="19050"/>
                  </a:moveTo>
                  <a:cubicBezTo>
                    <a:pt x="38100" y="48260"/>
                    <a:pt x="36830" y="55880"/>
                    <a:pt x="36830" y="63500"/>
                  </a:cubicBezTo>
                  <a:cubicBezTo>
                    <a:pt x="36830" y="71120"/>
                    <a:pt x="36830" y="77470"/>
                    <a:pt x="36830" y="86360"/>
                  </a:cubicBezTo>
                  <a:cubicBezTo>
                    <a:pt x="36830" y="97790"/>
                    <a:pt x="39370" y="119380"/>
                    <a:pt x="38100" y="127000"/>
                  </a:cubicBezTo>
                  <a:cubicBezTo>
                    <a:pt x="38100" y="129540"/>
                    <a:pt x="38100" y="130810"/>
                    <a:pt x="36830" y="133350"/>
                  </a:cubicBezTo>
                  <a:cubicBezTo>
                    <a:pt x="36830" y="134620"/>
                    <a:pt x="35560" y="137160"/>
                    <a:pt x="34290" y="138430"/>
                  </a:cubicBezTo>
                  <a:cubicBezTo>
                    <a:pt x="33020" y="139700"/>
                    <a:pt x="30480" y="140970"/>
                    <a:pt x="29210" y="142240"/>
                  </a:cubicBezTo>
                  <a:cubicBezTo>
                    <a:pt x="27940" y="143510"/>
                    <a:pt x="25400" y="144780"/>
                    <a:pt x="24130" y="144780"/>
                  </a:cubicBezTo>
                  <a:cubicBezTo>
                    <a:pt x="21590" y="146050"/>
                    <a:pt x="20320" y="146050"/>
                    <a:pt x="17780" y="146050"/>
                  </a:cubicBezTo>
                  <a:cubicBezTo>
                    <a:pt x="16510" y="146050"/>
                    <a:pt x="13970" y="146050"/>
                    <a:pt x="12700" y="144780"/>
                  </a:cubicBezTo>
                  <a:cubicBezTo>
                    <a:pt x="11430" y="143510"/>
                    <a:pt x="8890" y="142240"/>
                    <a:pt x="7620" y="140970"/>
                  </a:cubicBezTo>
                  <a:cubicBezTo>
                    <a:pt x="6350" y="139700"/>
                    <a:pt x="3810" y="138430"/>
                    <a:pt x="2540" y="137160"/>
                  </a:cubicBezTo>
                  <a:cubicBezTo>
                    <a:pt x="1270" y="135890"/>
                    <a:pt x="1270" y="133350"/>
                    <a:pt x="1270" y="130810"/>
                  </a:cubicBezTo>
                  <a:cubicBezTo>
                    <a:pt x="1270" y="129540"/>
                    <a:pt x="0" y="127000"/>
                    <a:pt x="0" y="125730"/>
                  </a:cubicBezTo>
                  <a:cubicBezTo>
                    <a:pt x="0" y="123190"/>
                    <a:pt x="1270" y="121920"/>
                    <a:pt x="2540" y="119380"/>
                  </a:cubicBezTo>
                  <a:cubicBezTo>
                    <a:pt x="3810" y="118110"/>
                    <a:pt x="3810" y="115570"/>
                    <a:pt x="5080" y="114300"/>
                  </a:cubicBezTo>
                  <a:cubicBezTo>
                    <a:pt x="6350" y="113030"/>
                    <a:pt x="8890" y="111760"/>
                    <a:pt x="10160" y="110490"/>
                  </a:cubicBezTo>
                  <a:cubicBezTo>
                    <a:pt x="12700" y="109220"/>
                    <a:pt x="13970" y="109220"/>
                    <a:pt x="16510" y="109220"/>
                  </a:cubicBezTo>
                  <a:cubicBezTo>
                    <a:pt x="17780" y="109220"/>
                    <a:pt x="20320" y="109220"/>
                    <a:pt x="21590" y="109220"/>
                  </a:cubicBezTo>
                  <a:cubicBezTo>
                    <a:pt x="24130" y="109220"/>
                    <a:pt x="25400" y="109220"/>
                    <a:pt x="27940" y="110490"/>
                  </a:cubicBezTo>
                  <a:cubicBezTo>
                    <a:pt x="29210" y="111760"/>
                    <a:pt x="31750" y="113030"/>
                    <a:pt x="33020" y="114300"/>
                  </a:cubicBezTo>
                  <a:cubicBezTo>
                    <a:pt x="34290" y="115570"/>
                    <a:pt x="35560" y="118110"/>
                    <a:pt x="35560" y="119380"/>
                  </a:cubicBezTo>
                  <a:cubicBezTo>
                    <a:pt x="36830" y="121920"/>
                    <a:pt x="36830" y="123190"/>
                    <a:pt x="36830" y="125730"/>
                  </a:cubicBezTo>
                  <a:cubicBezTo>
                    <a:pt x="36830" y="127000"/>
                    <a:pt x="36830" y="129540"/>
                    <a:pt x="36830" y="130810"/>
                  </a:cubicBezTo>
                  <a:cubicBezTo>
                    <a:pt x="36830" y="133350"/>
                    <a:pt x="35560" y="135890"/>
                    <a:pt x="34290" y="137160"/>
                  </a:cubicBezTo>
                  <a:cubicBezTo>
                    <a:pt x="33020" y="138430"/>
                    <a:pt x="31750" y="139700"/>
                    <a:pt x="30480" y="140970"/>
                  </a:cubicBezTo>
                  <a:cubicBezTo>
                    <a:pt x="29210" y="142240"/>
                    <a:pt x="26670" y="143510"/>
                    <a:pt x="25400" y="144780"/>
                  </a:cubicBezTo>
                  <a:cubicBezTo>
                    <a:pt x="24130" y="146050"/>
                    <a:pt x="21590" y="146050"/>
                    <a:pt x="20320" y="146050"/>
                  </a:cubicBezTo>
                  <a:cubicBezTo>
                    <a:pt x="17780" y="146050"/>
                    <a:pt x="16510" y="146050"/>
                    <a:pt x="13970" y="144780"/>
                  </a:cubicBezTo>
                  <a:cubicBezTo>
                    <a:pt x="12700" y="144780"/>
                    <a:pt x="10160" y="143510"/>
                    <a:pt x="8890" y="142240"/>
                  </a:cubicBezTo>
                  <a:cubicBezTo>
                    <a:pt x="7620" y="140970"/>
                    <a:pt x="5080" y="139700"/>
                    <a:pt x="3810" y="138430"/>
                  </a:cubicBezTo>
                  <a:cubicBezTo>
                    <a:pt x="2540" y="137160"/>
                    <a:pt x="1270" y="134620"/>
                    <a:pt x="1270" y="133350"/>
                  </a:cubicBezTo>
                  <a:cubicBezTo>
                    <a:pt x="0" y="130810"/>
                    <a:pt x="0" y="127000"/>
                    <a:pt x="0" y="127000"/>
                  </a:cubicBezTo>
                  <a:cubicBezTo>
                    <a:pt x="0" y="127000"/>
                    <a:pt x="1270" y="97790"/>
                    <a:pt x="1270" y="86360"/>
                  </a:cubicBezTo>
                  <a:cubicBezTo>
                    <a:pt x="1270" y="77470"/>
                    <a:pt x="0" y="71120"/>
                    <a:pt x="0" y="63500"/>
                  </a:cubicBezTo>
                  <a:cubicBezTo>
                    <a:pt x="0" y="55880"/>
                    <a:pt x="0" y="48260"/>
                    <a:pt x="0" y="40640"/>
                  </a:cubicBezTo>
                  <a:cubicBezTo>
                    <a:pt x="0" y="33020"/>
                    <a:pt x="0" y="24130"/>
                    <a:pt x="0" y="19050"/>
                  </a:cubicBezTo>
                  <a:cubicBezTo>
                    <a:pt x="0" y="16510"/>
                    <a:pt x="1270" y="15240"/>
                    <a:pt x="1270" y="13970"/>
                  </a:cubicBezTo>
                  <a:cubicBezTo>
                    <a:pt x="1270" y="12700"/>
                    <a:pt x="2540" y="11430"/>
                    <a:pt x="2540" y="10160"/>
                  </a:cubicBezTo>
                  <a:cubicBezTo>
                    <a:pt x="3810" y="8890"/>
                    <a:pt x="3810" y="7620"/>
                    <a:pt x="5080" y="6350"/>
                  </a:cubicBezTo>
                  <a:cubicBezTo>
                    <a:pt x="6350" y="5080"/>
                    <a:pt x="7620" y="5080"/>
                    <a:pt x="8890" y="3810"/>
                  </a:cubicBezTo>
                  <a:cubicBezTo>
                    <a:pt x="10160" y="2540"/>
                    <a:pt x="11430" y="2540"/>
                    <a:pt x="12700" y="1270"/>
                  </a:cubicBezTo>
                  <a:cubicBezTo>
                    <a:pt x="13970" y="1270"/>
                    <a:pt x="15240" y="0"/>
                    <a:pt x="16510" y="0"/>
                  </a:cubicBezTo>
                  <a:cubicBezTo>
                    <a:pt x="17780" y="0"/>
                    <a:pt x="20320" y="0"/>
                    <a:pt x="21590" y="0"/>
                  </a:cubicBezTo>
                  <a:cubicBezTo>
                    <a:pt x="22860" y="0"/>
                    <a:pt x="24130" y="1270"/>
                    <a:pt x="25400" y="1270"/>
                  </a:cubicBezTo>
                  <a:cubicBezTo>
                    <a:pt x="26670" y="2540"/>
                    <a:pt x="27940" y="2540"/>
                    <a:pt x="29210" y="3810"/>
                  </a:cubicBezTo>
                  <a:cubicBezTo>
                    <a:pt x="30480" y="5080"/>
                    <a:pt x="31750" y="5080"/>
                    <a:pt x="33020" y="6350"/>
                  </a:cubicBezTo>
                  <a:cubicBezTo>
                    <a:pt x="34290" y="7620"/>
                    <a:pt x="34290" y="8890"/>
                    <a:pt x="35560" y="10160"/>
                  </a:cubicBezTo>
                  <a:cubicBezTo>
                    <a:pt x="35560" y="11430"/>
                    <a:pt x="36830" y="12700"/>
                    <a:pt x="36830" y="13970"/>
                  </a:cubicBezTo>
                  <a:cubicBezTo>
                    <a:pt x="36830" y="15240"/>
                    <a:pt x="38100" y="19050"/>
                    <a:pt x="38100" y="19050"/>
                  </a:cubicBezTo>
                </a:path>
              </a:pathLst>
            </a:custGeom>
            <a:solidFill>
              <a:srgbClr val="C60034">
                <a:alpha val="50980"/>
              </a:srgbClr>
            </a:solidFill>
            <a:ln>
              <a:noFill/>
            </a:ln>
          </p:spPr>
        </p:sp>
      </p:grpSp>
      <p:grpSp>
        <p:nvGrpSpPr>
          <p:cNvPr name="Group 17" id="17"/>
          <p:cNvGrpSpPr/>
          <p:nvPr/>
        </p:nvGrpSpPr>
        <p:grpSpPr>
          <a:xfrm rot="0">
            <a:off x="9533572" y="6599872"/>
            <a:ext cx="161925" cy="175260"/>
            <a:chOff x="0" y="0"/>
            <a:chExt cx="215900" cy="233680"/>
          </a:xfrm>
        </p:grpSpPr>
        <p:sp>
          <p:nvSpPr>
            <p:cNvPr name="Freeform 18" id="18"/>
            <p:cNvSpPr/>
            <p:nvPr/>
          </p:nvSpPr>
          <p:spPr>
            <a:xfrm flipH="false" flipV="false" rot="0">
              <a:off x="50800" y="50800"/>
              <a:ext cx="114300" cy="133350"/>
            </a:xfrm>
            <a:custGeom>
              <a:avLst/>
              <a:gdLst/>
              <a:ahLst/>
              <a:cxnLst/>
              <a:rect r="r" b="b" t="t" l="l"/>
              <a:pathLst>
                <a:path h="133350" w="114300">
                  <a:moveTo>
                    <a:pt x="55880" y="58420"/>
                  </a:moveTo>
                  <a:cubicBezTo>
                    <a:pt x="54610" y="90170"/>
                    <a:pt x="53340" y="102870"/>
                    <a:pt x="55880" y="104140"/>
                  </a:cubicBezTo>
                  <a:cubicBezTo>
                    <a:pt x="59690" y="105410"/>
                    <a:pt x="72390" y="88900"/>
                    <a:pt x="77470" y="82550"/>
                  </a:cubicBezTo>
                  <a:cubicBezTo>
                    <a:pt x="81280" y="77470"/>
                    <a:pt x="82550" y="72390"/>
                    <a:pt x="85090" y="69850"/>
                  </a:cubicBezTo>
                  <a:cubicBezTo>
                    <a:pt x="86360" y="68580"/>
                    <a:pt x="88900" y="68580"/>
                    <a:pt x="90170" y="68580"/>
                  </a:cubicBezTo>
                  <a:cubicBezTo>
                    <a:pt x="91440" y="68580"/>
                    <a:pt x="93980" y="68580"/>
                    <a:pt x="95250" y="68580"/>
                  </a:cubicBezTo>
                  <a:cubicBezTo>
                    <a:pt x="96520" y="68580"/>
                    <a:pt x="97790" y="68580"/>
                    <a:pt x="99060" y="68580"/>
                  </a:cubicBezTo>
                  <a:cubicBezTo>
                    <a:pt x="100330" y="68580"/>
                    <a:pt x="102870" y="69850"/>
                    <a:pt x="104140" y="71120"/>
                  </a:cubicBezTo>
                  <a:cubicBezTo>
                    <a:pt x="105410" y="72390"/>
                    <a:pt x="106680" y="72390"/>
                    <a:pt x="107950" y="73660"/>
                  </a:cubicBezTo>
                  <a:cubicBezTo>
                    <a:pt x="109220" y="74930"/>
                    <a:pt x="109220" y="76200"/>
                    <a:pt x="110490" y="77470"/>
                  </a:cubicBezTo>
                  <a:cubicBezTo>
                    <a:pt x="111760" y="78740"/>
                    <a:pt x="111760" y="81280"/>
                    <a:pt x="113030" y="82550"/>
                  </a:cubicBezTo>
                  <a:cubicBezTo>
                    <a:pt x="113030" y="83820"/>
                    <a:pt x="114300" y="86360"/>
                    <a:pt x="114300" y="87630"/>
                  </a:cubicBezTo>
                  <a:cubicBezTo>
                    <a:pt x="114300" y="88900"/>
                    <a:pt x="113030" y="91440"/>
                    <a:pt x="113030" y="92710"/>
                  </a:cubicBezTo>
                  <a:cubicBezTo>
                    <a:pt x="113030" y="93980"/>
                    <a:pt x="111760" y="95250"/>
                    <a:pt x="111760" y="96520"/>
                  </a:cubicBezTo>
                  <a:cubicBezTo>
                    <a:pt x="110490" y="97790"/>
                    <a:pt x="110490" y="100330"/>
                    <a:pt x="109220" y="101600"/>
                  </a:cubicBezTo>
                  <a:cubicBezTo>
                    <a:pt x="107950" y="102870"/>
                    <a:pt x="107950" y="102870"/>
                    <a:pt x="106680" y="104140"/>
                  </a:cubicBezTo>
                  <a:cubicBezTo>
                    <a:pt x="105410" y="105410"/>
                    <a:pt x="104140" y="106680"/>
                    <a:pt x="101600" y="106680"/>
                  </a:cubicBezTo>
                  <a:cubicBezTo>
                    <a:pt x="95250" y="106680"/>
                    <a:pt x="72390" y="102870"/>
                    <a:pt x="63500" y="95250"/>
                  </a:cubicBezTo>
                  <a:cubicBezTo>
                    <a:pt x="53340" y="86360"/>
                    <a:pt x="48260" y="66040"/>
                    <a:pt x="44450" y="54610"/>
                  </a:cubicBezTo>
                  <a:cubicBezTo>
                    <a:pt x="41910" y="46990"/>
                    <a:pt x="43180" y="39370"/>
                    <a:pt x="39370" y="35560"/>
                  </a:cubicBezTo>
                  <a:cubicBezTo>
                    <a:pt x="34290" y="31750"/>
                    <a:pt x="21590" y="35560"/>
                    <a:pt x="16510" y="35560"/>
                  </a:cubicBezTo>
                  <a:cubicBezTo>
                    <a:pt x="13970" y="35560"/>
                    <a:pt x="11430" y="35560"/>
                    <a:pt x="10160" y="34290"/>
                  </a:cubicBezTo>
                  <a:cubicBezTo>
                    <a:pt x="8890" y="33020"/>
                    <a:pt x="7620" y="31750"/>
                    <a:pt x="6350" y="30480"/>
                  </a:cubicBezTo>
                  <a:cubicBezTo>
                    <a:pt x="5080" y="29210"/>
                    <a:pt x="3810" y="27940"/>
                    <a:pt x="2540" y="26670"/>
                  </a:cubicBezTo>
                  <a:cubicBezTo>
                    <a:pt x="1270" y="25400"/>
                    <a:pt x="0" y="22860"/>
                    <a:pt x="0" y="20320"/>
                  </a:cubicBezTo>
                  <a:cubicBezTo>
                    <a:pt x="0" y="19050"/>
                    <a:pt x="0" y="16510"/>
                    <a:pt x="0" y="15240"/>
                  </a:cubicBezTo>
                  <a:cubicBezTo>
                    <a:pt x="0" y="12700"/>
                    <a:pt x="1270" y="10160"/>
                    <a:pt x="2540" y="8890"/>
                  </a:cubicBezTo>
                  <a:cubicBezTo>
                    <a:pt x="3810" y="7620"/>
                    <a:pt x="5080" y="6350"/>
                    <a:pt x="6350" y="5080"/>
                  </a:cubicBezTo>
                  <a:cubicBezTo>
                    <a:pt x="7620" y="3810"/>
                    <a:pt x="8890" y="2540"/>
                    <a:pt x="10160" y="1270"/>
                  </a:cubicBezTo>
                  <a:cubicBezTo>
                    <a:pt x="11430" y="0"/>
                    <a:pt x="13970" y="0"/>
                    <a:pt x="16510" y="0"/>
                  </a:cubicBezTo>
                  <a:cubicBezTo>
                    <a:pt x="19050" y="0"/>
                    <a:pt x="20320" y="0"/>
                    <a:pt x="22860" y="0"/>
                  </a:cubicBezTo>
                  <a:cubicBezTo>
                    <a:pt x="24130" y="0"/>
                    <a:pt x="26670" y="1270"/>
                    <a:pt x="27940" y="2540"/>
                  </a:cubicBezTo>
                  <a:cubicBezTo>
                    <a:pt x="29210" y="3810"/>
                    <a:pt x="30480" y="5080"/>
                    <a:pt x="31750" y="6350"/>
                  </a:cubicBezTo>
                  <a:cubicBezTo>
                    <a:pt x="33020" y="7620"/>
                    <a:pt x="34290" y="10160"/>
                    <a:pt x="35560" y="11430"/>
                  </a:cubicBezTo>
                  <a:cubicBezTo>
                    <a:pt x="36830" y="12700"/>
                    <a:pt x="36830" y="15240"/>
                    <a:pt x="36830" y="16510"/>
                  </a:cubicBezTo>
                  <a:cubicBezTo>
                    <a:pt x="36830" y="19050"/>
                    <a:pt x="36830" y="20320"/>
                    <a:pt x="35560" y="22860"/>
                  </a:cubicBezTo>
                  <a:cubicBezTo>
                    <a:pt x="35560" y="24130"/>
                    <a:pt x="34290" y="26670"/>
                    <a:pt x="33020" y="27940"/>
                  </a:cubicBezTo>
                  <a:cubicBezTo>
                    <a:pt x="31750" y="29210"/>
                    <a:pt x="30480" y="30480"/>
                    <a:pt x="29210" y="31750"/>
                  </a:cubicBezTo>
                  <a:cubicBezTo>
                    <a:pt x="27940" y="33020"/>
                    <a:pt x="25400" y="35560"/>
                    <a:pt x="24130" y="35560"/>
                  </a:cubicBezTo>
                  <a:cubicBezTo>
                    <a:pt x="21590" y="36830"/>
                    <a:pt x="20320" y="35560"/>
                    <a:pt x="17780" y="35560"/>
                  </a:cubicBezTo>
                  <a:cubicBezTo>
                    <a:pt x="16510" y="35560"/>
                    <a:pt x="13970" y="35560"/>
                    <a:pt x="12700" y="35560"/>
                  </a:cubicBezTo>
                  <a:cubicBezTo>
                    <a:pt x="11430" y="35560"/>
                    <a:pt x="8890" y="33020"/>
                    <a:pt x="7620" y="31750"/>
                  </a:cubicBezTo>
                  <a:cubicBezTo>
                    <a:pt x="6350" y="30480"/>
                    <a:pt x="5080" y="29210"/>
                    <a:pt x="3810" y="27940"/>
                  </a:cubicBezTo>
                  <a:cubicBezTo>
                    <a:pt x="2540" y="26670"/>
                    <a:pt x="1270" y="24130"/>
                    <a:pt x="1270" y="22860"/>
                  </a:cubicBezTo>
                  <a:cubicBezTo>
                    <a:pt x="0" y="20320"/>
                    <a:pt x="0" y="19050"/>
                    <a:pt x="0" y="16510"/>
                  </a:cubicBezTo>
                  <a:cubicBezTo>
                    <a:pt x="0" y="15240"/>
                    <a:pt x="0" y="12700"/>
                    <a:pt x="1270" y="11430"/>
                  </a:cubicBezTo>
                  <a:cubicBezTo>
                    <a:pt x="2540" y="10160"/>
                    <a:pt x="3810" y="7620"/>
                    <a:pt x="5080" y="6350"/>
                  </a:cubicBezTo>
                  <a:cubicBezTo>
                    <a:pt x="6350" y="5080"/>
                    <a:pt x="7620" y="3810"/>
                    <a:pt x="8890" y="2540"/>
                  </a:cubicBezTo>
                  <a:cubicBezTo>
                    <a:pt x="10160" y="1270"/>
                    <a:pt x="12700" y="0"/>
                    <a:pt x="13970" y="0"/>
                  </a:cubicBezTo>
                  <a:cubicBezTo>
                    <a:pt x="16510" y="0"/>
                    <a:pt x="20320" y="0"/>
                    <a:pt x="20320" y="0"/>
                  </a:cubicBezTo>
                  <a:cubicBezTo>
                    <a:pt x="20320" y="0"/>
                    <a:pt x="67310" y="27940"/>
                    <a:pt x="77470" y="41910"/>
                  </a:cubicBezTo>
                  <a:cubicBezTo>
                    <a:pt x="83820" y="50800"/>
                    <a:pt x="81280" y="67310"/>
                    <a:pt x="85090" y="69850"/>
                  </a:cubicBezTo>
                  <a:cubicBezTo>
                    <a:pt x="86360" y="71120"/>
                    <a:pt x="88900" y="68580"/>
                    <a:pt x="90170" y="68580"/>
                  </a:cubicBezTo>
                  <a:cubicBezTo>
                    <a:pt x="91440" y="68580"/>
                    <a:pt x="93980" y="68580"/>
                    <a:pt x="95250" y="68580"/>
                  </a:cubicBezTo>
                  <a:cubicBezTo>
                    <a:pt x="96520" y="68580"/>
                    <a:pt x="97790" y="68580"/>
                    <a:pt x="99060" y="68580"/>
                  </a:cubicBezTo>
                  <a:cubicBezTo>
                    <a:pt x="100330" y="68580"/>
                    <a:pt x="102870" y="69850"/>
                    <a:pt x="104140" y="71120"/>
                  </a:cubicBezTo>
                  <a:cubicBezTo>
                    <a:pt x="105410" y="72390"/>
                    <a:pt x="106680" y="72390"/>
                    <a:pt x="107950" y="73660"/>
                  </a:cubicBezTo>
                  <a:cubicBezTo>
                    <a:pt x="109220" y="74930"/>
                    <a:pt x="109220" y="76200"/>
                    <a:pt x="110490" y="77470"/>
                  </a:cubicBezTo>
                  <a:cubicBezTo>
                    <a:pt x="111760" y="78740"/>
                    <a:pt x="111760" y="81280"/>
                    <a:pt x="113030" y="82550"/>
                  </a:cubicBezTo>
                  <a:cubicBezTo>
                    <a:pt x="113030" y="83820"/>
                    <a:pt x="114300" y="86360"/>
                    <a:pt x="114300" y="87630"/>
                  </a:cubicBezTo>
                  <a:cubicBezTo>
                    <a:pt x="114300" y="88900"/>
                    <a:pt x="113030" y="91440"/>
                    <a:pt x="113030" y="92710"/>
                  </a:cubicBezTo>
                  <a:cubicBezTo>
                    <a:pt x="113030" y="93980"/>
                    <a:pt x="111760" y="95250"/>
                    <a:pt x="111760" y="96520"/>
                  </a:cubicBezTo>
                  <a:cubicBezTo>
                    <a:pt x="110490" y="97790"/>
                    <a:pt x="110490" y="100330"/>
                    <a:pt x="109220" y="101600"/>
                  </a:cubicBezTo>
                  <a:cubicBezTo>
                    <a:pt x="107950" y="102870"/>
                    <a:pt x="107950" y="102870"/>
                    <a:pt x="106680" y="104140"/>
                  </a:cubicBezTo>
                  <a:cubicBezTo>
                    <a:pt x="105410" y="105410"/>
                    <a:pt x="102870" y="105410"/>
                    <a:pt x="101600" y="106680"/>
                  </a:cubicBezTo>
                  <a:cubicBezTo>
                    <a:pt x="100330" y="109220"/>
                    <a:pt x="100330" y="113030"/>
                    <a:pt x="97790" y="115570"/>
                  </a:cubicBezTo>
                  <a:cubicBezTo>
                    <a:pt x="91440" y="121920"/>
                    <a:pt x="71120" y="130810"/>
                    <a:pt x="58420" y="132080"/>
                  </a:cubicBezTo>
                  <a:cubicBezTo>
                    <a:pt x="48260" y="133350"/>
                    <a:pt x="38100" y="133350"/>
                    <a:pt x="30480" y="128270"/>
                  </a:cubicBezTo>
                  <a:cubicBezTo>
                    <a:pt x="24130" y="123190"/>
                    <a:pt x="19050" y="113030"/>
                    <a:pt x="16510" y="105410"/>
                  </a:cubicBezTo>
                  <a:cubicBezTo>
                    <a:pt x="13970" y="97790"/>
                    <a:pt x="16510" y="90170"/>
                    <a:pt x="16510" y="82550"/>
                  </a:cubicBezTo>
                  <a:cubicBezTo>
                    <a:pt x="16510" y="74930"/>
                    <a:pt x="16510" y="63500"/>
                    <a:pt x="16510" y="58420"/>
                  </a:cubicBezTo>
                  <a:cubicBezTo>
                    <a:pt x="16510" y="55880"/>
                    <a:pt x="16510" y="54610"/>
                    <a:pt x="16510" y="53340"/>
                  </a:cubicBezTo>
                  <a:cubicBezTo>
                    <a:pt x="16510" y="52070"/>
                    <a:pt x="17780" y="50800"/>
                    <a:pt x="19050" y="49530"/>
                  </a:cubicBezTo>
                  <a:cubicBezTo>
                    <a:pt x="20320" y="48260"/>
                    <a:pt x="20320" y="46990"/>
                    <a:pt x="21590" y="45720"/>
                  </a:cubicBezTo>
                  <a:cubicBezTo>
                    <a:pt x="22860" y="44450"/>
                    <a:pt x="24130" y="43180"/>
                    <a:pt x="25400" y="41910"/>
                  </a:cubicBezTo>
                  <a:cubicBezTo>
                    <a:pt x="26670" y="40640"/>
                    <a:pt x="27940" y="39370"/>
                    <a:pt x="29210" y="39370"/>
                  </a:cubicBezTo>
                  <a:cubicBezTo>
                    <a:pt x="30480" y="38100"/>
                    <a:pt x="33020" y="38100"/>
                    <a:pt x="34290" y="38100"/>
                  </a:cubicBezTo>
                  <a:cubicBezTo>
                    <a:pt x="35560" y="38100"/>
                    <a:pt x="36830" y="38100"/>
                    <a:pt x="38100" y="38100"/>
                  </a:cubicBezTo>
                  <a:cubicBezTo>
                    <a:pt x="39370" y="38100"/>
                    <a:pt x="41910" y="38100"/>
                    <a:pt x="43180" y="39370"/>
                  </a:cubicBezTo>
                  <a:cubicBezTo>
                    <a:pt x="44450" y="39370"/>
                    <a:pt x="45720" y="40640"/>
                    <a:pt x="46990" y="41910"/>
                  </a:cubicBezTo>
                  <a:cubicBezTo>
                    <a:pt x="48260" y="43180"/>
                    <a:pt x="49530" y="44450"/>
                    <a:pt x="50800" y="45720"/>
                  </a:cubicBezTo>
                  <a:cubicBezTo>
                    <a:pt x="52070" y="46990"/>
                    <a:pt x="52070" y="48260"/>
                    <a:pt x="53340" y="49530"/>
                  </a:cubicBezTo>
                  <a:cubicBezTo>
                    <a:pt x="53340" y="50800"/>
                    <a:pt x="54610" y="52070"/>
                    <a:pt x="54610" y="53340"/>
                  </a:cubicBezTo>
                  <a:cubicBezTo>
                    <a:pt x="54610" y="54610"/>
                    <a:pt x="55880" y="58420"/>
                    <a:pt x="55880" y="58420"/>
                  </a:cubicBezTo>
                </a:path>
              </a:pathLst>
            </a:custGeom>
            <a:solidFill>
              <a:srgbClr val="C60034">
                <a:alpha val="50980"/>
              </a:srgbClr>
            </a:solidFill>
            <a:ln>
              <a:noFill/>
            </a:ln>
          </p:spPr>
        </p:sp>
      </p:grpSp>
      <p:grpSp>
        <p:nvGrpSpPr>
          <p:cNvPr name="Group 19" id="19"/>
          <p:cNvGrpSpPr/>
          <p:nvPr/>
        </p:nvGrpSpPr>
        <p:grpSpPr>
          <a:xfrm rot="0">
            <a:off x="9506902" y="6758940"/>
            <a:ext cx="227647" cy="250508"/>
            <a:chOff x="0" y="0"/>
            <a:chExt cx="303530" cy="334010"/>
          </a:xfrm>
        </p:grpSpPr>
        <p:sp>
          <p:nvSpPr>
            <p:cNvPr name="Freeform 20" id="20"/>
            <p:cNvSpPr/>
            <p:nvPr/>
          </p:nvSpPr>
          <p:spPr>
            <a:xfrm flipH="false" flipV="false" rot="0">
              <a:off x="49530" y="50800"/>
              <a:ext cx="203200" cy="232410"/>
            </a:xfrm>
            <a:custGeom>
              <a:avLst/>
              <a:gdLst/>
              <a:ahLst/>
              <a:cxnLst/>
              <a:rect r="r" b="b" t="t" l="l"/>
              <a:pathLst>
                <a:path h="232410" w="203200">
                  <a:moveTo>
                    <a:pt x="184150" y="71120"/>
                  </a:moveTo>
                  <a:cubicBezTo>
                    <a:pt x="152400" y="69850"/>
                    <a:pt x="144780" y="69850"/>
                    <a:pt x="137160" y="69850"/>
                  </a:cubicBezTo>
                  <a:cubicBezTo>
                    <a:pt x="128270" y="69850"/>
                    <a:pt x="118110" y="68580"/>
                    <a:pt x="109220" y="69850"/>
                  </a:cubicBezTo>
                  <a:cubicBezTo>
                    <a:pt x="101600" y="71120"/>
                    <a:pt x="93980" y="71120"/>
                    <a:pt x="87630" y="73660"/>
                  </a:cubicBezTo>
                  <a:cubicBezTo>
                    <a:pt x="80010" y="77470"/>
                    <a:pt x="74930" y="83820"/>
                    <a:pt x="68580" y="90170"/>
                  </a:cubicBezTo>
                  <a:cubicBezTo>
                    <a:pt x="62230" y="96520"/>
                    <a:pt x="52070" y="113030"/>
                    <a:pt x="52070" y="113030"/>
                  </a:cubicBezTo>
                  <a:cubicBezTo>
                    <a:pt x="52070" y="113030"/>
                    <a:pt x="57150" y="97790"/>
                    <a:pt x="62230" y="92710"/>
                  </a:cubicBezTo>
                  <a:cubicBezTo>
                    <a:pt x="66040" y="87630"/>
                    <a:pt x="73660" y="85090"/>
                    <a:pt x="78740" y="80010"/>
                  </a:cubicBezTo>
                  <a:cubicBezTo>
                    <a:pt x="83820" y="74930"/>
                    <a:pt x="86360" y="66040"/>
                    <a:pt x="90170" y="59690"/>
                  </a:cubicBezTo>
                  <a:cubicBezTo>
                    <a:pt x="93980" y="53340"/>
                    <a:pt x="96520" y="45720"/>
                    <a:pt x="99060" y="39370"/>
                  </a:cubicBezTo>
                  <a:cubicBezTo>
                    <a:pt x="101600" y="33020"/>
                    <a:pt x="102870" y="25400"/>
                    <a:pt x="104140" y="21590"/>
                  </a:cubicBezTo>
                  <a:cubicBezTo>
                    <a:pt x="104140" y="19050"/>
                    <a:pt x="105410" y="17780"/>
                    <a:pt x="105410" y="16510"/>
                  </a:cubicBezTo>
                  <a:cubicBezTo>
                    <a:pt x="106680" y="15240"/>
                    <a:pt x="106680" y="12700"/>
                    <a:pt x="107950" y="11430"/>
                  </a:cubicBezTo>
                  <a:cubicBezTo>
                    <a:pt x="109220" y="10160"/>
                    <a:pt x="109220" y="7620"/>
                    <a:pt x="110490" y="6350"/>
                  </a:cubicBezTo>
                  <a:cubicBezTo>
                    <a:pt x="111760" y="5080"/>
                    <a:pt x="113030" y="3810"/>
                    <a:pt x="114300" y="2540"/>
                  </a:cubicBezTo>
                  <a:cubicBezTo>
                    <a:pt x="115570" y="1270"/>
                    <a:pt x="118110" y="0"/>
                    <a:pt x="119380" y="0"/>
                  </a:cubicBezTo>
                  <a:cubicBezTo>
                    <a:pt x="121920" y="0"/>
                    <a:pt x="123190" y="0"/>
                    <a:pt x="125730" y="0"/>
                  </a:cubicBezTo>
                  <a:cubicBezTo>
                    <a:pt x="127000" y="0"/>
                    <a:pt x="129540" y="0"/>
                    <a:pt x="130810" y="0"/>
                  </a:cubicBezTo>
                  <a:cubicBezTo>
                    <a:pt x="132080" y="0"/>
                    <a:pt x="134620" y="1270"/>
                    <a:pt x="135890" y="1270"/>
                  </a:cubicBezTo>
                  <a:cubicBezTo>
                    <a:pt x="137160" y="2540"/>
                    <a:pt x="139700" y="2540"/>
                    <a:pt x="140970" y="3810"/>
                  </a:cubicBezTo>
                  <a:cubicBezTo>
                    <a:pt x="142240" y="5080"/>
                    <a:pt x="143510" y="6350"/>
                    <a:pt x="144780" y="7620"/>
                  </a:cubicBezTo>
                  <a:cubicBezTo>
                    <a:pt x="146050" y="8890"/>
                    <a:pt x="147320" y="11430"/>
                    <a:pt x="148590" y="12700"/>
                  </a:cubicBezTo>
                  <a:cubicBezTo>
                    <a:pt x="149860" y="13970"/>
                    <a:pt x="149860" y="16510"/>
                    <a:pt x="149860" y="17780"/>
                  </a:cubicBezTo>
                  <a:cubicBezTo>
                    <a:pt x="149860" y="19050"/>
                    <a:pt x="149860" y="20320"/>
                    <a:pt x="149860" y="22860"/>
                  </a:cubicBezTo>
                  <a:cubicBezTo>
                    <a:pt x="149860" y="27940"/>
                    <a:pt x="149860" y="41910"/>
                    <a:pt x="149860" y="50800"/>
                  </a:cubicBezTo>
                  <a:cubicBezTo>
                    <a:pt x="149860" y="58420"/>
                    <a:pt x="148590" y="64770"/>
                    <a:pt x="148590" y="72390"/>
                  </a:cubicBezTo>
                  <a:cubicBezTo>
                    <a:pt x="148590" y="80010"/>
                    <a:pt x="148590" y="88900"/>
                    <a:pt x="148590" y="96520"/>
                  </a:cubicBezTo>
                  <a:cubicBezTo>
                    <a:pt x="148590" y="104140"/>
                    <a:pt x="147320" y="111760"/>
                    <a:pt x="147320" y="119380"/>
                  </a:cubicBezTo>
                  <a:cubicBezTo>
                    <a:pt x="147320" y="125730"/>
                    <a:pt x="147320" y="132080"/>
                    <a:pt x="147320" y="139700"/>
                  </a:cubicBezTo>
                  <a:cubicBezTo>
                    <a:pt x="147320" y="149860"/>
                    <a:pt x="147320" y="165100"/>
                    <a:pt x="147320" y="176530"/>
                  </a:cubicBezTo>
                  <a:cubicBezTo>
                    <a:pt x="147320" y="186690"/>
                    <a:pt x="147320" y="198120"/>
                    <a:pt x="147320" y="204470"/>
                  </a:cubicBezTo>
                  <a:cubicBezTo>
                    <a:pt x="147320" y="208280"/>
                    <a:pt x="147320" y="209550"/>
                    <a:pt x="147320" y="212090"/>
                  </a:cubicBezTo>
                  <a:cubicBezTo>
                    <a:pt x="147320" y="213360"/>
                    <a:pt x="147320" y="215900"/>
                    <a:pt x="147320" y="217170"/>
                  </a:cubicBezTo>
                  <a:cubicBezTo>
                    <a:pt x="147320" y="218440"/>
                    <a:pt x="146050" y="219710"/>
                    <a:pt x="144780" y="220980"/>
                  </a:cubicBezTo>
                  <a:cubicBezTo>
                    <a:pt x="143510" y="222250"/>
                    <a:pt x="143510" y="223520"/>
                    <a:pt x="142240" y="224790"/>
                  </a:cubicBezTo>
                  <a:cubicBezTo>
                    <a:pt x="140970" y="226060"/>
                    <a:pt x="139700" y="227330"/>
                    <a:pt x="138430" y="228600"/>
                  </a:cubicBezTo>
                  <a:cubicBezTo>
                    <a:pt x="137160" y="229870"/>
                    <a:pt x="135890" y="231140"/>
                    <a:pt x="134620" y="231140"/>
                  </a:cubicBezTo>
                  <a:cubicBezTo>
                    <a:pt x="133350" y="232410"/>
                    <a:pt x="130810" y="232410"/>
                    <a:pt x="129540" y="232410"/>
                  </a:cubicBezTo>
                  <a:cubicBezTo>
                    <a:pt x="128270" y="232410"/>
                    <a:pt x="125730" y="232410"/>
                    <a:pt x="124460" y="232410"/>
                  </a:cubicBezTo>
                  <a:cubicBezTo>
                    <a:pt x="123190" y="232410"/>
                    <a:pt x="121920" y="231140"/>
                    <a:pt x="120650" y="231140"/>
                  </a:cubicBezTo>
                  <a:cubicBezTo>
                    <a:pt x="119380" y="229870"/>
                    <a:pt x="116840" y="229870"/>
                    <a:pt x="115570" y="228600"/>
                  </a:cubicBezTo>
                  <a:cubicBezTo>
                    <a:pt x="114300" y="227330"/>
                    <a:pt x="113030" y="226060"/>
                    <a:pt x="111760" y="224790"/>
                  </a:cubicBezTo>
                  <a:cubicBezTo>
                    <a:pt x="110490" y="223520"/>
                    <a:pt x="110490" y="222250"/>
                    <a:pt x="109220" y="220980"/>
                  </a:cubicBezTo>
                  <a:cubicBezTo>
                    <a:pt x="109220" y="219710"/>
                    <a:pt x="107950" y="218440"/>
                    <a:pt x="107950" y="217170"/>
                  </a:cubicBezTo>
                  <a:cubicBezTo>
                    <a:pt x="107950" y="215900"/>
                    <a:pt x="106680" y="214630"/>
                    <a:pt x="106680" y="212090"/>
                  </a:cubicBezTo>
                  <a:cubicBezTo>
                    <a:pt x="106680" y="207010"/>
                    <a:pt x="106680" y="199390"/>
                    <a:pt x="106680" y="190500"/>
                  </a:cubicBezTo>
                  <a:cubicBezTo>
                    <a:pt x="106680" y="179070"/>
                    <a:pt x="106680" y="162560"/>
                    <a:pt x="106680" y="151130"/>
                  </a:cubicBezTo>
                  <a:cubicBezTo>
                    <a:pt x="106680" y="140970"/>
                    <a:pt x="107950" y="133350"/>
                    <a:pt x="107950" y="124460"/>
                  </a:cubicBezTo>
                  <a:cubicBezTo>
                    <a:pt x="107950" y="116840"/>
                    <a:pt x="107950" y="111760"/>
                    <a:pt x="107950" y="104140"/>
                  </a:cubicBezTo>
                  <a:cubicBezTo>
                    <a:pt x="107950" y="95250"/>
                    <a:pt x="113030" y="80010"/>
                    <a:pt x="107950" y="74930"/>
                  </a:cubicBezTo>
                  <a:cubicBezTo>
                    <a:pt x="102870" y="69850"/>
                    <a:pt x="87630" y="72390"/>
                    <a:pt x="78740" y="74930"/>
                  </a:cubicBezTo>
                  <a:cubicBezTo>
                    <a:pt x="71120" y="77470"/>
                    <a:pt x="63500" y="83820"/>
                    <a:pt x="58420" y="90170"/>
                  </a:cubicBezTo>
                  <a:cubicBezTo>
                    <a:pt x="53340" y="96520"/>
                    <a:pt x="50800" y="106680"/>
                    <a:pt x="48260" y="115570"/>
                  </a:cubicBezTo>
                  <a:cubicBezTo>
                    <a:pt x="45720" y="125730"/>
                    <a:pt x="39370" y="142240"/>
                    <a:pt x="43180" y="148590"/>
                  </a:cubicBezTo>
                  <a:cubicBezTo>
                    <a:pt x="46990" y="154940"/>
                    <a:pt x="64770" y="153670"/>
                    <a:pt x="71120" y="154940"/>
                  </a:cubicBezTo>
                  <a:cubicBezTo>
                    <a:pt x="74930" y="156210"/>
                    <a:pt x="76200" y="154940"/>
                    <a:pt x="78740" y="156210"/>
                  </a:cubicBezTo>
                  <a:cubicBezTo>
                    <a:pt x="81280" y="157480"/>
                    <a:pt x="82550" y="158750"/>
                    <a:pt x="83820" y="160020"/>
                  </a:cubicBezTo>
                  <a:cubicBezTo>
                    <a:pt x="85090" y="161290"/>
                    <a:pt x="87630" y="163830"/>
                    <a:pt x="88900" y="165100"/>
                  </a:cubicBezTo>
                  <a:cubicBezTo>
                    <a:pt x="90170" y="166370"/>
                    <a:pt x="91440" y="167640"/>
                    <a:pt x="91440" y="170180"/>
                  </a:cubicBezTo>
                  <a:cubicBezTo>
                    <a:pt x="92710" y="172720"/>
                    <a:pt x="92710" y="175260"/>
                    <a:pt x="92710" y="177800"/>
                  </a:cubicBezTo>
                  <a:cubicBezTo>
                    <a:pt x="92710" y="180340"/>
                    <a:pt x="92710" y="181610"/>
                    <a:pt x="91440" y="184150"/>
                  </a:cubicBezTo>
                  <a:cubicBezTo>
                    <a:pt x="90170" y="186690"/>
                    <a:pt x="88900" y="189230"/>
                    <a:pt x="87630" y="190500"/>
                  </a:cubicBezTo>
                  <a:cubicBezTo>
                    <a:pt x="86360" y="191770"/>
                    <a:pt x="83820" y="193040"/>
                    <a:pt x="82550" y="194310"/>
                  </a:cubicBezTo>
                  <a:cubicBezTo>
                    <a:pt x="80010" y="195580"/>
                    <a:pt x="78740" y="196850"/>
                    <a:pt x="76200" y="196850"/>
                  </a:cubicBezTo>
                  <a:cubicBezTo>
                    <a:pt x="73660" y="198120"/>
                    <a:pt x="71120" y="198120"/>
                    <a:pt x="68580" y="198120"/>
                  </a:cubicBezTo>
                  <a:cubicBezTo>
                    <a:pt x="66040" y="198120"/>
                    <a:pt x="64770" y="196850"/>
                    <a:pt x="62230" y="195580"/>
                  </a:cubicBezTo>
                  <a:cubicBezTo>
                    <a:pt x="60960" y="194310"/>
                    <a:pt x="58420" y="193040"/>
                    <a:pt x="57150" y="191770"/>
                  </a:cubicBezTo>
                  <a:cubicBezTo>
                    <a:pt x="55880" y="190500"/>
                    <a:pt x="53340" y="189230"/>
                    <a:pt x="52070" y="186690"/>
                  </a:cubicBezTo>
                  <a:cubicBezTo>
                    <a:pt x="50800" y="185420"/>
                    <a:pt x="50800" y="182880"/>
                    <a:pt x="50800" y="180340"/>
                  </a:cubicBezTo>
                  <a:cubicBezTo>
                    <a:pt x="50800" y="177800"/>
                    <a:pt x="50800" y="175260"/>
                    <a:pt x="50800" y="172720"/>
                  </a:cubicBezTo>
                  <a:cubicBezTo>
                    <a:pt x="50800" y="170180"/>
                    <a:pt x="50800" y="167640"/>
                    <a:pt x="52070" y="166370"/>
                  </a:cubicBezTo>
                  <a:cubicBezTo>
                    <a:pt x="53340" y="163830"/>
                    <a:pt x="55880" y="162560"/>
                    <a:pt x="57150" y="161290"/>
                  </a:cubicBezTo>
                  <a:cubicBezTo>
                    <a:pt x="58420" y="160020"/>
                    <a:pt x="60960" y="158750"/>
                    <a:pt x="62230" y="157480"/>
                  </a:cubicBezTo>
                  <a:cubicBezTo>
                    <a:pt x="64770" y="156210"/>
                    <a:pt x="66040" y="154940"/>
                    <a:pt x="68580" y="154940"/>
                  </a:cubicBezTo>
                  <a:cubicBezTo>
                    <a:pt x="71120" y="154940"/>
                    <a:pt x="73660" y="154940"/>
                    <a:pt x="76200" y="156210"/>
                  </a:cubicBezTo>
                  <a:cubicBezTo>
                    <a:pt x="78740" y="156210"/>
                    <a:pt x="80010" y="157480"/>
                    <a:pt x="82550" y="158750"/>
                  </a:cubicBezTo>
                  <a:cubicBezTo>
                    <a:pt x="83820" y="160020"/>
                    <a:pt x="86360" y="161290"/>
                    <a:pt x="87630" y="162560"/>
                  </a:cubicBezTo>
                  <a:cubicBezTo>
                    <a:pt x="88900" y="163830"/>
                    <a:pt x="90170" y="166370"/>
                    <a:pt x="91440" y="168910"/>
                  </a:cubicBezTo>
                  <a:cubicBezTo>
                    <a:pt x="92710" y="171450"/>
                    <a:pt x="92710" y="172720"/>
                    <a:pt x="92710" y="175260"/>
                  </a:cubicBezTo>
                  <a:cubicBezTo>
                    <a:pt x="92710" y="177800"/>
                    <a:pt x="92710" y="180340"/>
                    <a:pt x="91440" y="182880"/>
                  </a:cubicBezTo>
                  <a:cubicBezTo>
                    <a:pt x="91440" y="185420"/>
                    <a:pt x="90170" y="186690"/>
                    <a:pt x="88900" y="187960"/>
                  </a:cubicBezTo>
                  <a:cubicBezTo>
                    <a:pt x="87630" y="189230"/>
                    <a:pt x="85090" y="191770"/>
                    <a:pt x="83820" y="193040"/>
                  </a:cubicBezTo>
                  <a:cubicBezTo>
                    <a:pt x="82550" y="194310"/>
                    <a:pt x="81280" y="195580"/>
                    <a:pt x="78740" y="196850"/>
                  </a:cubicBezTo>
                  <a:cubicBezTo>
                    <a:pt x="76200" y="198120"/>
                    <a:pt x="71120" y="198120"/>
                    <a:pt x="71120" y="198120"/>
                  </a:cubicBezTo>
                  <a:cubicBezTo>
                    <a:pt x="71120" y="198120"/>
                    <a:pt x="25400" y="199390"/>
                    <a:pt x="13970" y="191770"/>
                  </a:cubicBezTo>
                  <a:cubicBezTo>
                    <a:pt x="6350" y="186690"/>
                    <a:pt x="2540" y="175260"/>
                    <a:pt x="1270" y="166370"/>
                  </a:cubicBezTo>
                  <a:cubicBezTo>
                    <a:pt x="0" y="158750"/>
                    <a:pt x="2540" y="152400"/>
                    <a:pt x="2540" y="144780"/>
                  </a:cubicBezTo>
                  <a:cubicBezTo>
                    <a:pt x="3810" y="137160"/>
                    <a:pt x="3810" y="129540"/>
                    <a:pt x="5080" y="121920"/>
                  </a:cubicBezTo>
                  <a:cubicBezTo>
                    <a:pt x="6350" y="115570"/>
                    <a:pt x="7620" y="109220"/>
                    <a:pt x="8890" y="102870"/>
                  </a:cubicBezTo>
                  <a:cubicBezTo>
                    <a:pt x="10160" y="96520"/>
                    <a:pt x="12700" y="90170"/>
                    <a:pt x="15240" y="83820"/>
                  </a:cubicBezTo>
                  <a:cubicBezTo>
                    <a:pt x="17780" y="77470"/>
                    <a:pt x="21590" y="71120"/>
                    <a:pt x="25400" y="64770"/>
                  </a:cubicBezTo>
                  <a:cubicBezTo>
                    <a:pt x="29210" y="58420"/>
                    <a:pt x="33020" y="52070"/>
                    <a:pt x="40640" y="46990"/>
                  </a:cubicBezTo>
                  <a:cubicBezTo>
                    <a:pt x="49530" y="40640"/>
                    <a:pt x="66040" y="34290"/>
                    <a:pt x="78740" y="33020"/>
                  </a:cubicBezTo>
                  <a:cubicBezTo>
                    <a:pt x="88900" y="31750"/>
                    <a:pt x="99060" y="33020"/>
                    <a:pt x="109220" y="34290"/>
                  </a:cubicBezTo>
                  <a:cubicBezTo>
                    <a:pt x="119380" y="35560"/>
                    <a:pt x="132080" y="36830"/>
                    <a:pt x="138430" y="43180"/>
                  </a:cubicBezTo>
                  <a:cubicBezTo>
                    <a:pt x="144780" y="49530"/>
                    <a:pt x="146050" y="64770"/>
                    <a:pt x="147320" y="74930"/>
                  </a:cubicBezTo>
                  <a:cubicBezTo>
                    <a:pt x="148590" y="85090"/>
                    <a:pt x="146050" y="95250"/>
                    <a:pt x="146050" y="104140"/>
                  </a:cubicBezTo>
                  <a:cubicBezTo>
                    <a:pt x="146050" y="111760"/>
                    <a:pt x="147320" y="116840"/>
                    <a:pt x="147320" y="124460"/>
                  </a:cubicBezTo>
                  <a:cubicBezTo>
                    <a:pt x="147320" y="133350"/>
                    <a:pt x="147320" y="140970"/>
                    <a:pt x="147320" y="151130"/>
                  </a:cubicBezTo>
                  <a:cubicBezTo>
                    <a:pt x="147320" y="162560"/>
                    <a:pt x="148590" y="179070"/>
                    <a:pt x="148590" y="190500"/>
                  </a:cubicBezTo>
                  <a:cubicBezTo>
                    <a:pt x="148590" y="199390"/>
                    <a:pt x="147320" y="207010"/>
                    <a:pt x="147320" y="212090"/>
                  </a:cubicBezTo>
                  <a:cubicBezTo>
                    <a:pt x="147320" y="214630"/>
                    <a:pt x="147320" y="215900"/>
                    <a:pt x="147320" y="217170"/>
                  </a:cubicBezTo>
                  <a:cubicBezTo>
                    <a:pt x="147320" y="218440"/>
                    <a:pt x="146050" y="219710"/>
                    <a:pt x="144780" y="220980"/>
                  </a:cubicBezTo>
                  <a:cubicBezTo>
                    <a:pt x="143510" y="222250"/>
                    <a:pt x="143510" y="223520"/>
                    <a:pt x="142240" y="224790"/>
                  </a:cubicBezTo>
                  <a:cubicBezTo>
                    <a:pt x="140970" y="226060"/>
                    <a:pt x="139700" y="227330"/>
                    <a:pt x="138430" y="228600"/>
                  </a:cubicBezTo>
                  <a:cubicBezTo>
                    <a:pt x="137160" y="229870"/>
                    <a:pt x="135890" y="231140"/>
                    <a:pt x="134620" y="231140"/>
                  </a:cubicBezTo>
                  <a:cubicBezTo>
                    <a:pt x="133350" y="232410"/>
                    <a:pt x="130810" y="232410"/>
                    <a:pt x="129540" y="232410"/>
                  </a:cubicBezTo>
                  <a:cubicBezTo>
                    <a:pt x="128270" y="232410"/>
                    <a:pt x="125730" y="232410"/>
                    <a:pt x="124460" y="232410"/>
                  </a:cubicBezTo>
                  <a:cubicBezTo>
                    <a:pt x="123190" y="232410"/>
                    <a:pt x="121920" y="231140"/>
                    <a:pt x="120650" y="231140"/>
                  </a:cubicBezTo>
                  <a:cubicBezTo>
                    <a:pt x="119380" y="229870"/>
                    <a:pt x="116840" y="229870"/>
                    <a:pt x="115570" y="228600"/>
                  </a:cubicBezTo>
                  <a:cubicBezTo>
                    <a:pt x="114300" y="227330"/>
                    <a:pt x="113030" y="226060"/>
                    <a:pt x="111760" y="224790"/>
                  </a:cubicBezTo>
                  <a:cubicBezTo>
                    <a:pt x="110490" y="223520"/>
                    <a:pt x="110490" y="222250"/>
                    <a:pt x="109220" y="220980"/>
                  </a:cubicBezTo>
                  <a:cubicBezTo>
                    <a:pt x="109220" y="219710"/>
                    <a:pt x="107950" y="218440"/>
                    <a:pt x="107950" y="217170"/>
                  </a:cubicBezTo>
                  <a:cubicBezTo>
                    <a:pt x="107950" y="215900"/>
                    <a:pt x="106680" y="213360"/>
                    <a:pt x="106680" y="212090"/>
                  </a:cubicBezTo>
                  <a:cubicBezTo>
                    <a:pt x="106680" y="209550"/>
                    <a:pt x="107950" y="208280"/>
                    <a:pt x="107950" y="204470"/>
                  </a:cubicBezTo>
                  <a:cubicBezTo>
                    <a:pt x="107950" y="198120"/>
                    <a:pt x="107950" y="186690"/>
                    <a:pt x="107950" y="176530"/>
                  </a:cubicBezTo>
                  <a:cubicBezTo>
                    <a:pt x="107950" y="165100"/>
                    <a:pt x="107950" y="149860"/>
                    <a:pt x="107950" y="139700"/>
                  </a:cubicBezTo>
                  <a:cubicBezTo>
                    <a:pt x="107950" y="132080"/>
                    <a:pt x="106680" y="125730"/>
                    <a:pt x="106680" y="119380"/>
                  </a:cubicBezTo>
                  <a:cubicBezTo>
                    <a:pt x="106680" y="111760"/>
                    <a:pt x="106680" y="104140"/>
                    <a:pt x="106680" y="96520"/>
                  </a:cubicBezTo>
                  <a:cubicBezTo>
                    <a:pt x="106680" y="88900"/>
                    <a:pt x="105410" y="80010"/>
                    <a:pt x="105410" y="72390"/>
                  </a:cubicBezTo>
                  <a:cubicBezTo>
                    <a:pt x="105410" y="64770"/>
                    <a:pt x="105410" y="58420"/>
                    <a:pt x="105410" y="50800"/>
                  </a:cubicBezTo>
                  <a:cubicBezTo>
                    <a:pt x="105410" y="41910"/>
                    <a:pt x="104140" y="26670"/>
                    <a:pt x="104140" y="21590"/>
                  </a:cubicBezTo>
                  <a:cubicBezTo>
                    <a:pt x="104140" y="19050"/>
                    <a:pt x="105410" y="17780"/>
                    <a:pt x="105410" y="16510"/>
                  </a:cubicBezTo>
                  <a:cubicBezTo>
                    <a:pt x="106680" y="15240"/>
                    <a:pt x="106680" y="12700"/>
                    <a:pt x="107950" y="11430"/>
                  </a:cubicBezTo>
                  <a:cubicBezTo>
                    <a:pt x="109220" y="10160"/>
                    <a:pt x="109220" y="7620"/>
                    <a:pt x="110490" y="6350"/>
                  </a:cubicBezTo>
                  <a:cubicBezTo>
                    <a:pt x="111760" y="5080"/>
                    <a:pt x="113030" y="3810"/>
                    <a:pt x="114300" y="2540"/>
                  </a:cubicBezTo>
                  <a:cubicBezTo>
                    <a:pt x="115570" y="1270"/>
                    <a:pt x="118110" y="0"/>
                    <a:pt x="119380" y="0"/>
                  </a:cubicBezTo>
                  <a:cubicBezTo>
                    <a:pt x="121920" y="0"/>
                    <a:pt x="123190" y="0"/>
                    <a:pt x="125730" y="0"/>
                  </a:cubicBezTo>
                  <a:cubicBezTo>
                    <a:pt x="127000" y="0"/>
                    <a:pt x="129540" y="0"/>
                    <a:pt x="130810" y="0"/>
                  </a:cubicBezTo>
                  <a:cubicBezTo>
                    <a:pt x="132080" y="0"/>
                    <a:pt x="134620" y="1270"/>
                    <a:pt x="135890" y="1270"/>
                  </a:cubicBezTo>
                  <a:cubicBezTo>
                    <a:pt x="137160" y="2540"/>
                    <a:pt x="139700" y="2540"/>
                    <a:pt x="140970" y="3810"/>
                  </a:cubicBezTo>
                  <a:cubicBezTo>
                    <a:pt x="142240" y="5080"/>
                    <a:pt x="143510" y="6350"/>
                    <a:pt x="144780" y="7620"/>
                  </a:cubicBezTo>
                  <a:cubicBezTo>
                    <a:pt x="146050" y="8890"/>
                    <a:pt x="147320" y="11430"/>
                    <a:pt x="148590" y="12700"/>
                  </a:cubicBezTo>
                  <a:cubicBezTo>
                    <a:pt x="149860" y="13970"/>
                    <a:pt x="149860" y="16510"/>
                    <a:pt x="149860" y="17780"/>
                  </a:cubicBezTo>
                  <a:cubicBezTo>
                    <a:pt x="149860" y="19050"/>
                    <a:pt x="149860" y="20320"/>
                    <a:pt x="149860" y="22860"/>
                  </a:cubicBezTo>
                  <a:cubicBezTo>
                    <a:pt x="149860" y="27940"/>
                    <a:pt x="151130" y="36830"/>
                    <a:pt x="148590" y="43180"/>
                  </a:cubicBezTo>
                  <a:cubicBezTo>
                    <a:pt x="146050" y="49530"/>
                    <a:pt x="140970" y="53340"/>
                    <a:pt x="137160" y="59690"/>
                  </a:cubicBezTo>
                  <a:cubicBezTo>
                    <a:pt x="133350" y="66040"/>
                    <a:pt x="132080" y="73660"/>
                    <a:pt x="128270" y="80010"/>
                  </a:cubicBezTo>
                  <a:cubicBezTo>
                    <a:pt x="124460" y="87630"/>
                    <a:pt x="119380" y="96520"/>
                    <a:pt x="114300" y="102870"/>
                  </a:cubicBezTo>
                  <a:cubicBezTo>
                    <a:pt x="109220" y="109220"/>
                    <a:pt x="102870" y="115570"/>
                    <a:pt x="95250" y="120650"/>
                  </a:cubicBezTo>
                  <a:cubicBezTo>
                    <a:pt x="87630" y="127000"/>
                    <a:pt x="76200" y="130810"/>
                    <a:pt x="68580" y="135890"/>
                  </a:cubicBezTo>
                  <a:cubicBezTo>
                    <a:pt x="62230" y="139700"/>
                    <a:pt x="58420" y="144780"/>
                    <a:pt x="50800" y="146050"/>
                  </a:cubicBezTo>
                  <a:cubicBezTo>
                    <a:pt x="40640" y="148590"/>
                    <a:pt x="22860" y="149860"/>
                    <a:pt x="15240" y="144780"/>
                  </a:cubicBezTo>
                  <a:cubicBezTo>
                    <a:pt x="8890" y="139700"/>
                    <a:pt x="6350" y="124460"/>
                    <a:pt x="7620" y="115570"/>
                  </a:cubicBezTo>
                  <a:cubicBezTo>
                    <a:pt x="8890" y="107950"/>
                    <a:pt x="13970" y="101600"/>
                    <a:pt x="19050" y="93980"/>
                  </a:cubicBezTo>
                  <a:cubicBezTo>
                    <a:pt x="25400" y="83820"/>
                    <a:pt x="36830" y="68580"/>
                    <a:pt x="44450" y="60960"/>
                  </a:cubicBezTo>
                  <a:cubicBezTo>
                    <a:pt x="49530" y="55880"/>
                    <a:pt x="53340" y="52070"/>
                    <a:pt x="58420" y="48260"/>
                  </a:cubicBezTo>
                  <a:cubicBezTo>
                    <a:pt x="63500" y="44450"/>
                    <a:pt x="68580" y="40640"/>
                    <a:pt x="76200" y="38100"/>
                  </a:cubicBezTo>
                  <a:cubicBezTo>
                    <a:pt x="85090" y="35560"/>
                    <a:pt x="99060" y="35560"/>
                    <a:pt x="109220" y="34290"/>
                  </a:cubicBezTo>
                  <a:cubicBezTo>
                    <a:pt x="119380" y="33020"/>
                    <a:pt x="128270" y="33020"/>
                    <a:pt x="137160" y="33020"/>
                  </a:cubicBezTo>
                  <a:cubicBezTo>
                    <a:pt x="144780" y="33020"/>
                    <a:pt x="152400" y="33020"/>
                    <a:pt x="160020" y="33020"/>
                  </a:cubicBezTo>
                  <a:cubicBezTo>
                    <a:pt x="167640" y="33020"/>
                    <a:pt x="179070" y="33020"/>
                    <a:pt x="184150" y="33020"/>
                  </a:cubicBezTo>
                  <a:cubicBezTo>
                    <a:pt x="186690" y="33020"/>
                    <a:pt x="187960" y="33020"/>
                    <a:pt x="189230" y="33020"/>
                  </a:cubicBezTo>
                  <a:cubicBezTo>
                    <a:pt x="190500" y="33020"/>
                    <a:pt x="191770" y="34290"/>
                    <a:pt x="193040" y="35560"/>
                  </a:cubicBezTo>
                  <a:cubicBezTo>
                    <a:pt x="194310" y="36830"/>
                    <a:pt x="195580" y="36830"/>
                    <a:pt x="196850" y="38100"/>
                  </a:cubicBezTo>
                  <a:cubicBezTo>
                    <a:pt x="198120" y="39370"/>
                    <a:pt x="198120" y="39370"/>
                    <a:pt x="199390" y="40640"/>
                  </a:cubicBezTo>
                  <a:cubicBezTo>
                    <a:pt x="200660" y="41910"/>
                    <a:pt x="201930" y="43180"/>
                    <a:pt x="201930" y="44450"/>
                  </a:cubicBezTo>
                  <a:cubicBezTo>
                    <a:pt x="203200" y="45720"/>
                    <a:pt x="203200" y="48260"/>
                    <a:pt x="203200" y="49530"/>
                  </a:cubicBezTo>
                  <a:cubicBezTo>
                    <a:pt x="203200" y="50800"/>
                    <a:pt x="203200" y="53340"/>
                    <a:pt x="203200" y="54610"/>
                  </a:cubicBezTo>
                  <a:cubicBezTo>
                    <a:pt x="203200" y="55880"/>
                    <a:pt x="201930" y="57150"/>
                    <a:pt x="201930" y="58420"/>
                  </a:cubicBezTo>
                  <a:cubicBezTo>
                    <a:pt x="200660" y="59690"/>
                    <a:pt x="200660" y="60960"/>
                    <a:pt x="199390" y="62230"/>
                  </a:cubicBezTo>
                  <a:cubicBezTo>
                    <a:pt x="198120" y="63500"/>
                    <a:pt x="198120" y="64770"/>
                    <a:pt x="196850" y="66040"/>
                  </a:cubicBezTo>
                  <a:cubicBezTo>
                    <a:pt x="195580" y="67310"/>
                    <a:pt x="194310" y="67310"/>
                    <a:pt x="193040" y="68580"/>
                  </a:cubicBezTo>
                  <a:cubicBezTo>
                    <a:pt x="191770" y="68580"/>
                    <a:pt x="190500" y="69850"/>
                    <a:pt x="189230" y="69850"/>
                  </a:cubicBezTo>
                  <a:cubicBezTo>
                    <a:pt x="187960" y="69850"/>
                    <a:pt x="184150" y="71120"/>
                    <a:pt x="184150" y="71120"/>
                  </a:cubicBezTo>
                </a:path>
              </a:pathLst>
            </a:custGeom>
            <a:solidFill>
              <a:srgbClr val="C60034">
                <a:alpha val="50980"/>
              </a:srgbClr>
            </a:solidFill>
            <a:ln>
              <a:noFill/>
            </a:ln>
          </p:spPr>
        </p:sp>
      </p:grpSp>
      <p:grpSp>
        <p:nvGrpSpPr>
          <p:cNvPr name="Group 21" id="21"/>
          <p:cNvGrpSpPr/>
          <p:nvPr/>
        </p:nvGrpSpPr>
        <p:grpSpPr>
          <a:xfrm rot="0">
            <a:off x="9608820" y="6640830"/>
            <a:ext cx="123825" cy="199072"/>
            <a:chOff x="0" y="0"/>
            <a:chExt cx="165100" cy="265430"/>
          </a:xfrm>
        </p:grpSpPr>
        <p:sp>
          <p:nvSpPr>
            <p:cNvPr name="Freeform 22" id="22"/>
            <p:cNvSpPr/>
            <p:nvPr/>
          </p:nvSpPr>
          <p:spPr>
            <a:xfrm flipH="false" flipV="false" rot="0">
              <a:off x="49530" y="50800"/>
              <a:ext cx="64770" cy="167640"/>
            </a:xfrm>
            <a:custGeom>
              <a:avLst/>
              <a:gdLst/>
              <a:ahLst/>
              <a:cxnLst/>
              <a:rect r="r" b="b" t="t" l="l"/>
              <a:pathLst>
                <a:path h="167640" w="64770">
                  <a:moveTo>
                    <a:pt x="58420" y="153670"/>
                  </a:moveTo>
                  <a:cubicBezTo>
                    <a:pt x="39370" y="166370"/>
                    <a:pt x="24130" y="167640"/>
                    <a:pt x="16510" y="162560"/>
                  </a:cubicBezTo>
                  <a:cubicBezTo>
                    <a:pt x="8890" y="158750"/>
                    <a:pt x="5080" y="147320"/>
                    <a:pt x="2540" y="138430"/>
                  </a:cubicBezTo>
                  <a:cubicBezTo>
                    <a:pt x="0" y="129540"/>
                    <a:pt x="1270" y="118110"/>
                    <a:pt x="1270" y="109220"/>
                  </a:cubicBezTo>
                  <a:cubicBezTo>
                    <a:pt x="1270" y="100330"/>
                    <a:pt x="1270" y="92710"/>
                    <a:pt x="1270" y="85090"/>
                  </a:cubicBezTo>
                  <a:cubicBezTo>
                    <a:pt x="1270" y="76200"/>
                    <a:pt x="0" y="68580"/>
                    <a:pt x="1270" y="59690"/>
                  </a:cubicBezTo>
                  <a:cubicBezTo>
                    <a:pt x="2540" y="46990"/>
                    <a:pt x="6350" y="25400"/>
                    <a:pt x="8890" y="17780"/>
                  </a:cubicBezTo>
                  <a:cubicBezTo>
                    <a:pt x="10160" y="15240"/>
                    <a:pt x="10160" y="13970"/>
                    <a:pt x="11430" y="11430"/>
                  </a:cubicBezTo>
                  <a:cubicBezTo>
                    <a:pt x="12700" y="8890"/>
                    <a:pt x="13970" y="6350"/>
                    <a:pt x="15240" y="5080"/>
                  </a:cubicBezTo>
                  <a:cubicBezTo>
                    <a:pt x="16510" y="3810"/>
                    <a:pt x="19050" y="3810"/>
                    <a:pt x="21590" y="2540"/>
                  </a:cubicBezTo>
                  <a:cubicBezTo>
                    <a:pt x="24130" y="1270"/>
                    <a:pt x="26670" y="0"/>
                    <a:pt x="29210" y="0"/>
                  </a:cubicBezTo>
                  <a:cubicBezTo>
                    <a:pt x="31750" y="0"/>
                    <a:pt x="33020" y="1270"/>
                    <a:pt x="35560" y="1270"/>
                  </a:cubicBezTo>
                  <a:cubicBezTo>
                    <a:pt x="38100" y="2540"/>
                    <a:pt x="40640" y="2540"/>
                    <a:pt x="41910" y="3810"/>
                  </a:cubicBezTo>
                  <a:cubicBezTo>
                    <a:pt x="44450" y="5080"/>
                    <a:pt x="45720" y="7620"/>
                    <a:pt x="46990" y="8890"/>
                  </a:cubicBezTo>
                  <a:cubicBezTo>
                    <a:pt x="48260" y="11430"/>
                    <a:pt x="50800" y="12700"/>
                    <a:pt x="50800" y="15240"/>
                  </a:cubicBezTo>
                  <a:cubicBezTo>
                    <a:pt x="50800" y="17780"/>
                    <a:pt x="50800" y="19050"/>
                    <a:pt x="50800" y="21590"/>
                  </a:cubicBezTo>
                  <a:cubicBezTo>
                    <a:pt x="50800" y="24130"/>
                    <a:pt x="52070" y="26670"/>
                    <a:pt x="50800" y="29210"/>
                  </a:cubicBezTo>
                  <a:cubicBezTo>
                    <a:pt x="49530" y="31750"/>
                    <a:pt x="48260" y="34290"/>
                    <a:pt x="46990" y="35560"/>
                  </a:cubicBezTo>
                  <a:cubicBezTo>
                    <a:pt x="45720" y="36830"/>
                    <a:pt x="43180" y="38100"/>
                    <a:pt x="41910" y="39370"/>
                  </a:cubicBezTo>
                  <a:cubicBezTo>
                    <a:pt x="39370" y="40640"/>
                    <a:pt x="38100" y="43180"/>
                    <a:pt x="35560" y="43180"/>
                  </a:cubicBezTo>
                  <a:cubicBezTo>
                    <a:pt x="33020" y="43180"/>
                    <a:pt x="31750" y="43180"/>
                    <a:pt x="29210" y="43180"/>
                  </a:cubicBezTo>
                  <a:cubicBezTo>
                    <a:pt x="26670" y="43180"/>
                    <a:pt x="24130" y="43180"/>
                    <a:pt x="21590" y="41910"/>
                  </a:cubicBezTo>
                  <a:cubicBezTo>
                    <a:pt x="19050" y="40640"/>
                    <a:pt x="17780" y="39370"/>
                    <a:pt x="16510" y="38100"/>
                  </a:cubicBezTo>
                  <a:cubicBezTo>
                    <a:pt x="15240" y="36830"/>
                    <a:pt x="12700" y="35560"/>
                    <a:pt x="11430" y="33020"/>
                  </a:cubicBezTo>
                  <a:cubicBezTo>
                    <a:pt x="10160" y="31750"/>
                    <a:pt x="8890" y="29210"/>
                    <a:pt x="8890" y="26670"/>
                  </a:cubicBezTo>
                  <a:cubicBezTo>
                    <a:pt x="8890" y="24130"/>
                    <a:pt x="8890" y="22860"/>
                    <a:pt x="8890" y="20320"/>
                  </a:cubicBezTo>
                  <a:cubicBezTo>
                    <a:pt x="8890" y="17780"/>
                    <a:pt x="8890" y="15240"/>
                    <a:pt x="10160" y="12700"/>
                  </a:cubicBezTo>
                  <a:cubicBezTo>
                    <a:pt x="11430" y="10160"/>
                    <a:pt x="12700" y="8890"/>
                    <a:pt x="13970" y="7620"/>
                  </a:cubicBezTo>
                  <a:cubicBezTo>
                    <a:pt x="15240" y="6350"/>
                    <a:pt x="16510" y="3810"/>
                    <a:pt x="19050" y="2540"/>
                  </a:cubicBezTo>
                  <a:cubicBezTo>
                    <a:pt x="21590" y="1270"/>
                    <a:pt x="24130" y="1270"/>
                    <a:pt x="26670" y="1270"/>
                  </a:cubicBezTo>
                  <a:cubicBezTo>
                    <a:pt x="29210" y="1270"/>
                    <a:pt x="30480" y="1270"/>
                    <a:pt x="33020" y="1270"/>
                  </a:cubicBezTo>
                  <a:cubicBezTo>
                    <a:pt x="35560" y="1270"/>
                    <a:pt x="36830" y="1270"/>
                    <a:pt x="39370" y="2540"/>
                  </a:cubicBezTo>
                  <a:cubicBezTo>
                    <a:pt x="41910" y="3810"/>
                    <a:pt x="44450" y="6350"/>
                    <a:pt x="45720" y="7620"/>
                  </a:cubicBezTo>
                  <a:cubicBezTo>
                    <a:pt x="46990" y="8890"/>
                    <a:pt x="48260" y="11430"/>
                    <a:pt x="49530" y="12700"/>
                  </a:cubicBezTo>
                  <a:cubicBezTo>
                    <a:pt x="50800" y="15240"/>
                    <a:pt x="50800" y="16510"/>
                    <a:pt x="50800" y="19050"/>
                  </a:cubicBezTo>
                  <a:cubicBezTo>
                    <a:pt x="50800" y="21590"/>
                    <a:pt x="50800" y="26670"/>
                    <a:pt x="50800" y="26670"/>
                  </a:cubicBezTo>
                  <a:cubicBezTo>
                    <a:pt x="50800" y="26670"/>
                    <a:pt x="44450" y="49530"/>
                    <a:pt x="43180" y="59690"/>
                  </a:cubicBezTo>
                  <a:cubicBezTo>
                    <a:pt x="41910" y="68580"/>
                    <a:pt x="43180" y="77470"/>
                    <a:pt x="43180" y="85090"/>
                  </a:cubicBezTo>
                  <a:cubicBezTo>
                    <a:pt x="43180" y="92710"/>
                    <a:pt x="43180" y="100330"/>
                    <a:pt x="43180" y="107950"/>
                  </a:cubicBezTo>
                  <a:cubicBezTo>
                    <a:pt x="43180" y="116840"/>
                    <a:pt x="45720" y="130810"/>
                    <a:pt x="41910" y="134620"/>
                  </a:cubicBezTo>
                  <a:cubicBezTo>
                    <a:pt x="38100" y="138430"/>
                    <a:pt x="22860" y="134620"/>
                    <a:pt x="21590" y="132080"/>
                  </a:cubicBezTo>
                  <a:cubicBezTo>
                    <a:pt x="21590" y="129540"/>
                    <a:pt x="29210" y="125730"/>
                    <a:pt x="31750" y="123190"/>
                  </a:cubicBezTo>
                  <a:cubicBezTo>
                    <a:pt x="33020" y="121920"/>
                    <a:pt x="34290" y="120650"/>
                    <a:pt x="35560" y="120650"/>
                  </a:cubicBezTo>
                  <a:cubicBezTo>
                    <a:pt x="36830" y="119380"/>
                    <a:pt x="39370" y="119380"/>
                    <a:pt x="40640" y="119380"/>
                  </a:cubicBezTo>
                  <a:cubicBezTo>
                    <a:pt x="41910" y="119380"/>
                    <a:pt x="44450" y="118110"/>
                    <a:pt x="45720" y="118110"/>
                  </a:cubicBezTo>
                  <a:cubicBezTo>
                    <a:pt x="46990" y="118110"/>
                    <a:pt x="48260" y="119380"/>
                    <a:pt x="49530" y="119380"/>
                  </a:cubicBezTo>
                  <a:cubicBezTo>
                    <a:pt x="50800" y="119380"/>
                    <a:pt x="53340" y="119380"/>
                    <a:pt x="54610" y="120650"/>
                  </a:cubicBezTo>
                  <a:cubicBezTo>
                    <a:pt x="55880" y="121920"/>
                    <a:pt x="57150" y="123190"/>
                    <a:pt x="58420" y="124460"/>
                  </a:cubicBezTo>
                  <a:cubicBezTo>
                    <a:pt x="59690" y="125730"/>
                    <a:pt x="59690" y="127000"/>
                    <a:pt x="60960" y="128270"/>
                  </a:cubicBezTo>
                  <a:cubicBezTo>
                    <a:pt x="62230" y="129540"/>
                    <a:pt x="63500" y="130810"/>
                    <a:pt x="63500" y="132080"/>
                  </a:cubicBezTo>
                  <a:cubicBezTo>
                    <a:pt x="64770" y="133350"/>
                    <a:pt x="64770" y="135890"/>
                    <a:pt x="64770" y="137160"/>
                  </a:cubicBezTo>
                  <a:cubicBezTo>
                    <a:pt x="64770" y="138430"/>
                    <a:pt x="64770" y="140970"/>
                    <a:pt x="64770" y="142240"/>
                  </a:cubicBezTo>
                  <a:cubicBezTo>
                    <a:pt x="64770" y="143510"/>
                    <a:pt x="63500" y="144780"/>
                    <a:pt x="63500" y="146050"/>
                  </a:cubicBezTo>
                  <a:cubicBezTo>
                    <a:pt x="62230" y="147320"/>
                    <a:pt x="62230" y="149860"/>
                    <a:pt x="60960" y="151130"/>
                  </a:cubicBezTo>
                  <a:cubicBezTo>
                    <a:pt x="59690" y="152400"/>
                    <a:pt x="58420" y="153670"/>
                    <a:pt x="58420" y="153670"/>
                  </a:cubicBezTo>
                </a:path>
              </a:pathLst>
            </a:custGeom>
            <a:solidFill>
              <a:srgbClr val="C60034">
                <a:alpha val="50980"/>
              </a:srgbClr>
            </a:solidFill>
            <a:ln>
              <a:noFill/>
            </a:ln>
          </p:spPr>
        </p:sp>
      </p:grpSp>
      <p:grpSp>
        <p:nvGrpSpPr>
          <p:cNvPr name="Group 23" id="23"/>
          <p:cNvGrpSpPr/>
          <p:nvPr/>
        </p:nvGrpSpPr>
        <p:grpSpPr>
          <a:xfrm rot="0">
            <a:off x="9966960" y="8735378"/>
            <a:ext cx="280988" cy="253365"/>
            <a:chOff x="0" y="0"/>
            <a:chExt cx="374650" cy="337820"/>
          </a:xfrm>
        </p:grpSpPr>
        <p:sp>
          <p:nvSpPr>
            <p:cNvPr name="Freeform 24" id="24"/>
            <p:cNvSpPr/>
            <p:nvPr/>
          </p:nvSpPr>
          <p:spPr>
            <a:xfrm flipH="false" flipV="false" rot="0">
              <a:off x="50800" y="49530"/>
              <a:ext cx="274320" cy="237490"/>
            </a:xfrm>
            <a:custGeom>
              <a:avLst/>
              <a:gdLst/>
              <a:ahLst/>
              <a:cxnLst/>
              <a:rect r="r" b="b" t="t" l="l"/>
              <a:pathLst>
                <a:path h="237490" w="274320">
                  <a:moveTo>
                    <a:pt x="87630" y="72390"/>
                  </a:moveTo>
                  <a:cubicBezTo>
                    <a:pt x="91440" y="92710"/>
                    <a:pt x="106680" y="83820"/>
                    <a:pt x="115570" y="82550"/>
                  </a:cubicBezTo>
                  <a:cubicBezTo>
                    <a:pt x="124460" y="81280"/>
                    <a:pt x="133350" y="85090"/>
                    <a:pt x="140970" y="82550"/>
                  </a:cubicBezTo>
                  <a:cubicBezTo>
                    <a:pt x="148590" y="80010"/>
                    <a:pt x="154940" y="69850"/>
                    <a:pt x="161290" y="63500"/>
                  </a:cubicBezTo>
                  <a:cubicBezTo>
                    <a:pt x="167640" y="55880"/>
                    <a:pt x="172720" y="43180"/>
                    <a:pt x="179070" y="40640"/>
                  </a:cubicBezTo>
                  <a:cubicBezTo>
                    <a:pt x="185420" y="39370"/>
                    <a:pt x="199390" y="46990"/>
                    <a:pt x="199390" y="48260"/>
                  </a:cubicBezTo>
                  <a:cubicBezTo>
                    <a:pt x="199390" y="49530"/>
                    <a:pt x="177800" y="46990"/>
                    <a:pt x="167640" y="46990"/>
                  </a:cubicBezTo>
                  <a:cubicBezTo>
                    <a:pt x="160020" y="46990"/>
                    <a:pt x="153670" y="45720"/>
                    <a:pt x="146050" y="45720"/>
                  </a:cubicBezTo>
                  <a:cubicBezTo>
                    <a:pt x="139700" y="45720"/>
                    <a:pt x="133350" y="45720"/>
                    <a:pt x="125730" y="45720"/>
                  </a:cubicBezTo>
                  <a:cubicBezTo>
                    <a:pt x="116840" y="45720"/>
                    <a:pt x="106680" y="45720"/>
                    <a:pt x="99060" y="49530"/>
                  </a:cubicBezTo>
                  <a:cubicBezTo>
                    <a:pt x="92710" y="53340"/>
                    <a:pt x="86360" y="63500"/>
                    <a:pt x="83820" y="71120"/>
                  </a:cubicBezTo>
                  <a:cubicBezTo>
                    <a:pt x="81280" y="77470"/>
                    <a:pt x="80010" y="88900"/>
                    <a:pt x="83820" y="91440"/>
                  </a:cubicBezTo>
                  <a:cubicBezTo>
                    <a:pt x="88900" y="95250"/>
                    <a:pt x="105410" y="82550"/>
                    <a:pt x="114300" y="81280"/>
                  </a:cubicBezTo>
                  <a:cubicBezTo>
                    <a:pt x="121920" y="80010"/>
                    <a:pt x="128270" y="81280"/>
                    <a:pt x="135890" y="81280"/>
                  </a:cubicBezTo>
                  <a:cubicBezTo>
                    <a:pt x="142240" y="81280"/>
                    <a:pt x="148590" y="82550"/>
                    <a:pt x="156210" y="82550"/>
                  </a:cubicBezTo>
                  <a:cubicBezTo>
                    <a:pt x="166370" y="82550"/>
                    <a:pt x="181610" y="82550"/>
                    <a:pt x="193040" y="82550"/>
                  </a:cubicBezTo>
                  <a:cubicBezTo>
                    <a:pt x="203200" y="82550"/>
                    <a:pt x="212090" y="82550"/>
                    <a:pt x="220980" y="82550"/>
                  </a:cubicBezTo>
                  <a:cubicBezTo>
                    <a:pt x="228600" y="82550"/>
                    <a:pt x="236220" y="80010"/>
                    <a:pt x="243840" y="81280"/>
                  </a:cubicBezTo>
                  <a:cubicBezTo>
                    <a:pt x="251460" y="82550"/>
                    <a:pt x="262890" y="87630"/>
                    <a:pt x="267970" y="93980"/>
                  </a:cubicBezTo>
                  <a:cubicBezTo>
                    <a:pt x="273050" y="100330"/>
                    <a:pt x="271780" y="111760"/>
                    <a:pt x="273050" y="119380"/>
                  </a:cubicBezTo>
                  <a:cubicBezTo>
                    <a:pt x="274320" y="125730"/>
                    <a:pt x="274320" y="130810"/>
                    <a:pt x="273050" y="138430"/>
                  </a:cubicBezTo>
                  <a:cubicBezTo>
                    <a:pt x="270510" y="149860"/>
                    <a:pt x="264160" y="167640"/>
                    <a:pt x="256540" y="179070"/>
                  </a:cubicBezTo>
                  <a:cubicBezTo>
                    <a:pt x="250190" y="189230"/>
                    <a:pt x="241300" y="199390"/>
                    <a:pt x="233680" y="205740"/>
                  </a:cubicBezTo>
                  <a:cubicBezTo>
                    <a:pt x="227330" y="210820"/>
                    <a:pt x="222250" y="213360"/>
                    <a:pt x="215900" y="217170"/>
                  </a:cubicBezTo>
                  <a:cubicBezTo>
                    <a:pt x="209550" y="220980"/>
                    <a:pt x="205740" y="224790"/>
                    <a:pt x="198120" y="226060"/>
                  </a:cubicBezTo>
                  <a:cubicBezTo>
                    <a:pt x="189230" y="227330"/>
                    <a:pt x="170180" y="223520"/>
                    <a:pt x="163830" y="217170"/>
                  </a:cubicBezTo>
                  <a:cubicBezTo>
                    <a:pt x="158750" y="212090"/>
                    <a:pt x="158750" y="205740"/>
                    <a:pt x="157480" y="198120"/>
                  </a:cubicBezTo>
                  <a:cubicBezTo>
                    <a:pt x="156210" y="189230"/>
                    <a:pt x="158750" y="177800"/>
                    <a:pt x="157480" y="168910"/>
                  </a:cubicBezTo>
                  <a:cubicBezTo>
                    <a:pt x="156210" y="161290"/>
                    <a:pt x="153670" y="156210"/>
                    <a:pt x="152400" y="149860"/>
                  </a:cubicBezTo>
                  <a:cubicBezTo>
                    <a:pt x="151130" y="143510"/>
                    <a:pt x="153670" y="134620"/>
                    <a:pt x="149860" y="130810"/>
                  </a:cubicBezTo>
                  <a:cubicBezTo>
                    <a:pt x="146050" y="127000"/>
                    <a:pt x="130810" y="135890"/>
                    <a:pt x="125730" y="132080"/>
                  </a:cubicBezTo>
                  <a:cubicBezTo>
                    <a:pt x="120650" y="128270"/>
                    <a:pt x="114300" y="113030"/>
                    <a:pt x="116840" y="110490"/>
                  </a:cubicBezTo>
                  <a:cubicBezTo>
                    <a:pt x="119380" y="107950"/>
                    <a:pt x="137160" y="113030"/>
                    <a:pt x="137160" y="115570"/>
                  </a:cubicBezTo>
                  <a:cubicBezTo>
                    <a:pt x="137160" y="118110"/>
                    <a:pt x="123190" y="129540"/>
                    <a:pt x="119380" y="128270"/>
                  </a:cubicBezTo>
                  <a:cubicBezTo>
                    <a:pt x="115570" y="127000"/>
                    <a:pt x="110490" y="115570"/>
                    <a:pt x="111760" y="110490"/>
                  </a:cubicBezTo>
                  <a:cubicBezTo>
                    <a:pt x="113030" y="105410"/>
                    <a:pt x="120650" y="101600"/>
                    <a:pt x="125730" y="97790"/>
                  </a:cubicBezTo>
                  <a:cubicBezTo>
                    <a:pt x="130810" y="93980"/>
                    <a:pt x="137160" y="90170"/>
                    <a:pt x="143510" y="88900"/>
                  </a:cubicBezTo>
                  <a:cubicBezTo>
                    <a:pt x="151130" y="86360"/>
                    <a:pt x="165100" y="91440"/>
                    <a:pt x="167640" y="87630"/>
                  </a:cubicBezTo>
                  <a:cubicBezTo>
                    <a:pt x="171450" y="82550"/>
                    <a:pt x="161290" y="66040"/>
                    <a:pt x="160020" y="58420"/>
                  </a:cubicBezTo>
                  <a:cubicBezTo>
                    <a:pt x="160020" y="53340"/>
                    <a:pt x="161290" y="49530"/>
                    <a:pt x="160020" y="46990"/>
                  </a:cubicBezTo>
                  <a:cubicBezTo>
                    <a:pt x="160020" y="44450"/>
                    <a:pt x="158750" y="43180"/>
                    <a:pt x="157480" y="41910"/>
                  </a:cubicBezTo>
                  <a:cubicBezTo>
                    <a:pt x="157480" y="40640"/>
                    <a:pt x="156210" y="38100"/>
                    <a:pt x="156210" y="36830"/>
                  </a:cubicBezTo>
                  <a:cubicBezTo>
                    <a:pt x="156210" y="34290"/>
                    <a:pt x="154940" y="33020"/>
                    <a:pt x="154940" y="30480"/>
                  </a:cubicBezTo>
                  <a:cubicBezTo>
                    <a:pt x="154940" y="29210"/>
                    <a:pt x="156210" y="26670"/>
                    <a:pt x="156210" y="25400"/>
                  </a:cubicBezTo>
                  <a:cubicBezTo>
                    <a:pt x="157480" y="24130"/>
                    <a:pt x="157480" y="21590"/>
                    <a:pt x="158750" y="20320"/>
                  </a:cubicBezTo>
                  <a:cubicBezTo>
                    <a:pt x="160020" y="19050"/>
                    <a:pt x="161290" y="16510"/>
                    <a:pt x="162560" y="15240"/>
                  </a:cubicBezTo>
                  <a:cubicBezTo>
                    <a:pt x="163830" y="13970"/>
                    <a:pt x="166370" y="12700"/>
                    <a:pt x="167640" y="11430"/>
                  </a:cubicBezTo>
                  <a:cubicBezTo>
                    <a:pt x="168910" y="10160"/>
                    <a:pt x="171450" y="10160"/>
                    <a:pt x="172720" y="10160"/>
                  </a:cubicBezTo>
                  <a:cubicBezTo>
                    <a:pt x="175260" y="10160"/>
                    <a:pt x="176530" y="8890"/>
                    <a:pt x="179070" y="8890"/>
                  </a:cubicBezTo>
                  <a:cubicBezTo>
                    <a:pt x="180340" y="8890"/>
                    <a:pt x="182880" y="8890"/>
                    <a:pt x="184150" y="8890"/>
                  </a:cubicBezTo>
                  <a:cubicBezTo>
                    <a:pt x="186690" y="8890"/>
                    <a:pt x="187960" y="10160"/>
                    <a:pt x="190500" y="11430"/>
                  </a:cubicBezTo>
                  <a:cubicBezTo>
                    <a:pt x="191770" y="12700"/>
                    <a:pt x="194310" y="12700"/>
                    <a:pt x="195580" y="13970"/>
                  </a:cubicBezTo>
                  <a:cubicBezTo>
                    <a:pt x="196850" y="15240"/>
                    <a:pt x="199390" y="17780"/>
                    <a:pt x="199390" y="19050"/>
                  </a:cubicBezTo>
                  <a:cubicBezTo>
                    <a:pt x="198120" y="20320"/>
                    <a:pt x="168910" y="13970"/>
                    <a:pt x="168910" y="11430"/>
                  </a:cubicBezTo>
                  <a:cubicBezTo>
                    <a:pt x="168910" y="10160"/>
                    <a:pt x="181610" y="7620"/>
                    <a:pt x="187960" y="7620"/>
                  </a:cubicBezTo>
                  <a:cubicBezTo>
                    <a:pt x="194310" y="7620"/>
                    <a:pt x="200660" y="6350"/>
                    <a:pt x="207010" y="7620"/>
                  </a:cubicBezTo>
                  <a:cubicBezTo>
                    <a:pt x="215900" y="8890"/>
                    <a:pt x="228600" y="10160"/>
                    <a:pt x="236220" y="15240"/>
                  </a:cubicBezTo>
                  <a:cubicBezTo>
                    <a:pt x="243840" y="20320"/>
                    <a:pt x="250190" y="29210"/>
                    <a:pt x="254000" y="36830"/>
                  </a:cubicBezTo>
                  <a:cubicBezTo>
                    <a:pt x="256540" y="43180"/>
                    <a:pt x="256540" y="49530"/>
                    <a:pt x="256540" y="57150"/>
                  </a:cubicBezTo>
                  <a:cubicBezTo>
                    <a:pt x="256540" y="64770"/>
                    <a:pt x="255270" y="73660"/>
                    <a:pt x="256540" y="81280"/>
                  </a:cubicBezTo>
                  <a:cubicBezTo>
                    <a:pt x="257810" y="90170"/>
                    <a:pt x="260350" y="97790"/>
                    <a:pt x="261620" y="106680"/>
                  </a:cubicBezTo>
                  <a:cubicBezTo>
                    <a:pt x="262890" y="114300"/>
                    <a:pt x="265430" y="121920"/>
                    <a:pt x="262890" y="129540"/>
                  </a:cubicBezTo>
                  <a:cubicBezTo>
                    <a:pt x="260350" y="138430"/>
                    <a:pt x="251460" y="149860"/>
                    <a:pt x="243840" y="154940"/>
                  </a:cubicBezTo>
                  <a:cubicBezTo>
                    <a:pt x="236220" y="158750"/>
                    <a:pt x="224790" y="157480"/>
                    <a:pt x="215900" y="157480"/>
                  </a:cubicBezTo>
                  <a:cubicBezTo>
                    <a:pt x="208280" y="157480"/>
                    <a:pt x="200660" y="157480"/>
                    <a:pt x="193040" y="157480"/>
                  </a:cubicBezTo>
                  <a:cubicBezTo>
                    <a:pt x="186690" y="157480"/>
                    <a:pt x="180340" y="157480"/>
                    <a:pt x="173990" y="157480"/>
                  </a:cubicBezTo>
                  <a:cubicBezTo>
                    <a:pt x="166370" y="157480"/>
                    <a:pt x="156210" y="157480"/>
                    <a:pt x="149860" y="153670"/>
                  </a:cubicBezTo>
                  <a:cubicBezTo>
                    <a:pt x="142240" y="148590"/>
                    <a:pt x="133350" y="135890"/>
                    <a:pt x="130810" y="125730"/>
                  </a:cubicBezTo>
                  <a:cubicBezTo>
                    <a:pt x="128270" y="116840"/>
                    <a:pt x="130810" y="107950"/>
                    <a:pt x="130810" y="99060"/>
                  </a:cubicBezTo>
                  <a:cubicBezTo>
                    <a:pt x="130810" y="90170"/>
                    <a:pt x="134620" y="77470"/>
                    <a:pt x="130810" y="73660"/>
                  </a:cubicBezTo>
                  <a:cubicBezTo>
                    <a:pt x="127000" y="71120"/>
                    <a:pt x="115570" y="74930"/>
                    <a:pt x="109220" y="77470"/>
                  </a:cubicBezTo>
                  <a:cubicBezTo>
                    <a:pt x="102870" y="80010"/>
                    <a:pt x="95250" y="81280"/>
                    <a:pt x="90170" y="86360"/>
                  </a:cubicBezTo>
                  <a:cubicBezTo>
                    <a:pt x="83820" y="92710"/>
                    <a:pt x="82550" y="106680"/>
                    <a:pt x="80010" y="115570"/>
                  </a:cubicBezTo>
                  <a:cubicBezTo>
                    <a:pt x="78740" y="123190"/>
                    <a:pt x="77470" y="130810"/>
                    <a:pt x="77470" y="138430"/>
                  </a:cubicBezTo>
                  <a:cubicBezTo>
                    <a:pt x="76200" y="147320"/>
                    <a:pt x="76200" y="158750"/>
                    <a:pt x="76200" y="167640"/>
                  </a:cubicBezTo>
                  <a:cubicBezTo>
                    <a:pt x="76200" y="175260"/>
                    <a:pt x="76200" y="182880"/>
                    <a:pt x="76200" y="190500"/>
                  </a:cubicBezTo>
                  <a:cubicBezTo>
                    <a:pt x="76200" y="196850"/>
                    <a:pt x="76200" y="207010"/>
                    <a:pt x="76200" y="210820"/>
                  </a:cubicBezTo>
                  <a:cubicBezTo>
                    <a:pt x="76200" y="212090"/>
                    <a:pt x="76200" y="212090"/>
                    <a:pt x="76200" y="213360"/>
                  </a:cubicBezTo>
                  <a:cubicBezTo>
                    <a:pt x="76200" y="214630"/>
                    <a:pt x="76200" y="217170"/>
                    <a:pt x="76200" y="219710"/>
                  </a:cubicBezTo>
                  <a:cubicBezTo>
                    <a:pt x="76200" y="220980"/>
                    <a:pt x="74930" y="223520"/>
                    <a:pt x="73660" y="224790"/>
                  </a:cubicBezTo>
                  <a:cubicBezTo>
                    <a:pt x="72390" y="226060"/>
                    <a:pt x="72390" y="228600"/>
                    <a:pt x="71120" y="229870"/>
                  </a:cubicBezTo>
                  <a:cubicBezTo>
                    <a:pt x="69850" y="231140"/>
                    <a:pt x="67310" y="232410"/>
                    <a:pt x="66040" y="233680"/>
                  </a:cubicBezTo>
                  <a:cubicBezTo>
                    <a:pt x="64770" y="234950"/>
                    <a:pt x="62230" y="234950"/>
                    <a:pt x="60960" y="236220"/>
                  </a:cubicBezTo>
                  <a:cubicBezTo>
                    <a:pt x="59690" y="236220"/>
                    <a:pt x="57150" y="237490"/>
                    <a:pt x="55880" y="237490"/>
                  </a:cubicBezTo>
                  <a:cubicBezTo>
                    <a:pt x="54610" y="237490"/>
                    <a:pt x="52070" y="237490"/>
                    <a:pt x="50800" y="237490"/>
                  </a:cubicBezTo>
                  <a:cubicBezTo>
                    <a:pt x="48260" y="237490"/>
                    <a:pt x="46990" y="237490"/>
                    <a:pt x="44450" y="236220"/>
                  </a:cubicBezTo>
                  <a:cubicBezTo>
                    <a:pt x="43180" y="236220"/>
                    <a:pt x="40640" y="234950"/>
                    <a:pt x="39370" y="233680"/>
                  </a:cubicBezTo>
                  <a:cubicBezTo>
                    <a:pt x="38100" y="232410"/>
                    <a:pt x="36830" y="231140"/>
                    <a:pt x="35560" y="229870"/>
                  </a:cubicBezTo>
                  <a:cubicBezTo>
                    <a:pt x="34290" y="228600"/>
                    <a:pt x="33020" y="226060"/>
                    <a:pt x="31750" y="224790"/>
                  </a:cubicBezTo>
                  <a:cubicBezTo>
                    <a:pt x="30480" y="223520"/>
                    <a:pt x="30480" y="220980"/>
                    <a:pt x="30480" y="219710"/>
                  </a:cubicBezTo>
                  <a:cubicBezTo>
                    <a:pt x="30480" y="217170"/>
                    <a:pt x="29210" y="215900"/>
                    <a:pt x="29210" y="213360"/>
                  </a:cubicBezTo>
                  <a:cubicBezTo>
                    <a:pt x="29210" y="208280"/>
                    <a:pt x="29210" y="199390"/>
                    <a:pt x="29210" y="191770"/>
                  </a:cubicBezTo>
                  <a:cubicBezTo>
                    <a:pt x="29210" y="184150"/>
                    <a:pt x="29210" y="175260"/>
                    <a:pt x="29210" y="167640"/>
                  </a:cubicBezTo>
                  <a:cubicBezTo>
                    <a:pt x="29210" y="160020"/>
                    <a:pt x="27940" y="152400"/>
                    <a:pt x="29210" y="144780"/>
                  </a:cubicBezTo>
                  <a:cubicBezTo>
                    <a:pt x="30480" y="135890"/>
                    <a:pt x="33020" y="124460"/>
                    <a:pt x="36830" y="115570"/>
                  </a:cubicBezTo>
                  <a:cubicBezTo>
                    <a:pt x="39370" y="106680"/>
                    <a:pt x="43180" y="96520"/>
                    <a:pt x="48260" y="88900"/>
                  </a:cubicBezTo>
                  <a:cubicBezTo>
                    <a:pt x="53340" y="81280"/>
                    <a:pt x="58420" y="73660"/>
                    <a:pt x="64770" y="68580"/>
                  </a:cubicBezTo>
                  <a:cubicBezTo>
                    <a:pt x="71120" y="63500"/>
                    <a:pt x="77470" y="58420"/>
                    <a:pt x="85090" y="55880"/>
                  </a:cubicBezTo>
                  <a:cubicBezTo>
                    <a:pt x="92710" y="53340"/>
                    <a:pt x="100330" y="52070"/>
                    <a:pt x="107950" y="53340"/>
                  </a:cubicBezTo>
                  <a:cubicBezTo>
                    <a:pt x="118110" y="54610"/>
                    <a:pt x="132080" y="59690"/>
                    <a:pt x="138430" y="66040"/>
                  </a:cubicBezTo>
                  <a:cubicBezTo>
                    <a:pt x="143510" y="71120"/>
                    <a:pt x="144780" y="80010"/>
                    <a:pt x="147320" y="87630"/>
                  </a:cubicBezTo>
                  <a:cubicBezTo>
                    <a:pt x="149860" y="95250"/>
                    <a:pt x="153670" y="102870"/>
                    <a:pt x="154940" y="110490"/>
                  </a:cubicBezTo>
                  <a:cubicBezTo>
                    <a:pt x="156210" y="118110"/>
                    <a:pt x="158750" y="125730"/>
                    <a:pt x="156210" y="133350"/>
                  </a:cubicBezTo>
                  <a:cubicBezTo>
                    <a:pt x="153670" y="142240"/>
                    <a:pt x="143510" y="156210"/>
                    <a:pt x="135890" y="161290"/>
                  </a:cubicBezTo>
                  <a:cubicBezTo>
                    <a:pt x="129540" y="165100"/>
                    <a:pt x="121920" y="162560"/>
                    <a:pt x="114300" y="163830"/>
                  </a:cubicBezTo>
                  <a:cubicBezTo>
                    <a:pt x="106680" y="165100"/>
                    <a:pt x="99060" y="165100"/>
                    <a:pt x="92710" y="168910"/>
                  </a:cubicBezTo>
                  <a:cubicBezTo>
                    <a:pt x="86360" y="173990"/>
                    <a:pt x="82550" y="184150"/>
                    <a:pt x="77470" y="191770"/>
                  </a:cubicBezTo>
                  <a:cubicBezTo>
                    <a:pt x="72390" y="199390"/>
                    <a:pt x="66040" y="209550"/>
                    <a:pt x="60960" y="215900"/>
                  </a:cubicBezTo>
                  <a:cubicBezTo>
                    <a:pt x="55880" y="220980"/>
                    <a:pt x="52070" y="224790"/>
                    <a:pt x="46990" y="228600"/>
                  </a:cubicBezTo>
                  <a:cubicBezTo>
                    <a:pt x="41910" y="232410"/>
                    <a:pt x="33020" y="233680"/>
                    <a:pt x="29210" y="234950"/>
                  </a:cubicBezTo>
                  <a:cubicBezTo>
                    <a:pt x="26670" y="236220"/>
                    <a:pt x="25400" y="236220"/>
                    <a:pt x="24130" y="236220"/>
                  </a:cubicBezTo>
                  <a:cubicBezTo>
                    <a:pt x="21590" y="236220"/>
                    <a:pt x="20320" y="236220"/>
                    <a:pt x="17780" y="234950"/>
                  </a:cubicBezTo>
                  <a:cubicBezTo>
                    <a:pt x="16510" y="234950"/>
                    <a:pt x="13970" y="233680"/>
                    <a:pt x="12700" y="232410"/>
                  </a:cubicBezTo>
                  <a:cubicBezTo>
                    <a:pt x="11430" y="231140"/>
                    <a:pt x="8890" y="231140"/>
                    <a:pt x="7620" y="229870"/>
                  </a:cubicBezTo>
                  <a:cubicBezTo>
                    <a:pt x="6350" y="228600"/>
                    <a:pt x="5080" y="226060"/>
                    <a:pt x="3810" y="224790"/>
                  </a:cubicBezTo>
                  <a:cubicBezTo>
                    <a:pt x="2540" y="223520"/>
                    <a:pt x="2540" y="220980"/>
                    <a:pt x="1270" y="219710"/>
                  </a:cubicBezTo>
                  <a:cubicBezTo>
                    <a:pt x="1270" y="218440"/>
                    <a:pt x="0" y="215900"/>
                    <a:pt x="0" y="214630"/>
                  </a:cubicBezTo>
                  <a:cubicBezTo>
                    <a:pt x="0" y="212090"/>
                    <a:pt x="0" y="210820"/>
                    <a:pt x="0" y="208280"/>
                  </a:cubicBezTo>
                  <a:cubicBezTo>
                    <a:pt x="0" y="207010"/>
                    <a:pt x="1270" y="204470"/>
                    <a:pt x="2540" y="203200"/>
                  </a:cubicBezTo>
                  <a:cubicBezTo>
                    <a:pt x="3810" y="201930"/>
                    <a:pt x="3810" y="199390"/>
                    <a:pt x="5080" y="198120"/>
                  </a:cubicBezTo>
                  <a:cubicBezTo>
                    <a:pt x="6350" y="196850"/>
                    <a:pt x="7620" y="194310"/>
                    <a:pt x="8890" y="193040"/>
                  </a:cubicBezTo>
                  <a:cubicBezTo>
                    <a:pt x="10160" y="191770"/>
                    <a:pt x="12700" y="191770"/>
                    <a:pt x="13970" y="190500"/>
                  </a:cubicBezTo>
                  <a:cubicBezTo>
                    <a:pt x="15240" y="189230"/>
                    <a:pt x="16510" y="187960"/>
                    <a:pt x="19050" y="187960"/>
                  </a:cubicBezTo>
                  <a:cubicBezTo>
                    <a:pt x="24130" y="186690"/>
                    <a:pt x="34290" y="187960"/>
                    <a:pt x="41910" y="187960"/>
                  </a:cubicBezTo>
                  <a:cubicBezTo>
                    <a:pt x="49530" y="187960"/>
                    <a:pt x="55880" y="187960"/>
                    <a:pt x="63500" y="187960"/>
                  </a:cubicBezTo>
                  <a:cubicBezTo>
                    <a:pt x="69850" y="187960"/>
                    <a:pt x="76200" y="187960"/>
                    <a:pt x="83820" y="187960"/>
                  </a:cubicBezTo>
                  <a:cubicBezTo>
                    <a:pt x="92710" y="187960"/>
                    <a:pt x="102870" y="189230"/>
                    <a:pt x="111760" y="187960"/>
                  </a:cubicBezTo>
                  <a:cubicBezTo>
                    <a:pt x="119380" y="186690"/>
                    <a:pt x="124460" y="184150"/>
                    <a:pt x="132080" y="182880"/>
                  </a:cubicBezTo>
                  <a:cubicBezTo>
                    <a:pt x="139700" y="181610"/>
                    <a:pt x="152400" y="184150"/>
                    <a:pt x="157480" y="180340"/>
                  </a:cubicBezTo>
                  <a:cubicBezTo>
                    <a:pt x="161290" y="176530"/>
                    <a:pt x="162560" y="162560"/>
                    <a:pt x="160020" y="161290"/>
                  </a:cubicBezTo>
                  <a:cubicBezTo>
                    <a:pt x="157480" y="160020"/>
                    <a:pt x="149860" y="173990"/>
                    <a:pt x="143510" y="175260"/>
                  </a:cubicBezTo>
                  <a:cubicBezTo>
                    <a:pt x="134620" y="176530"/>
                    <a:pt x="118110" y="162560"/>
                    <a:pt x="113030" y="165100"/>
                  </a:cubicBezTo>
                  <a:cubicBezTo>
                    <a:pt x="110490" y="166370"/>
                    <a:pt x="110490" y="170180"/>
                    <a:pt x="109220" y="172720"/>
                  </a:cubicBezTo>
                  <a:cubicBezTo>
                    <a:pt x="107950" y="175260"/>
                    <a:pt x="105410" y="176530"/>
                    <a:pt x="102870" y="177800"/>
                  </a:cubicBezTo>
                  <a:cubicBezTo>
                    <a:pt x="100330" y="179070"/>
                    <a:pt x="97790" y="180340"/>
                    <a:pt x="95250" y="180340"/>
                  </a:cubicBezTo>
                  <a:cubicBezTo>
                    <a:pt x="92710" y="180340"/>
                    <a:pt x="90170" y="180340"/>
                    <a:pt x="87630" y="180340"/>
                  </a:cubicBezTo>
                  <a:cubicBezTo>
                    <a:pt x="85090" y="180340"/>
                    <a:pt x="82550" y="179070"/>
                    <a:pt x="80010" y="177800"/>
                  </a:cubicBezTo>
                  <a:cubicBezTo>
                    <a:pt x="77470" y="176530"/>
                    <a:pt x="74930" y="175260"/>
                    <a:pt x="73660" y="173990"/>
                  </a:cubicBezTo>
                  <a:cubicBezTo>
                    <a:pt x="71120" y="172720"/>
                    <a:pt x="69850" y="170180"/>
                    <a:pt x="68580" y="167640"/>
                  </a:cubicBezTo>
                  <a:cubicBezTo>
                    <a:pt x="67310" y="165100"/>
                    <a:pt x="66040" y="162560"/>
                    <a:pt x="66040" y="160020"/>
                  </a:cubicBezTo>
                  <a:cubicBezTo>
                    <a:pt x="66040" y="157480"/>
                    <a:pt x="66040" y="153670"/>
                    <a:pt x="67310" y="151130"/>
                  </a:cubicBezTo>
                  <a:cubicBezTo>
                    <a:pt x="67310" y="148590"/>
                    <a:pt x="68580" y="147320"/>
                    <a:pt x="69850" y="144780"/>
                  </a:cubicBezTo>
                  <a:cubicBezTo>
                    <a:pt x="71120" y="142240"/>
                    <a:pt x="72390" y="139700"/>
                    <a:pt x="74930" y="138430"/>
                  </a:cubicBezTo>
                  <a:cubicBezTo>
                    <a:pt x="76200" y="135890"/>
                    <a:pt x="78740" y="134620"/>
                    <a:pt x="81280" y="133350"/>
                  </a:cubicBezTo>
                  <a:cubicBezTo>
                    <a:pt x="83820" y="132080"/>
                    <a:pt x="86360" y="132080"/>
                    <a:pt x="88900" y="132080"/>
                  </a:cubicBezTo>
                  <a:cubicBezTo>
                    <a:pt x="91440" y="132080"/>
                    <a:pt x="93980" y="132080"/>
                    <a:pt x="96520" y="132080"/>
                  </a:cubicBezTo>
                  <a:cubicBezTo>
                    <a:pt x="99060" y="132080"/>
                    <a:pt x="101600" y="134620"/>
                    <a:pt x="104140" y="135890"/>
                  </a:cubicBezTo>
                  <a:cubicBezTo>
                    <a:pt x="106680" y="137160"/>
                    <a:pt x="107950" y="139700"/>
                    <a:pt x="109220" y="140970"/>
                  </a:cubicBezTo>
                  <a:cubicBezTo>
                    <a:pt x="110490" y="143510"/>
                    <a:pt x="113030" y="144780"/>
                    <a:pt x="114300" y="147320"/>
                  </a:cubicBezTo>
                  <a:cubicBezTo>
                    <a:pt x="115570" y="149860"/>
                    <a:pt x="115570" y="152400"/>
                    <a:pt x="115570" y="154940"/>
                  </a:cubicBezTo>
                  <a:cubicBezTo>
                    <a:pt x="115570" y="157480"/>
                    <a:pt x="115570" y="160020"/>
                    <a:pt x="114300" y="162560"/>
                  </a:cubicBezTo>
                  <a:cubicBezTo>
                    <a:pt x="113030" y="165100"/>
                    <a:pt x="111760" y="167640"/>
                    <a:pt x="110490" y="170180"/>
                  </a:cubicBezTo>
                  <a:cubicBezTo>
                    <a:pt x="109220" y="172720"/>
                    <a:pt x="107950" y="175260"/>
                    <a:pt x="105410" y="176530"/>
                  </a:cubicBezTo>
                  <a:cubicBezTo>
                    <a:pt x="102870" y="177800"/>
                    <a:pt x="100330" y="177800"/>
                    <a:pt x="97790" y="179070"/>
                  </a:cubicBezTo>
                  <a:cubicBezTo>
                    <a:pt x="95250" y="179070"/>
                    <a:pt x="92710" y="180340"/>
                    <a:pt x="90170" y="180340"/>
                  </a:cubicBezTo>
                  <a:cubicBezTo>
                    <a:pt x="87630" y="180340"/>
                    <a:pt x="85090" y="180340"/>
                    <a:pt x="82550" y="179070"/>
                  </a:cubicBezTo>
                  <a:cubicBezTo>
                    <a:pt x="80010" y="177800"/>
                    <a:pt x="78740" y="176530"/>
                    <a:pt x="76200" y="175260"/>
                  </a:cubicBezTo>
                  <a:cubicBezTo>
                    <a:pt x="73660" y="173990"/>
                    <a:pt x="71120" y="171450"/>
                    <a:pt x="69850" y="168910"/>
                  </a:cubicBezTo>
                  <a:cubicBezTo>
                    <a:pt x="68580" y="166370"/>
                    <a:pt x="67310" y="165100"/>
                    <a:pt x="67310" y="162560"/>
                  </a:cubicBezTo>
                  <a:cubicBezTo>
                    <a:pt x="66040" y="160020"/>
                    <a:pt x="66040" y="156210"/>
                    <a:pt x="66040" y="153670"/>
                  </a:cubicBezTo>
                  <a:cubicBezTo>
                    <a:pt x="66040" y="151130"/>
                    <a:pt x="68580" y="146050"/>
                    <a:pt x="68580" y="146050"/>
                  </a:cubicBezTo>
                  <a:cubicBezTo>
                    <a:pt x="68580" y="146050"/>
                    <a:pt x="116840" y="128270"/>
                    <a:pt x="132080" y="125730"/>
                  </a:cubicBezTo>
                  <a:cubicBezTo>
                    <a:pt x="140970" y="124460"/>
                    <a:pt x="146050" y="125730"/>
                    <a:pt x="153670" y="125730"/>
                  </a:cubicBezTo>
                  <a:cubicBezTo>
                    <a:pt x="160020" y="125730"/>
                    <a:pt x="166370" y="124460"/>
                    <a:pt x="173990" y="125730"/>
                  </a:cubicBezTo>
                  <a:cubicBezTo>
                    <a:pt x="182880" y="128270"/>
                    <a:pt x="194310" y="130810"/>
                    <a:pt x="200660" y="138430"/>
                  </a:cubicBezTo>
                  <a:cubicBezTo>
                    <a:pt x="207010" y="146050"/>
                    <a:pt x="208280" y="160020"/>
                    <a:pt x="209550" y="170180"/>
                  </a:cubicBezTo>
                  <a:cubicBezTo>
                    <a:pt x="210820" y="177800"/>
                    <a:pt x="210820" y="185420"/>
                    <a:pt x="208280" y="193040"/>
                  </a:cubicBezTo>
                  <a:cubicBezTo>
                    <a:pt x="205740" y="200660"/>
                    <a:pt x="198120" y="209550"/>
                    <a:pt x="190500" y="215900"/>
                  </a:cubicBezTo>
                  <a:cubicBezTo>
                    <a:pt x="182880" y="222250"/>
                    <a:pt x="172720" y="226060"/>
                    <a:pt x="165100" y="228600"/>
                  </a:cubicBezTo>
                  <a:cubicBezTo>
                    <a:pt x="158750" y="229870"/>
                    <a:pt x="152400" y="227330"/>
                    <a:pt x="146050" y="228600"/>
                  </a:cubicBezTo>
                  <a:cubicBezTo>
                    <a:pt x="138430" y="229870"/>
                    <a:pt x="132080" y="233680"/>
                    <a:pt x="124460" y="234950"/>
                  </a:cubicBezTo>
                  <a:cubicBezTo>
                    <a:pt x="116840" y="236220"/>
                    <a:pt x="107950" y="236220"/>
                    <a:pt x="100330" y="236220"/>
                  </a:cubicBezTo>
                  <a:cubicBezTo>
                    <a:pt x="91440" y="236220"/>
                    <a:pt x="83820" y="236220"/>
                    <a:pt x="74930" y="236220"/>
                  </a:cubicBezTo>
                  <a:cubicBezTo>
                    <a:pt x="66040" y="236220"/>
                    <a:pt x="57150" y="236220"/>
                    <a:pt x="49530" y="236220"/>
                  </a:cubicBezTo>
                  <a:cubicBezTo>
                    <a:pt x="41910" y="236220"/>
                    <a:pt x="34290" y="234950"/>
                    <a:pt x="29210" y="234950"/>
                  </a:cubicBezTo>
                  <a:cubicBezTo>
                    <a:pt x="26670" y="234950"/>
                    <a:pt x="25400" y="236220"/>
                    <a:pt x="24130" y="236220"/>
                  </a:cubicBezTo>
                  <a:cubicBezTo>
                    <a:pt x="21590" y="236220"/>
                    <a:pt x="20320" y="236220"/>
                    <a:pt x="17780" y="234950"/>
                  </a:cubicBezTo>
                  <a:cubicBezTo>
                    <a:pt x="16510" y="234950"/>
                    <a:pt x="13970" y="233680"/>
                    <a:pt x="12700" y="232410"/>
                  </a:cubicBezTo>
                  <a:cubicBezTo>
                    <a:pt x="11430" y="231140"/>
                    <a:pt x="8890" y="231140"/>
                    <a:pt x="7620" y="229870"/>
                  </a:cubicBezTo>
                  <a:cubicBezTo>
                    <a:pt x="6350" y="228600"/>
                    <a:pt x="5080" y="226060"/>
                    <a:pt x="3810" y="224790"/>
                  </a:cubicBezTo>
                  <a:cubicBezTo>
                    <a:pt x="2540" y="223520"/>
                    <a:pt x="2540" y="220980"/>
                    <a:pt x="1270" y="219710"/>
                  </a:cubicBezTo>
                  <a:cubicBezTo>
                    <a:pt x="1270" y="218440"/>
                    <a:pt x="0" y="215900"/>
                    <a:pt x="0" y="214630"/>
                  </a:cubicBezTo>
                  <a:cubicBezTo>
                    <a:pt x="0" y="212090"/>
                    <a:pt x="0" y="210820"/>
                    <a:pt x="0" y="208280"/>
                  </a:cubicBezTo>
                  <a:cubicBezTo>
                    <a:pt x="0" y="207010"/>
                    <a:pt x="1270" y="204470"/>
                    <a:pt x="2540" y="203200"/>
                  </a:cubicBezTo>
                  <a:cubicBezTo>
                    <a:pt x="3810" y="201930"/>
                    <a:pt x="3810" y="199390"/>
                    <a:pt x="5080" y="198120"/>
                  </a:cubicBezTo>
                  <a:cubicBezTo>
                    <a:pt x="6350" y="196850"/>
                    <a:pt x="7620" y="194310"/>
                    <a:pt x="8890" y="193040"/>
                  </a:cubicBezTo>
                  <a:cubicBezTo>
                    <a:pt x="10160" y="191770"/>
                    <a:pt x="12700" y="191770"/>
                    <a:pt x="13970" y="190500"/>
                  </a:cubicBezTo>
                  <a:cubicBezTo>
                    <a:pt x="15240" y="189230"/>
                    <a:pt x="17780" y="187960"/>
                    <a:pt x="19050" y="187960"/>
                  </a:cubicBezTo>
                  <a:cubicBezTo>
                    <a:pt x="20320" y="187960"/>
                    <a:pt x="21590" y="189230"/>
                    <a:pt x="22860" y="187960"/>
                  </a:cubicBezTo>
                  <a:cubicBezTo>
                    <a:pt x="26670" y="185420"/>
                    <a:pt x="33020" y="172720"/>
                    <a:pt x="38100" y="165100"/>
                  </a:cubicBezTo>
                  <a:cubicBezTo>
                    <a:pt x="43180" y="157480"/>
                    <a:pt x="46990" y="147320"/>
                    <a:pt x="54610" y="139700"/>
                  </a:cubicBezTo>
                  <a:cubicBezTo>
                    <a:pt x="62230" y="130810"/>
                    <a:pt x="73660" y="121920"/>
                    <a:pt x="83820" y="118110"/>
                  </a:cubicBezTo>
                  <a:cubicBezTo>
                    <a:pt x="91440" y="115570"/>
                    <a:pt x="104140" y="120650"/>
                    <a:pt x="106680" y="116840"/>
                  </a:cubicBezTo>
                  <a:cubicBezTo>
                    <a:pt x="109220" y="113030"/>
                    <a:pt x="102870" y="99060"/>
                    <a:pt x="100330" y="99060"/>
                  </a:cubicBezTo>
                  <a:cubicBezTo>
                    <a:pt x="96520" y="99060"/>
                    <a:pt x="90170" y="110490"/>
                    <a:pt x="86360" y="118110"/>
                  </a:cubicBezTo>
                  <a:cubicBezTo>
                    <a:pt x="82550" y="125730"/>
                    <a:pt x="78740" y="135890"/>
                    <a:pt x="77470" y="144780"/>
                  </a:cubicBezTo>
                  <a:cubicBezTo>
                    <a:pt x="76200" y="152400"/>
                    <a:pt x="77470" y="160020"/>
                    <a:pt x="77470" y="167640"/>
                  </a:cubicBezTo>
                  <a:cubicBezTo>
                    <a:pt x="77470" y="175260"/>
                    <a:pt x="77470" y="184150"/>
                    <a:pt x="77470" y="191770"/>
                  </a:cubicBezTo>
                  <a:cubicBezTo>
                    <a:pt x="77470" y="199390"/>
                    <a:pt x="76200" y="208280"/>
                    <a:pt x="76200" y="213360"/>
                  </a:cubicBezTo>
                  <a:cubicBezTo>
                    <a:pt x="76200" y="215900"/>
                    <a:pt x="76200" y="217170"/>
                    <a:pt x="76200" y="219710"/>
                  </a:cubicBezTo>
                  <a:cubicBezTo>
                    <a:pt x="76200" y="220980"/>
                    <a:pt x="74930" y="223520"/>
                    <a:pt x="73660" y="224790"/>
                  </a:cubicBezTo>
                  <a:cubicBezTo>
                    <a:pt x="72390" y="226060"/>
                    <a:pt x="72390" y="228600"/>
                    <a:pt x="71120" y="229870"/>
                  </a:cubicBezTo>
                  <a:cubicBezTo>
                    <a:pt x="69850" y="231140"/>
                    <a:pt x="67310" y="232410"/>
                    <a:pt x="66040" y="233680"/>
                  </a:cubicBezTo>
                  <a:cubicBezTo>
                    <a:pt x="64770" y="234950"/>
                    <a:pt x="62230" y="234950"/>
                    <a:pt x="60960" y="236220"/>
                  </a:cubicBezTo>
                  <a:cubicBezTo>
                    <a:pt x="59690" y="236220"/>
                    <a:pt x="57150" y="237490"/>
                    <a:pt x="55880" y="237490"/>
                  </a:cubicBezTo>
                  <a:cubicBezTo>
                    <a:pt x="54610" y="237490"/>
                    <a:pt x="52070" y="237490"/>
                    <a:pt x="50800" y="237490"/>
                  </a:cubicBezTo>
                  <a:cubicBezTo>
                    <a:pt x="48260" y="237490"/>
                    <a:pt x="46990" y="237490"/>
                    <a:pt x="44450" y="236220"/>
                  </a:cubicBezTo>
                  <a:cubicBezTo>
                    <a:pt x="43180" y="236220"/>
                    <a:pt x="40640" y="234950"/>
                    <a:pt x="39370" y="233680"/>
                  </a:cubicBezTo>
                  <a:cubicBezTo>
                    <a:pt x="38100" y="232410"/>
                    <a:pt x="36830" y="231140"/>
                    <a:pt x="35560" y="229870"/>
                  </a:cubicBezTo>
                  <a:cubicBezTo>
                    <a:pt x="34290" y="228600"/>
                    <a:pt x="33020" y="226060"/>
                    <a:pt x="31750" y="224790"/>
                  </a:cubicBezTo>
                  <a:cubicBezTo>
                    <a:pt x="30480" y="223520"/>
                    <a:pt x="30480" y="220980"/>
                    <a:pt x="30480" y="219710"/>
                  </a:cubicBezTo>
                  <a:cubicBezTo>
                    <a:pt x="30480" y="217170"/>
                    <a:pt x="29210" y="215900"/>
                    <a:pt x="29210" y="213360"/>
                  </a:cubicBezTo>
                  <a:cubicBezTo>
                    <a:pt x="29210" y="209550"/>
                    <a:pt x="29210" y="204470"/>
                    <a:pt x="29210" y="199390"/>
                  </a:cubicBezTo>
                  <a:cubicBezTo>
                    <a:pt x="29210" y="193040"/>
                    <a:pt x="29210" y="186690"/>
                    <a:pt x="29210" y="179070"/>
                  </a:cubicBezTo>
                  <a:cubicBezTo>
                    <a:pt x="29210" y="170180"/>
                    <a:pt x="29210" y="158750"/>
                    <a:pt x="29210" y="149860"/>
                  </a:cubicBezTo>
                  <a:cubicBezTo>
                    <a:pt x="29210" y="142240"/>
                    <a:pt x="29210" y="134620"/>
                    <a:pt x="29210" y="127000"/>
                  </a:cubicBezTo>
                  <a:cubicBezTo>
                    <a:pt x="29210" y="119380"/>
                    <a:pt x="30480" y="113030"/>
                    <a:pt x="31750" y="106680"/>
                  </a:cubicBezTo>
                  <a:cubicBezTo>
                    <a:pt x="33020" y="100330"/>
                    <a:pt x="35560" y="95250"/>
                    <a:pt x="38100" y="88900"/>
                  </a:cubicBezTo>
                  <a:cubicBezTo>
                    <a:pt x="40640" y="81280"/>
                    <a:pt x="41910" y="71120"/>
                    <a:pt x="45720" y="63500"/>
                  </a:cubicBezTo>
                  <a:cubicBezTo>
                    <a:pt x="48260" y="57150"/>
                    <a:pt x="53340" y="53340"/>
                    <a:pt x="57150" y="48260"/>
                  </a:cubicBezTo>
                  <a:cubicBezTo>
                    <a:pt x="60960" y="43180"/>
                    <a:pt x="66040" y="39370"/>
                    <a:pt x="71120" y="35560"/>
                  </a:cubicBezTo>
                  <a:cubicBezTo>
                    <a:pt x="77470" y="31750"/>
                    <a:pt x="86360" y="29210"/>
                    <a:pt x="93980" y="27940"/>
                  </a:cubicBezTo>
                  <a:cubicBezTo>
                    <a:pt x="101600" y="26670"/>
                    <a:pt x="109220" y="27940"/>
                    <a:pt x="116840" y="27940"/>
                  </a:cubicBezTo>
                  <a:cubicBezTo>
                    <a:pt x="124460" y="27940"/>
                    <a:pt x="133350" y="26670"/>
                    <a:pt x="142240" y="27940"/>
                  </a:cubicBezTo>
                  <a:cubicBezTo>
                    <a:pt x="151130" y="29210"/>
                    <a:pt x="162560" y="31750"/>
                    <a:pt x="168910" y="38100"/>
                  </a:cubicBezTo>
                  <a:cubicBezTo>
                    <a:pt x="175260" y="44450"/>
                    <a:pt x="177800" y="55880"/>
                    <a:pt x="179070" y="64770"/>
                  </a:cubicBezTo>
                  <a:cubicBezTo>
                    <a:pt x="180340" y="72390"/>
                    <a:pt x="179070" y="78740"/>
                    <a:pt x="179070" y="85090"/>
                  </a:cubicBezTo>
                  <a:cubicBezTo>
                    <a:pt x="179070" y="92710"/>
                    <a:pt x="176530" y="102870"/>
                    <a:pt x="180340" y="106680"/>
                  </a:cubicBezTo>
                  <a:cubicBezTo>
                    <a:pt x="184150" y="110490"/>
                    <a:pt x="195580" y="106680"/>
                    <a:pt x="203200" y="106680"/>
                  </a:cubicBezTo>
                  <a:cubicBezTo>
                    <a:pt x="210820" y="106680"/>
                    <a:pt x="226060" y="104140"/>
                    <a:pt x="227330" y="106680"/>
                  </a:cubicBezTo>
                  <a:cubicBezTo>
                    <a:pt x="228600" y="109220"/>
                    <a:pt x="217170" y="121920"/>
                    <a:pt x="214630" y="121920"/>
                  </a:cubicBezTo>
                  <a:cubicBezTo>
                    <a:pt x="210820" y="120650"/>
                    <a:pt x="209550" y="109220"/>
                    <a:pt x="208280" y="101600"/>
                  </a:cubicBezTo>
                  <a:cubicBezTo>
                    <a:pt x="207010" y="93980"/>
                    <a:pt x="205740" y="82550"/>
                    <a:pt x="207010" y="74930"/>
                  </a:cubicBezTo>
                  <a:cubicBezTo>
                    <a:pt x="208280" y="68580"/>
                    <a:pt x="215900" y="60960"/>
                    <a:pt x="213360" y="57150"/>
                  </a:cubicBezTo>
                  <a:cubicBezTo>
                    <a:pt x="210820" y="53340"/>
                    <a:pt x="199390" y="54610"/>
                    <a:pt x="191770" y="53340"/>
                  </a:cubicBezTo>
                  <a:cubicBezTo>
                    <a:pt x="181610" y="52070"/>
                    <a:pt x="165100" y="50800"/>
                    <a:pt x="160020" y="46990"/>
                  </a:cubicBezTo>
                  <a:cubicBezTo>
                    <a:pt x="157480" y="45720"/>
                    <a:pt x="158750" y="43180"/>
                    <a:pt x="157480" y="41910"/>
                  </a:cubicBezTo>
                  <a:cubicBezTo>
                    <a:pt x="157480" y="40640"/>
                    <a:pt x="156210" y="38100"/>
                    <a:pt x="156210" y="36830"/>
                  </a:cubicBezTo>
                  <a:cubicBezTo>
                    <a:pt x="156210" y="34290"/>
                    <a:pt x="154940" y="33020"/>
                    <a:pt x="154940" y="30480"/>
                  </a:cubicBezTo>
                  <a:cubicBezTo>
                    <a:pt x="154940" y="29210"/>
                    <a:pt x="156210" y="26670"/>
                    <a:pt x="156210" y="25400"/>
                  </a:cubicBezTo>
                  <a:cubicBezTo>
                    <a:pt x="157480" y="24130"/>
                    <a:pt x="157480" y="21590"/>
                    <a:pt x="158750" y="20320"/>
                  </a:cubicBezTo>
                  <a:cubicBezTo>
                    <a:pt x="160020" y="19050"/>
                    <a:pt x="161290" y="16510"/>
                    <a:pt x="162560" y="15240"/>
                  </a:cubicBezTo>
                  <a:cubicBezTo>
                    <a:pt x="163830" y="13970"/>
                    <a:pt x="166370" y="12700"/>
                    <a:pt x="167640" y="11430"/>
                  </a:cubicBezTo>
                  <a:cubicBezTo>
                    <a:pt x="168910" y="10160"/>
                    <a:pt x="171450" y="10160"/>
                    <a:pt x="172720" y="10160"/>
                  </a:cubicBezTo>
                  <a:cubicBezTo>
                    <a:pt x="175260" y="10160"/>
                    <a:pt x="176530" y="8890"/>
                    <a:pt x="179070" y="8890"/>
                  </a:cubicBezTo>
                  <a:cubicBezTo>
                    <a:pt x="180340" y="8890"/>
                    <a:pt x="182880" y="8890"/>
                    <a:pt x="184150" y="8890"/>
                  </a:cubicBezTo>
                  <a:cubicBezTo>
                    <a:pt x="186690" y="8890"/>
                    <a:pt x="187960" y="10160"/>
                    <a:pt x="190500" y="11430"/>
                  </a:cubicBezTo>
                  <a:cubicBezTo>
                    <a:pt x="191770" y="12700"/>
                    <a:pt x="194310" y="12700"/>
                    <a:pt x="195580" y="13970"/>
                  </a:cubicBezTo>
                  <a:cubicBezTo>
                    <a:pt x="196850" y="15240"/>
                    <a:pt x="198120" y="19050"/>
                    <a:pt x="199390" y="19050"/>
                  </a:cubicBezTo>
                  <a:cubicBezTo>
                    <a:pt x="199390" y="19050"/>
                    <a:pt x="200660" y="19050"/>
                    <a:pt x="200660" y="19050"/>
                  </a:cubicBezTo>
                  <a:cubicBezTo>
                    <a:pt x="203200" y="20320"/>
                    <a:pt x="207010" y="40640"/>
                    <a:pt x="208280" y="50800"/>
                  </a:cubicBezTo>
                  <a:cubicBezTo>
                    <a:pt x="209550" y="59690"/>
                    <a:pt x="209550" y="67310"/>
                    <a:pt x="208280" y="76200"/>
                  </a:cubicBezTo>
                  <a:cubicBezTo>
                    <a:pt x="207010" y="86360"/>
                    <a:pt x="207010" y="101600"/>
                    <a:pt x="203200" y="110490"/>
                  </a:cubicBezTo>
                  <a:cubicBezTo>
                    <a:pt x="199390" y="118110"/>
                    <a:pt x="195580" y="123190"/>
                    <a:pt x="189230" y="128270"/>
                  </a:cubicBezTo>
                  <a:cubicBezTo>
                    <a:pt x="180340" y="134620"/>
                    <a:pt x="162560" y="133350"/>
                    <a:pt x="152400" y="138430"/>
                  </a:cubicBezTo>
                  <a:cubicBezTo>
                    <a:pt x="143510" y="143510"/>
                    <a:pt x="139700" y="152400"/>
                    <a:pt x="132080" y="156210"/>
                  </a:cubicBezTo>
                  <a:cubicBezTo>
                    <a:pt x="125730" y="158750"/>
                    <a:pt x="119380" y="158750"/>
                    <a:pt x="111760" y="158750"/>
                  </a:cubicBezTo>
                  <a:cubicBezTo>
                    <a:pt x="104140" y="158750"/>
                    <a:pt x="93980" y="157480"/>
                    <a:pt x="87630" y="152400"/>
                  </a:cubicBezTo>
                  <a:cubicBezTo>
                    <a:pt x="81280" y="147320"/>
                    <a:pt x="77470" y="134620"/>
                    <a:pt x="76200" y="127000"/>
                  </a:cubicBezTo>
                  <a:cubicBezTo>
                    <a:pt x="74930" y="119380"/>
                    <a:pt x="76200" y="113030"/>
                    <a:pt x="80010" y="106680"/>
                  </a:cubicBezTo>
                  <a:cubicBezTo>
                    <a:pt x="83820" y="99060"/>
                    <a:pt x="91440" y="92710"/>
                    <a:pt x="99060" y="86360"/>
                  </a:cubicBezTo>
                  <a:cubicBezTo>
                    <a:pt x="106680" y="80010"/>
                    <a:pt x="115570" y="71120"/>
                    <a:pt x="123190" y="68580"/>
                  </a:cubicBezTo>
                  <a:cubicBezTo>
                    <a:pt x="129540" y="66040"/>
                    <a:pt x="139700" y="64770"/>
                    <a:pt x="143510" y="68580"/>
                  </a:cubicBezTo>
                  <a:cubicBezTo>
                    <a:pt x="148590" y="72390"/>
                    <a:pt x="143510" y="91440"/>
                    <a:pt x="148590" y="96520"/>
                  </a:cubicBezTo>
                  <a:cubicBezTo>
                    <a:pt x="152400" y="100330"/>
                    <a:pt x="161290" y="96520"/>
                    <a:pt x="167640" y="99060"/>
                  </a:cubicBezTo>
                  <a:cubicBezTo>
                    <a:pt x="173990" y="101600"/>
                    <a:pt x="181610" y="104140"/>
                    <a:pt x="185420" y="109220"/>
                  </a:cubicBezTo>
                  <a:cubicBezTo>
                    <a:pt x="190500" y="114300"/>
                    <a:pt x="191770" y="123190"/>
                    <a:pt x="194310" y="130810"/>
                  </a:cubicBezTo>
                  <a:cubicBezTo>
                    <a:pt x="196850" y="138430"/>
                    <a:pt x="200660" y="147320"/>
                    <a:pt x="200660" y="156210"/>
                  </a:cubicBezTo>
                  <a:cubicBezTo>
                    <a:pt x="200660" y="165100"/>
                    <a:pt x="190500" y="180340"/>
                    <a:pt x="193040" y="181610"/>
                  </a:cubicBezTo>
                  <a:cubicBezTo>
                    <a:pt x="195580" y="182880"/>
                    <a:pt x="207010" y="171450"/>
                    <a:pt x="212090" y="165100"/>
                  </a:cubicBezTo>
                  <a:cubicBezTo>
                    <a:pt x="218440" y="157480"/>
                    <a:pt x="222250" y="146050"/>
                    <a:pt x="228600" y="138430"/>
                  </a:cubicBezTo>
                  <a:cubicBezTo>
                    <a:pt x="233680" y="132080"/>
                    <a:pt x="245110" y="127000"/>
                    <a:pt x="243840" y="124460"/>
                  </a:cubicBezTo>
                  <a:cubicBezTo>
                    <a:pt x="242570" y="121920"/>
                    <a:pt x="228600" y="123190"/>
                    <a:pt x="220980" y="123190"/>
                  </a:cubicBezTo>
                  <a:cubicBezTo>
                    <a:pt x="212090" y="123190"/>
                    <a:pt x="203200" y="123190"/>
                    <a:pt x="193040" y="123190"/>
                  </a:cubicBezTo>
                  <a:cubicBezTo>
                    <a:pt x="181610" y="123190"/>
                    <a:pt x="166370" y="123190"/>
                    <a:pt x="156210" y="123190"/>
                  </a:cubicBezTo>
                  <a:cubicBezTo>
                    <a:pt x="148590" y="123190"/>
                    <a:pt x="142240" y="123190"/>
                    <a:pt x="135890" y="123190"/>
                  </a:cubicBezTo>
                  <a:cubicBezTo>
                    <a:pt x="128270" y="123190"/>
                    <a:pt x="121920" y="124460"/>
                    <a:pt x="113030" y="124460"/>
                  </a:cubicBezTo>
                  <a:cubicBezTo>
                    <a:pt x="101600" y="124460"/>
                    <a:pt x="86360" y="127000"/>
                    <a:pt x="74930" y="124460"/>
                  </a:cubicBezTo>
                  <a:cubicBezTo>
                    <a:pt x="64770" y="121920"/>
                    <a:pt x="53340" y="119380"/>
                    <a:pt x="46990" y="113030"/>
                  </a:cubicBezTo>
                  <a:cubicBezTo>
                    <a:pt x="40640" y="105410"/>
                    <a:pt x="40640" y="91440"/>
                    <a:pt x="40640" y="82550"/>
                  </a:cubicBezTo>
                  <a:cubicBezTo>
                    <a:pt x="40640" y="74930"/>
                    <a:pt x="41910" y="69850"/>
                    <a:pt x="43180" y="63500"/>
                  </a:cubicBezTo>
                  <a:cubicBezTo>
                    <a:pt x="44450" y="57150"/>
                    <a:pt x="46990" y="49530"/>
                    <a:pt x="50800" y="43180"/>
                  </a:cubicBezTo>
                  <a:cubicBezTo>
                    <a:pt x="54610" y="36830"/>
                    <a:pt x="59690" y="29210"/>
                    <a:pt x="66040" y="24130"/>
                  </a:cubicBezTo>
                  <a:cubicBezTo>
                    <a:pt x="71120" y="19050"/>
                    <a:pt x="77470" y="13970"/>
                    <a:pt x="85090" y="10160"/>
                  </a:cubicBezTo>
                  <a:cubicBezTo>
                    <a:pt x="95250" y="6350"/>
                    <a:pt x="114300" y="5080"/>
                    <a:pt x="125730" y="3810"/>
                  </a:cubicBezTo>
                  <a:cubicBezTo>
                    <a:pt x="133350" y="2540"/>
                    <a:pt x="139700" y="2540"/>
                    <a:pt x="146050" y="2540"/>
                  </a:cubicBezTo>
                  <a:cubicBezTo>
                    <a:pt x="153670" y="2540"/>
                    <a:pt x="160020" y="2540"/>
                    <a:pt x="167640" y="2540"/>
                  </a:cubicBezTo>
                  <a:cubicBezTo>
                    <a:pt x="175260" y="2540"/>
                    <a:pt x="181610" y="0"/>
                    <a:pt x="189230" y="1270"/>
                  </a:cubicBezTo>
                  <a:cubicBezTo>
                    <a:pt x="199390" y="2540"/>
                    <a:pt x="215900" y="3810"/>
                    <a:pt x="222250" y="10160"/>
                  </a:cubicBezTo>
                  <a:cubicBezTo>
                    <a:pt x="228600" y="16510"/>
                    <a:pt x="231140" y="31750"/>
                    <a:pt x="229870" y="40640"/>
                  </a:cubicBezTo>
                  <a:cubicBezTo>
                    <a:pt x="228600" y="48260"/>
                    <a:pt x="223520" y="55880"/>
                    <a:pt x="218440" y="62230"/>
                  </a:cubicBezTo>
                  <a:cubicBezTo>
                    <a:pt x="214630" y="68580"/>
                    <a:pt x="208280" y="71120"/>
                    <a:pt x="204470" y="77470"/>
                  </a:cubicBezTo>
                  <a:cubicBezTo>
                    <a:pt x="199390" y="83820"/>
                    <a:pt x="195580" y="92710"/>
                    <a:pt x="190500" y="100330"/>
                  </a:cubicBezTo>
                  <a:cubicBezTo>
                    <a:pt x="185420" y="107950"/>
                    <a:pt x="180340" y="118110"/>
                    <a:pt x="172720" y="121920"/>
                  </a:cubicBezTo>
                  <a:cubicBezTo>
                    <a:pt x="163830" y="127000"/>
                    <a:pt x="151130" y="125730"/>
                    <a:pt x="140970" y="125730"/>
                  </a:cubicBezTo>
                  <a:cubicBezTo>
                    <a:pt x="132080" y="125730"/>
                    <a:pt x="124460" y="125730"/>
                    <a:pt x="115570" y="125730"/>
                  </a:cubicBezTo>
                  <a:cubicBezTo>
                    <a:pt x="107950" y="125730"/>
                    <a:pt x="100330" y="125730"/>
                    <a:pt x="91440" y="124460"/>
                  </a:cubicBezTo>
                  <a:cubicBezTo>
                    <a:pt x="82550" y="123190"/>
                    <a:pt x="71120" y="123190"/>
                    <a:pt x="63500" y="118110"/>
                  </a:cubicBezTo>
                  <a:cubicBezTo>
                    <a:pt x="55880" y="113030"/>
                    <a:pt x="50800" y="99060"/>
                    <a:pt x="48260" y="90170"/>
                  </a:cubicBezTo>
                  <a:cubicBezTo>
                    <a:pt x="46990" y="83820"/>
                    <a:pt x="48260" y="76200"/>
                    <a:pt x="48260" y="72390"/>
                  </a:cubicBezTo>
                  <a:cubicBezTo>
                    <a:pt x="48260" y="69850"/>
                    <a:pt x="48260" y="68580"/>
                    <a:pt x="48260" y="67310"/>
                  </a:cubicBezTo>
                  <a:cubicBezTo>
                    <a:pt x="48260" y="66040"/>
                    <a:pt x="49530" y="64770"/>
                    <a:pt x="50800" y="63500"/>
                  </a:cubicBezTo>
                  <a:cubicBezTo>
                    <a:pt x="52070" y="62230"/>
                    <a:pt x="52070" y="59690"/>
                    <a:pt x="53340" y="58420"/>
                  </a:cubicBezTo>
                  <a:cubicBezTo>
                    <a:pt x="54610" y="57150"/>
                    <a:pt x="55880" y="57150"/>
                    <a:pt x="57150" y="55880"/>
                  </a:cubicBezTo>
                  <a:cubicBezTo>
                    <a:pt x="58420" y="54610"/>
                    <a:pt x="59690" y="53340"/>
                    <a:pt x="60960" y="53340"/>
                  </a:cubicBezTo>
                  <a:cubicBezTo>
                    <a:pt x="62230" y="52070"/>
                    <a:pt x="64770" y="52070"/>
                    <a:pt x="66040" y="52070"/>
                  </a:cubicBezTo>
                  <a:cubicBezTo>
                    <a:pt x="67310" y="52070"/>
                    <a:pt x="68580" y="52070"/>
                    <a:pt x="69850" y="52070"/>
                  </a:cubicBezTo>
                  <a:cubicBezTo>
                    <a:pt x="71120" y="52070"/>
                    <a:pt x="73660" y="53340"/>
                    <a:pt x="74930" y="53340"/>
                  </a:cubicBezTo>
                  <a:cubicBezTo>
                    <a:pt x="76200" y="54610"/>
                    <a:pt x="78740" y="54610"/>
                    <a:pt x="80010" y="55880"/>
                  </a:cubicBezTo>
                  <a:cubicBezTo>
                    <a:pt x="81280" y="57150"/>
                    <a:pt x="81280" y="57150"/>
                    <a:pt x="82550" y="58420"/>
                  </a:cubicBezTo>
                  <a:cubicBezTo>
                    <a:pt x="83820" y="59690"/>
                    <a:pt x="85090" y="62230"/>
                    <a:pt x="86360" y="63500"/>
                  </a:cubicBezTo>
                  <a:cubicBezTo>
                    <a:pt x="87630" y="64770"/>
                    <a:pt x="87630" y="66040"/>
                    <a:pt x="87630" y="67310"/>
                  </a:cubicBezTo>
                  <a:cubicBezTo>
                    <a:pt x="87630" y="68580"/>
                    <a:pt x="87630" y="72390"/>
                    <a:pt x="87630" y="72390"/>
                  </a:cubicBezTo>
                </a:path>
              </a:pathLst>
            </a:custGeom>
            <a:solidFill>
              <a:srgbClr val="C60034">
                <a:alpha val="50980"/>
              </a:srgbClr>
            </a:solidFill>
            <a:ln>
              <a:noFill/>
            </a:ln>
          </p:spPr>
        </p:sp>
      </p:grpSp>
    </p:spTree>
  </p:cSld>
  <p:clrMapOvr>
    <a:masterClrMapping/>
  </p:clrMapOvr>
</p:sld>
</file>

<file path=ppt/slides/slide37.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5056488" y="2049527"/>
            <a:ext cx="3538728" cy="4114800"/>
          </a:xfrm>
          <a:custGeom>
            <a:avLst/>
            <a:gdLst/>
            <a:ahLst/>
            <a:cxnLst/>
            <a:rect r="r" b="b" t="t" l="l"/>
            <a:pathLst>
              <a:path h="4114800" w="3538728">
                <a:moveTo>
                  <a:pt x="0" y="0"/>
                </a:moveTo>
                <a:lnTo>
                  <a:pt x="3538728" y="0"/>
                </a:lnTo>
                <a:lnTo>
                  <a:pt x="3538728"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3116864" y="3086100"/>
            <a:ext cx="1815656" cy="4114800"/>
          </a:xfrm>
          <a:custGeom>
            <a:avLst/>
            <a:gdLst/>
            <a:ahLst/>
            <a:cxnLst/>
            <a:rect r="r" b="b" t="t" l="l"/>
            <a:pathLst>
              <a:path h="4114800" w="1815656">
                <a:moveTo>
                  <a:pt x="0" y="0"/>
                </a:moveTo>
                <a:lnTo>
                  <a:pt x="1815656" y="0"/>
                </a:lnTo>
                <a:lnTo>
                  <a:pt x="1815656"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5" id="5"/>
          <p:cNvSpPr/>
          <p:nvPr/>
        </p:nvSpPr>
        <p:spPr>
          <a:xfrm flipH="false" flipV="false" rot="0">
            <a:off x="517313" y="1410105"/>
            <a:ext cx="2769649" cy="6373669"/>
          </a:xfrm>
          <a:custGeom>
            <a:avLst/>
            <a:gdLst/>
            <a:ahLst/>
            <a:cxnLst/>
            <a:rect r="r" b="b" t="t" l="l"/>
            <a:pathLst>
              <a:path h="6373669" w="2769649">
                <a:moveTo>
                  <a:pt x="0" y="0"/>
                </a:moveTo>
                <a:lnTo>
                  <a:pt x="2769649" y="0"/>
                </a:lnTo>
                <a:lnTo>
                  <a:pt x="2769649" y="6373669"/>
                </a:lnTo>
                <a:lnTo>
                  <a:pt x="0" y="6373669"/>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6" id="6"/>
          <p:cNvSpPr/>
          <p:nvPr/>
        </p:nvSpPr>
        <p:spPr>
          <a:xfrm flipH="false" flipV="false" rot="0">
            <a:off x="8719183" y="5459445"/>
            <a:ext cx="1903095" cy="4114800"/>
          </a:xfrm>
          <a:custGeom>
            <a:avLst/>
            <a:gdLst/>
            <a:ahLst/>
            <a:cxnLst/>
            <a:rect r="r" b="b" t="t" l="l"/>
            <a:pathLst>
              <a:path h="4114800" w="1903095">
                <a:moveTo>
                  <a:pt x="0" y="0"/>
                </a:moveTo>
                <a:lnTo>
                  <a:pt x="1903095" y="0"/>
                </a:lnTo>
                <a:lnTo>
                  <a:pt x="1903095"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7" id="7"/>
          <p:cNvSpPr txBox="true"/>
          <p:nvPr/>
        </p:nvSpPr>
        <p:spPr>
          <a:xfrm rot="0">
            <a:off x="11202569" y="3599027"/>
            <a:ext cx="6709020" cy="4618451"/>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Amir's mum came to help him back to the house and cleaned up his wounds.</a:t>
            </a:r>
          </a:p>
        </p:txBody>
      </p:sp>
      <p:sp>
        <p:nvSpPr>
          <p:cNvPr name="TextBox 8" id="8"/>
          <p:cNvSpPr txBox="true"/>
          <p:nvPr/>
        </p:nvSpPr>
        <p:spPr>
          <a:xfrm rot="0">
            <a:off x="17679863" y="9522023"/>
            <a:ext cx="463451"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37</a:t>
            </a:r>
          </a:p>
        </p:txBody>
      </p:sp>
    </p:spTree>
  </p:cSld>
  <p:clrMapOvr>
    <a:masterClrMapping/>
  </p:clrMapOvr>
</p:sld>
</file>

<file path=ppt/slides/slide38.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3122532" y="3790982"/>
            <a:ext cx="1933956" cy="4114800"/>
          </a:xfrm>
          <a:custGeom>
            <a:avLst/>
            <a:gdLst/>
            <a:ahLst/>
            <a:cxnLst/>
            <a:rect r="r" b="b" t="t" l="l"/>
            <a:pathLst>
              <a:path h="4114800" w="1933956">
                <a:moveTo>
                  <a:pt x="0" y="0"/>
                </a:moveTo>
                <a:lnTo>
                  <a:pt x="1933956" y="0"/>
                </a:lnTo>
                <a:lnTo>
                  <a:pt x="1933956"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10121777" y="2049527"/>
            <a:ext cx="2474023" cy="4114800"/>
          </a:xfrm>
          <a:custGeom>
            <a:avLst/>
            <a:gdLst/>
            <a:ahLst/>
            <a:cxnLst/>
            <a:rect r="r" b="b" t="t" l="l"/>
            <a:pathLst>
              <a:path h="4114800" w="2474023">
                <a:moveTo>
                  <a:pt x="0" y="0"/>
                </a:moveTo>
                <a:lnTo>
                  <a:pt x="2474023" y="0"/>
                </a:lnTo>
                <a:lnTo>
                  <a:pt x="2474023"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5" id="5"/>
          <p:cNvSpPr/>
          <p:nvPr/>
        </p:nvSpPr>
        <p:spPr>
          <a:xfrm flipH="false" flipV="false" rot="0">
            <a:off x="5605272" y="2049527"/>
            <a:ext cx="3538728" cy="4114800"/>
          </a:xfrm>
          <a:custGeom>
            <a:avLst/>
            <a:gdLst/>
            <a:ahLst/>
            <a:cxnLst/>
            <a:rect r="r" b="b" t="t" l="l"/>
            <a:pathLst>
              <a:path h="4114800" w="3538728">
                <a:moveTo>
                  <a:pt x="0" y="0"/>
                </a:moveTo>
                <a:lnTo>
                  <a:pt x="3538728" y="0"/>
                </a:lnTo>
                <a:lnTo>
                  <a:pt x="3538728"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6" id="6"/>
          <p:cNvSpPr/>
          <p:nvPr/>
        </p:nvSpPr>
        <p:spPr>
          <a:xfrm flipH="false" flipV="false" rot="0">
            <a:off x="281446" y="2289044"/>
            <a:ext cx="2841086" cy="6538063"/>
          </a:xfrm>
          <a:custGeom>
            <a:avLst/>
            <a:gdLst/>
            <a:ahLst/>
            <a:cxnLst/>
            <a:rect r="r" b="b" t="t" l="l"/>
            <a:pathLst>
              <a:path h="6538063" w="2841086">
                <a:moveTo>
                  <a:pt x="0" y="0"/>
                </a:moveTo>
                <a:lnTo>
                  <a:pt x="2841086" y="0"/>
                </a:lnTo>
                <a:lnTo>
                  <a:pt x="2841086" y="6538063"/>
                </a:lnTo>
                <a:lnTo>
                  <a:pt x="0" y="6538063"/>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7" id="7"/>
          <p:cNvSpPr/>
          <p:nvPr/>
        </p:nvSpPr>
        <p:spPr>
          <a:xfrm flipH="false" flipV="false" rot="3077124">
            <a:off x="3661941" y="7090137"/>
            <a:ext cx="339624" cy="339624"/>
          </a:xfrm>
          <a:custGeom>
            <a:avLst/>
            <a:gdLst/>
            <a:ahLst/>
            <a:cxnLst/>
            <a:rect r="r" b="b" t="t" l="l"/>
            <a:pathLst>
              <a:path h="339624" w="339624">
                <a:moveTo>
                  <a:pt x="0" y="0"/>
                </a:moveTo>
                <a:lnTo>
                  <a:pt x="339624" y="0"/>
                </a:lnTo>
                <a:lnTo>
                  <a:pt x="339624" y="339624"/>
                </a:lnTo>
                <a:lnTo>
                  <a:pt x="0" y="339624"/>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TextBox 8" id="8"/>
          <p:cNvSpPr txBox="true"/>
          <p:nvPr/>
        </p:nvSpPr>
        <p:spPr>
          <a:xfrm rot="0">
            <a:off x="10121777" y="6389938"/>
            <a:ext cx="6709020" cy="3455618"/>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Once it was all clean, she put a plaster on his wounds for him.</a:t>
            </a:r>
          </a:p>
        </p:txBody>
      </p:sp>
      <p:sp>
        <p:nvSpPr>
          <p:cNvPr name="TextBox 9" id="9"/>
          <p:cNvSpPr txBox="true"/>
          <p:nvPr/>
        </p:nvSpPr>
        <p:spPr>
          <a:xfrm rot="0">
            <a:off x="17655939" y="9522023"/>
            <a:ext cx="511299"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38</a:t>
            </a:r>
          </a:p>
        </p:txBody>
      </p:sp>
    </p:spTree>
  </p:cSld>
  <p:clrMapOvr>
    <a:masterClrMapping/>
  </p:clrMapOvr>
</p:sld>
</file>

<file path=ppt/slides/slide39.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155707" y="5143500"/>
            <a:ext cx="6608913" cy="4394927"/>
          </a:xfrm>
          <a:custGeom>
            <a:avLst/>
            <a:gdLst/>
            <a:ahLst/>
            <a:cxnLst/>
            <a:rect r="r" b="b" t="t" l="l"/>
            <a:pathLst>
              <a:path h="4394927" w="6608913">
                <a:moveTo>
                  <a:pt x="0" y="0"/>
                </a:moveTo>
                <a:lnTo>
                  <a:pt x="6608913" y="0"/>
                </a:lnTo>
                <a:lnTo>
                  <a:pt x="6608913" y="4394927"/>
                </a:lnTo>
                <a:lnTo>
                  <a:pt x="0" y="4394927"/>
                </a:lnTo>
                <a:lnTo>
                  <a:pt x="0" y="0"/>
                </a:lnTo>
                <a:close/>
              </a:path>
            </a:pathLst>
          </a:custGeom>
          <a:blipFill>
            <a:blip r:embed="rId3"/>
            <a:stretch>
              <a:fillRect l="0" t="0" r="0" b="0"/>
            </a:stretch>
          </a:blipFill>
        </p:spPr>
      </p:sp>
      <p:sp>
        <p:nvSpPr>
          <p:cNvPr name="Freeform 4" id="4"/>
          <p:cNvSpPr/>
          <p:nvPr/>
        </p:nvSpPr>
        <p:spPr>
          <a:xfrm flipH="false" flipV="false" rot="0">
            <a:off x="10269583" y="5143500"/>
            <a:ext cx="6596514" cy="4394927"/>
          </a:xfrm>
          <a:custGeom>
            <a:avLst/>
            <a:gdLst/>
            <a:ahLst/>
            <a:cxnLst/>
            <a:rect r="r" b="b" t="t" l="l"/>
            <a:pathLst>
              <a:path h="4394927" w="6596514">
                <a:moveTo>
                  <a:pt x="0" y="0"/>
                </a:moveTo>
                <a:lnTo>
                  <a:pt x="6596514" y="0"/>
                </a:lnTo>
                <a:lnTo>
                  <a:pt x="6596514" y="4394927"/>
                </a:lnTo>
                <a:lnTo>
                  <a:pt x="0" y="4394927"/>
                </a:lnTo>
                <a:lnTo>
                  <a:pt x="0" y="0"/>
                </a:lnTo>
                <a:close/>
              </a:path>
            </a:pathLst>
          </a:custGeom>
          <a:blipFill>
            <a:blip r:embed="rId4"/>
            <a:stretch>
              <a:fillRect l="0" t="0" r="0" b="0"/>
            </a:stretch>
          </a:blipFill>
        </p:spPr>
      </p:sp>
      <p:sp>
        <p:nvSpPr>
          <p:cNvPr name="TextBox 5" id="5"/>
          <p:cNvSpPr txBox="true"/>
          <p:nvPr/>
        </p:nvSpPr>
        <p:spPr>
          <a:xfrm rot="0">
            <a:off x="4460164" y="2308425"/>
            <a:ext cx="9367673" cy="2292784"/>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Activity: Swimming</a:t>
            </a:r>
          </a:p>
          <a:p>
            <a:pPr algn="ctr">
              <a:lnSpc>
                <a:spcPts val="9162"/>
              </a:lnSpc>
            </a:pPr>
            <a:r>
              <a:rPr lang="en-US" sz="6544">
                <a:solidFill>
                  <a:srgbClr val="000000"/>
                </a:solidFill>
                <a:latin typeface="Canva Student Font"/>
              </a:rPr>
              <a:t>Where should you play?</a:t>
            </a:r>
          </a:p>
        </p:txBody>
      </p:sp>
      <p:sp>
        <p:nvSpPr>
          <p:cNvPr name="TextBox 6" id="6"/>
          <p:cNvSpPr txBox="true"/>
          <p:nvPr/>
        </p:nvSpPr>
        <p:spPr>
          <a:xfrm rot="0">
            <a:off x="17647605" y="9522023"/>
            <a:ext cx="527968"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39</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284808" y="1977480"/>
            <a:ext cx="5718384" cy="7868076"/>
          </a:xfrm>
          <a:custGeom>
            <a:avLst/>
            <a:gdLst/>
            <a:ahLst/>
            <a:cxnLst/>
            <a:rect r="r" b="b" t="t" l="l"/>
            <a:pathLst>
              <a:path h="7868076" w="5718384">
                <a:moveTo>
                  <a:pt x="0" y="0"/>
                </a:moveTo>
                <a:lnTo>
                  <a:pt x="5718384" y="0"/>
                </a:lnTo>
                <a:lnTo>
                  <a:pt x="5718384" y="7868076"/>
                </a:lnTo>
                <a:lnTo>
                  <a:pt x="0" y="7868076"/>
                </a:lnTo>
                <a:lnTo>
                  <a:pt x="0" y="0"/>
                </a:lnTo>
                <a:close/>
              </a:path>
            </a:pathLst>
          </a:custGeom>
          <a:blipFill>
            <a:blip r:embed="rId3"/>
            <a:stretch>
              <a:fillRect l="0" t="0" r="0" b="-2812"/>
            </a:stretch>
          </a:blipFill>
        </p:spPr>
      </p:sp>
      <p:sp>
        <p:nvSpPr>
          <p:cNvPr name="TextBox 4" id="4"/>
          <p:cNvSpPr txBox="true"/>
          <p:nvPr/>
        </p:nvSpPr>
        <p:spPr>
          <a:xfrm rot="0">
            <a:off x="975757" y="5390496"/>
            <a:ext cx="3632076"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Worksheet 1.2</a:t>
            </a:r>
          </a:p>
        </p:txBody>
      </p:sp>
      <p:sp>
        <p:nvSpPr>
          <p:cNvPr name="TextBox 5" id="5"/>
          <p:cNvSpPr txBox="true"/>
          <p:nvPr/>
        </p:nvSpPr>
        <p:spPr>
          <a:xfrm rot="0">
            <a:off x="17780955" y="9522023"/>
            <a:ext cx="261268"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a:t>
            </a:r>
          </a:p>
        </p:txBody>
      </p:sp>
    </p:spTree>
  </p:cSld>
  <p:clrMapOvr>
    <a:masterClrMapping/>
  </p:clrMapOvr>
</p:sld>
</file>

<file path=ppt/slides/slide40.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249202" y="4991734"/>
            <a:ext cx="6421924" cy="4266566"/>
          </a:xfrm>
          <a:custGeom>
            <a:avLst/>
            <a:gdLst/>
            <a:ahLst/>
            <a:cxnLst/>
            <a:rect r="r" b="b" t="t" l="l"/>
            <a:pathLst>
              <a:path h="4266566" w="6421924">
                <a:moveTo>
                  <a:pt x="0" y="0"/>
                </a:moveTo>
                <a:lnTo>
                  <a:pt x="6421924" y="0"/>
                </a:lnTo>
                <a:lnTo>
                  <a:pt x="6421924" y="4266566"/>
                </a:lnTo>
                <a:lnTo>
                  <a:pt x="0" y="4266566"/>
                </a:lnTo>
                <a:lnTo>
                  <a:pt x="0" y="0"/>
                </a:lnTo>
                <a:close/>
              </a:path>
            </a:pathLst>
          </a:custGeom>
          <a:blipFill>
            <a:blip r:embed="rId3"/>
            <a:stretch>
              <a:fillRect l="0" t="0" r="0" b="0"/>
            </a:stretch>
          </a:blipFill>
        </p:spPr>
      </p:sp>
      <p:sp>
        <p:nvSpPr>
          <p:cNvPr name="Freeform 4" id="4"/>
          <p:cNvSpPr/>
          <p:nvPr/>
        </p:nvSpPr>
        <p:spPr>
          <a:xfrm flipH="false" flipV="false" rot="0">
            <a:off x="10625911" y="4991734"/>
            <a:ext cx="6403851" cy="4266566"/>
          </a:xfrm>
          <a:custGeom>
            <a:avLst/>
            <a:gdLst/>
            <a:ahLst/>
            <a:cxnLst/>
            <a:rect r="r" b="b" t="t" l="l"/>
            <a:pathLst>
              <a:path h="4266566" w="6403851">
                <a:moveTo>
                  <a:pt x="0" y="0"/>
                </a:moveTo>
                <a:lnTo>
                  <a:pt x="6403851" y="0"/>
                </a:lnTo>
                <a:lnTo>
                  <a:pt x="6403851" y="4266566"/>
                </a:lnTo>
                <a:lnTo>
                  <a:pt x="0" y="4266566"/>
                </a:lnTo>
                <a:lnTo>
                  <a:pt x="0" y="0"/>
                </a:lnTo>
                <a:close/>
              </a:path>
            </a:pathLst>
          </a:custGeom>
          <a:blipFill>
            <a:blip r:embed="rId4"/>
            <a:stretch>
              <a:fillRect l="0" t="0" r="0" b="0"/>
            </a:stretch>
          </a:blipFill>
        </p:spPr>
      </p:sp>
      <p:sp>
        <p:nvSpPr>
          <p:cNvPr name="Freeform 5" id="5"/>
          <p:cNvSpPr/>
          <p:nvPr/>
        </p:nvSpPr>
        <p:spPr>
          <a:xfrm flipH="false" flipV="false" rot="0">
            <a:off x="12436308" y="5778462"/>
            <a:ext cx="1723590" cy="2693110"/>
          </a:xfrm>
          <a:custGeom>
            <a:avLst/>
            <a:gdLst/>
            <a:ahLst/>
            <a:cxnLst/>
            <a:rect r="r" b="b" t="t" l="l"/>
            <a:pathLst>
              <a:path h="2693110" w="1723590">
                <a:moveTo>
                  <a:pt x="0" y="0"/>
                </a:moveTo>
                <a:lnTo>
                  <a:pt x="1723590" y="0"/>
                </a:lnTo>
                <a:lnTo>
                  <a:pt x="1723590" y="2693110"/>
                </a:lnTo>
                <a:lnTo>
                  <a:pt x="0" y="2693110"/>
                </a:lnTo>
                <a:lnTo>
                  <a:pt x="0" y="0"/>
                </a:lnTo>
                <a:close/>
              </a:path>
            </a:pathLst>
          </a:custGeom>
          <a:blipFill>
            <a:blip r:embed="rId5"/>
            <a:stretch>
              <a:fillRect l="0" t="0" r="0" b="0"/>
            </a:stretch>
          </a:blipFill>
        </p:spPr>
      </p:sp>
      <p:sp>
        <p:nvSpPr>
          <p:cNvPr name="TextBox 6" id="6"/>
          <p:cNvSpPr txBox="true"/>
          <p:nvPr/>
        </p:nvSpPr>
        <p:spPr>
          <a:xfrm rot="0">
            <a:off x="4460164" y="2308425"/>
            <a:ext cx="9367673" cy="2292784"/>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Activity: Sliding</a:t>
            </a:r>
          </a:p>
          <a:p>
            <a:pPr algn="ctr">
              <a:lnSpc>
                <a:spcPts val="9162"/>
              </a:lnSpc>
            </a:pPr>
            <a:r>
              <a:rPr lang="en-US" sz="6544">
                <a:solidFill>
                  <a:srgbClr val="000000"/>
                </a:solidFill>
                <a:latin typeface="Canva Student Font"/>
              </a:rPr>
              <a:t>Where should you play?</a:t>
            </a:r>
          </a:p>
        </p:txBody>
      </p:sp>
      <p:sp>
        <p:nvSpPr>
          <p:cNvPr name="TextBox 7" id="7"/>
          <p:cNvSpPr txBox="true"/>
          <p:nvPr/>
        </p:nvSpPr>
        <p:spPr>
          <a:xfrm rot="0">
            <a:off x="17629373" y="9522023"/>
            <a:ext cx="564431"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40</a:t>
            </a:r>
          </a:p>
        </p:txBody>
      </p:sp>
    </p:spTree>
  </p:cSld>
  <p:clrMapOvr>
    <a:masterClrMapping/>
  </p:clrMapOvr>
</p:sld>
</file>

<file path=ppt/slides/slide41.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0129925" y="4991734"/>
            <a:ext cx="6494576" cy="3896745"/>
          </a:xfrm>
          <a:custGeom>
            <a:avLst/>
            <a:gdLst/>
            <a:ahLst/>
            <a:cxnLst/>
            <a:rect r="r" b="b" t="t" l="l"/>
            <a:pathLst>
              <a:path h="3896745" w="6494576">
                <a:moveTo>
                  <a:pt x="0" y="0"/>
                </a:moveTo>
                <a:lnTo>
                  <a:pt x="6494575" y="0"/>
                </a:lnTo>
                <a:lnTo>
                  <a:pt x="6494575" y="3896745"/>
                </a:lnTo>
                <a:lnTo>
                  <a:pt x="0" y="3896745"/>
                </a:lnTo>
                <a:lnTo>
                  <a:pt x="0" y="0"/>
                </a:lnTo>
                <a:close/>
              </a:path>
            </a:pathLst>
          </a:custGeom>
          <a:blipFill>
            <a:blip r:embed="rId3"/>
            <a:stretch>
              <a:fillRect l="0" t="0" r="0" b="0"/>
            </a:stretch>
          </a:blipFill>
        </p:spPr>
      </p:sp>
      <p:sp>
        <p:nvSpPr>
          <p:cNvPr name="Freeform 4" id="4"/>
          <p:cNvSpPr/>
          <p:nvPr/>
        </p:nvSpPr>
        <p:spPr>
          <a:xfrm flipH="false" flipV="false" rot="0">
            <a:off x="1291731" y="4991734"/>
            <a:ext cx="6927547" cy="3896745"/>
          </a:xfrm>
          <a:custGeom>
            <a:avLst/>
            <a:gdLst/>
            <a:ahLst/>
            <a:cxnLst/>
            <a:rect r="r" b="b" t="t" l="l"/>
            <a:pathLst>
              <a:path h="3896745" w="6927547">
                <a:moveTo>
                  <a:pt x="0" y="0"/>
                </a:moveTo>
                <a:lnTo>
                  <a:pt x="6927548" y="0"/>
                </a:lnTo>
                <a:lnTo>
                  <a:pt x="6927548" y="3896745"/>
                </a:lnTo>
                <a:lnTo>
                  <a:pt x="0" y="3896745"/>
                </a:lnTo>
                <a:lnTo>
                  <a:pt x="0" y="0"/>
                </a:lnTo>
                <a:close/>
              </a:path>
            </a:pathLst>
          </a:custGeom>
          <a:blipFill>
            <a:blip r:embed="rId4"/>
            <a:stretch>
              <a:fillRect l="0" t="0" r="0" b="0"/>
            </a:stretch>
          </a:blipFill>
        </p:spPr>
      </p:sp>
      <p:sp>
        <p:nvSpPr>
          <p:cNvPr name="TextBox 5" id="5"/>
          <p:cNvSpPr txBox="true"/>
          <p:nvPr/>
        </p:nvSpPr>
        <p:spPr>
          <a:xfrm rot="0">
            <a:off x="4460164" y="2308425"/>
            <a:ext cx="9367673" cy="2292784"/>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Activity: Tips</a:t>
            </a:r>
          </a:p>
          <a:p>
            <a:pPr algn="ctr">
              <a:lnSpc>
                <a:spcPts val="9162"/>
              </a:lnSpc>
            </a:pPr>
            <a:r>
              <a:rPr lang="en-US" sz="6544">
                <a:solidFill>
                  <a:srgbClr val="000000"/>
                </a:solidFill>
                <a:latin typeface="Canva Student Font"/>
              </a:rPr>
              <a:t>Where should you play?</a:t>
            </a:r>
          </a:p>
        </p:txBody>
      </p:sp>
      <p:sp>
        <p:nvSpPr>
          <p:cNvPr name="TextBox 6" id="6"/>
          <p:cNvSpPr txBox="true"/>
          <p:nvPr/>
        </p:nvSpPr>
        <p:spPr>
          <a:xfrm rot="0">
            <a:off x="17666059" y="9522023"/>
            <a:ext cx="491058"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41</a:t>
            </a:r>
          </a:p>
        </p:txBody>
      </p:sp>
    </p:spTree>
  </p:cSld>
  <p:clrMapOvr>
    <a:masterClrMapping/>
  </p:clrMapOvr>
</p:sld>
</file>

<file path=ppt/slides/slide42.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0307691" y="2184314"/>
            <a:ext cx="1445444" cy="1335065"/>
          </a:xfrm>
          <a:custGeom>
            <a:avLst/>
            <a:gdLst/>
            <a:ahLst/>
            <a:cxnLst/>
            <a:rect r="r" b="b" t="t" l="l"/>
            <a:pathLst>
              <a:path h="1335065" w="1445444">
                <a:moveTo>
                  <a:pt x="0" y="0"/>
                </a:moveTo>
                <a:lnTo>
                  <a:pt x="1445445" y="0"/>
                </a:lnTo>
                <a:lnTo>
                  <a:pt x="1445445" y="1335065"/>
                </a:lnTo>
                <a:lnTo>
                  <a:pt x="0" y="133506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10212441" y="4267333"/>
            <a:ext cx="760697" cy="1538173"/>
          </a:xfrm>
          <a:custGeom>
            <a:avLst/>
            <a:gdLst/>
            <a:ahLst/>
            <a:cxnLst/>
            <a:rect r="r" b="b" t="t" l="l"/>
            <a:pathLst>
              <a:path h="1538173" w="760697">
                <a:moveTo>
                  <a:pt x="0" y="0"/>
                </a:moveTo>
                <a:lnTo>
                  <a:pt x="760697" y="0"/>
                </a:lnTo>
                <a:lnTo>
                  <a:pt x="760697" y="1538174"/>
                </a:lnTo>
                <a:lnTo>
                  <a:pt x="0" y="1538174"/>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5" id="5"/>
          <p:cNvSpPr/>
          <p:nvPr/>
        </p:nvSpPr>
        <p:spPr>
          <a:xfrm flipH="false" flipV="false" rot="0">
            <a:off x="10871995" y="6405274"/>
            <a:ext cx="1345201" cy="1345201"/>
          </a:xfrm>
          <a:custGeom>
            <a:avLst/>
            <a:gdLst/>
            <a:ahLst/>
            <a:cxnLst/>
            <a:rect r="r" b="b" t="t" l="l"/>
            <a:pathLst>
              <a:path h="1345201" w="1345201">
                <a:moveTo>
                  <a:pt x="0" y="0"/>
                </a:moveTo>
                <a:lnTo>
                  <a:pt x="1345201" y="0"/>
                </a:lnTo>
                <a:lnTo>
                  <a:pt x="1345201" y="1345201"/>
                </a:lnTo>
                <a:lnTo>
                  <a:pt x="0" y="1345201"/>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6" id="6"/>
          <p:cNvSpPr txBox="true"/>
          <p:nvPr/>
        </p:nvSpPr>
        <p:spPr>
          <a:xfrm rot="0">
            <a:off x="6832804" y="1869494"/>
            <a:ext cx="3540398" cy="7976061"/>
          </a:xfrm>
          <a:prstGeom prst="rect">
            <a:avLst/>
          </a:prstGeom>
        </p:spPr>
        <p:txBody>
          <a:bodyPr anchor="t" rtlCol="false" tIns="0" lIns="0" bIns="0" rIns="0">
            <a:spAutoFit/>
          </a:bodyPr>
          <a:lstStyle/>
          <a:p>
            <a:pPr>
              <a:lnSpc>
                <a:spcPts val="16089"/>
              </a:lnSpc>
            </a:pPr>
            <a:r>
              <a:rPr lang="en-US" sz="8744">
                <a:solidFill>
                  <a:srgbClr val="000000"/>
                </a:solidFill>
                <a:latin typeface="Canva Student Font"/>
              </a:rPr>
              <a:t>1. Wash</a:t>
            </a:r>
          </a:p>
          <a:p>
            <a:pPr>
              <a:lnSpc>
                <a:spcPts val="16089"/>
              </a:lnSpc>
            </a:pPr>
            <a:r>
              <a:rPr lang="en-US" sz="8744">
                <a:solidFill>
                  <a:srgbClr val="000000"/>
                </a:solidFill>
                <a:latin typeface="Canva Student Font"/>
              </a:rPr>
              <a:t>2. </a:t>
            </a:r>
            <a:r>
              <a:rPr lang="en-US" sz="8744">
                <a:solidFill>
                  <a:srgbClr val="000000"/>
                </a:solidFill>
                <a:latin typeface="Canva Student Font"/>
              </a:rPr>
              <a:t>Clean</a:t>
            </a:r>
          </a:p>
          <a:p>
            <a:pPr>
              <a:lnSpc>
                <a:spcPts val="16089"/>
              </a:lnSpc>
            </a:pPr>
            <a:r>
              <a:rPr lang="en-US" sz="8744">
                <a:solidFill>
                  <a:srgbClr val="000000"/>
                </a:solidFill>
                <a:latin typeface="Canva Student Font"/>
              </a:rPr>
              <a:t>3. Protect</a:t>
            </a:r>
          </a:p>
          <a:p>
            <a:pPr>
              <a:lnSpc>
                <a:spcPts val="16089"/>
              </a:lnSpc>
            </a:pPr>
            <a:r>
              <a:rPr lang="en-US" sz="8744">
                <a:solidFill>
                  <a:srgbClr val="000000"/>
                </a:solidFill>
                <a:latin typeface="Canva Student Font"/>
              </a:rPr>
              <a:t>4. Heal</a:t>
            </a:r>
          </a:p>
        </p:txBody>
      </p:sp>
      <p:sp>
        <p:nvSpPr>
          <p:cNvPr name="Freeform 7" id="7"/>
          <p:cNvSpPr/>
          <p:nvPr/>
        </p:nvSpPr>
        <p:spPr>
          <a:xfrm flipH="false" flipV="false" rot="0">
            <a:off x="10011252" y="8293400"/>
            <a:ext cx="592878" cy="1622304"/>
          </a:xfrm>
          <a:custGeom>
            <a:avLst/>
            <a:gdLst/>
            <a:ahLst/>
            <a:cxnLst/>
            <a:rect r="r" b="b" t="t" l="l"/>
            <a:pathLst>
              <a:path h="1622304" w="592878">
                <a:moveTo>
                  <a:pt x="0" y="0"/>
                </a:moveTo>
                <a:lnTo>
                  <a:pt x="592878" y="0"/>
                </a:lnTo>
                <a:lnTo>
                  <a:pt x="592878" y="1622304"/>
                </a:lnTo>
                <a:lnTo>
                  <a:pt x="0" y="1622304"/>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grpSp>
        <p:nvGrpSpPr>
          <p:cNvPr name="Group 8" id="8"/>
          <p:cNvGrpSpPr/>
          <p:nvPr/>
        </p:nvGrpSpPr>
        <p:grpSpPr>
          <a:xfrm rot="0">
            <a:off x="866128" y="3812626"/>
            <a:ext cx="3985761" cy="3985761"/>
            <a:chOff x="0" y="0"/>
            <a:chExt cx="812800" cy="812800"/>
          </a:xfrm>
        </p:grpSpPr>
        <p:sp>
          <p:nvSpPr>
            <p:cNvPr name="Freeform 9" id="9"/>
            <p:cNvSpPr/>
            <p:nvPr/>
          </p:nvSpPr>
          <p:spPr>
            <a:xfrm flipH="false" flipV="false" rot="0">
              <a:off x="1813" y="0"/>
              <a:ext cx="809173" cy="812800"/>
            </a:xfrm>
            <a:custGeom>
              <a:avLst/>
              <a:gdLst/>
              <a:ahLst/>
              <a:cxnLst/>
              <a:rect r="r" b="b" t="t" l="l"/>
              <a:pathLst>
                <a:path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DE632A"/>
            </a:solidFill>
          </p:spPr>
        </p:sp>
        <p:sp>
          <p:nvSpPr>
            <p:cNvPr name="TextBox 10" id="10"/>
            <p:cNvSpPr txBox="true"/>
            <p:nvPr/>
          </p:nvSpPr>
          <p:spPr>
            <a:xfrm>
              <a:off x="76200" y="85725"/>
              <a:ext cx="660400" cy="650875"/>
            </a:xfrm>
            <a:prstGeom prst="rect">
              <a:avLst/>
            </a:prstGeom>
          </p:spPr>
          <p:txBody>
            <a:bodyPr anchor="ctr" rtlCol="false" tIns="50800" lIns="50800" bIns="50800" rIns="50800"/>
            <a:lstStyle/>
            <a:p>
              <a:pPr algn="ctr">
                <a:lnSpc>
                  <a:spcPts val="2880"/>
                </a:lnSpc>
              </a:pPr>
            </a:p>
          </p:txBody>
        </p:sp>
      </p:grpSp>
      <p:sp>
        <p:nvSpPr>
          <p:cNvPr name="TextBox 11" id="11"/>
          <p:cNvSpPr txBox="true"/>
          <p:nvPr/>
        </p:nvSpPr>
        <p:spPr>
          <a:xfrm rot="0">
            <a:off x="17662487" y="9522023"/>
            <a:ext cx="498202"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42</a:t>
            </a:r>
          </a:p>
        </p:txBody>
      </p:sp>
      <p:sp>
        <p:nvSpPr>
          <p:cNvPr name="TextBox 12" id="12"/>
          <p:cNvSpPr txBox="true"/>
          <p:nvPr/>
        </p:nvSpPr>
        <p:spPr>
          <a:xfrm rot="0">
            <a:off x="902108" y="4775167"/>
            <a:ext cx="3913802" cy="2255083"/>
          </a:xfrm>
          <a:prstGeom prst="rect">
            <a:avLst/>
          </a:prstGeom>
        </p:spPr>
        <p:txBody>
          <a:bodyPr anchor="t" rtlCol="false" tIns="0" lIns="0" bIns="0" rIns="0">
            <a:spAutoFit/>
          </a:bodyPr>
          <a:lstStyle/>
          <a:p>
            <a:pPr algn="ctr">
              <a:lnSpc>
                <a:spcPts val="9054"/>
              </a:lnSpc>
            </a:pPr>
            <a:r>
              <a:rPr lang="en-US" sz="6467">
                <a:solidFill>
                  <a:srgbClr val="FFFFFF"/>
                </a:solidFill>
                <a:latin typeface="Bebas Neue Bold"/>
              </a:rPr>
              <a:t>Steps for wounds</a:t>
            </a:r>
          </a:p>
        </p:txBody>
      </p:sp>
    </p:spTree>
  </p:cSld>
  <p:clrMapOvr>
    <a:masterClrMapping/>
  </p:clrMapOvr>
</p:sld>
</file>

<file path=ppt/slides/slide43.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766988" y="1857308"/>
            <a:ext cx="1445444" cy="1335065"/>
          </a:xfrm>
          <a:custGeom>
            <a:avLst/>
            <a:gdLst/>
            <a:ahLst/>
            <a:cxnLst/>
            <a:rect r="r" b="b" t="t" l="l"/>
            <a:pathLst>
              <a:path h="1335065" w="1445444">
                <a:moveTo>
                  <a:pt x="0" y="0"/>
                </a:moveTo>
                <a:lnTo>
                  <a:pt x="1445444" y="0"/>
                </a:lnTo>
                <a:lnTo>
                  <a:pt x="1445444" y="1335065"/>
                </a:lnTo>
                <a:lnTo>
                  <a:pt x="0" y="133506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1109362" y="3946079"/>
            <a:ext cx="760697" cy="1538173"/>
          </a:xfrm>
          <a:custGeom>
            <a:avLst/>
            <a:gdLst/>
            <a:ahLst/>
            <a:cxnLst/>
            <a:rect r="r" b="b" t="t" l="l"/>
            <a:pathLst>
              <a:path h="1538173" w="760697">
                <a:moveTo>
                  <a:pt x="0" y="0"/>
                </a:moveTo>
                <a:lnTo>
                  <a:pt x="760696" y="0"/>
                </a:lnTo>
                <a:lnTo>
                  <a:pt x="760696" y="1538173"/>
                </a:lnTo>
                <a:lnTo>
                  <a:pt x="0" y="1538173"/>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5" id="5"/>
          <p:cNvSpPr/>
          <p:nvPr/>
        </p:nvSpPr>
        <p:spPr>
          <a:xfrm flipH="false" flipV="false" rot="0">
            <a:off x="817109" y="6052723"/>
            <a:ext cx="1345201" cy="1345201"/>
          </a:xfrm>
          <a:custGeom>
            <a:avLst/>
            <a:gdLst/>
            <a:ahLst/>
            <a:cxnLst/>
            <a:rect r="r" b="b" t="t" l="l"/>
            <a:pathLst>
              <a:path h="1345201" w="1345201">
                <a:moveTo>
                  <a:pt x="0" y="0"/>
                </a:moveTo>
                <a:lnTo>
                  <a:pt x="1345202" y="0"/>
                </a:lnTo>
                <a:lnTo>
                  <a:pt x="1345202" y="1345201"/>
                </a:lnTo>
                <a:lnTo>
                  <a:pt x="0" y="1345201"/>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6" id="6"/>
          <p:cNvSpPr/>
          <p:nvPr/>
        </p:nvSpPr>
        <p:spPr>
          <a:xfrm flipH="false" flipV="false" rot="0">
            <a:off x="1193271" y="7969424"/>
            <a:ext cx="592878" cy="1622304"/>
          </a:xfrm>
          <a:custGeom>
            <a:avLst/>
            <a:gdLst/>
            <a:ahLst/>
            <a:cxnLst/>
            <a:rect r="r" b="b" t="t" l="l"/>
            <a:pathLst>
              <a:path h="1622304" w="592878">
                <a:moveTo>
                  <a:pt x="0" y="0"/>
                </a:moveTo>
                <a:lnTo>
                  <a:pt x="592878" y="0"/>
                </a:lnTo>
                <a:lnTo>
                  <a:pt x="592878" y="1622304"/>
                </a:lnTo>
                <a:lnTo>
                  <a:pt x="0" y="1622304"/>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7" id="7"/>
          <p:cNvSpPr txBox="true"/>
          <p:nvPr/>
        </p:nvSpPr>
        <p:spPr>
          <a:xfrm rot="0">
            <a:off x="2902421" y="1458977"/>
            <a:ext cx="2906331" cy="8233280"/>
          </a:xfrm>
          <a:prstGeom prst="rect">
            <a:avLst/>
          </a:prstGeom>
        </p:spPr>
        <p:txBody>
          <a:bodyPr anchor="t" rtlCol="false" tIns="0" lIns="0" bIns="0" rIns="0">
            <a:spAutoFit/>
          </a:bodyPr>
          <a:lstStyle/>
          <a:p>
            <a:pPr>
              <a:lnSpc>
                <a:spcPts val="16614"/>
              </a:lnSpc>
            </a:pPr>
            <a:r>
              <a:rPr lang="en-US" sz="8744">
                <a:solidFill>
                  <a:srgbClr val="000000"/>
                </a:solidFill>
                <a:latin typeface="Canva Student Font"/>
              </a:rPr>
              <a:t>Wash </a:t>
            </a:r>
          </a:p>
          <a:p>
            <a:pPr>
              <a:lnSpc>
                <a:spcPts val="16614"/>
              </a:lnSpc>
            </a:pPr>
            <a:r>
              <a:rPr lang="en-US" sz="8744">
                <a:solidFill>
                  <a:srgbClr val="000000"/>
                </a:solidFill>
                <a:latin typeface="Canva Student Font"/>
              </a:rPr>
              <a:t>Clean</a:t>
            </a:r>
          </a:p>
          <a:p>
            <a:pPr>
              <a:lnSpc>
                <a:spcPts val="16614"/>
              </a:lnSpc>
            </a:pPr>
            <a:r>
              <a:rPr lang="en-US" sz="8744">
                <a:solidFill>
                  <a:srgbClr val="000000"/>
                </a:solidFill>
                <a:latin typeface="Canva Student Font"/>
              </a:rPr>
              <a:t>Protect</a:t>
            </a:r>
          </a:p>
          <a:p>
            <a:pPr>
              <a:lnSpc>
                <a:spcPts val="16614"/>
              </a:lnSpc>
            </a:pPr>
            <a:r>
              <a:rPr lang="en-US" sz="8744">
                <a:solidFill>
                  <a:srgbClr val="000000"/>
                </a:solidFill>
                <a:latin typeface="Canva Student Font"/>
              </a:rPr>
              <a:t>Heal</a:t>
            </a:r>
          </a:p>
        </p:txBody>
      </p:sp>
      <p:sp>
        <p:nvSpPr>
          <p:cNvPr name="TextBox 8" id="8"/>
          <p:cNvSpPr txBox="true"/>
          <p:nvPr/>
        </p:nvSpPr>
        <p:spPr>
          <a:xfrm rot="0">
            <a:off x="17655753" y="9522023"/>
            <a:ext cx="511671"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43</a:t>
            </a:r>
          </a:p>
        </p:txBody>
      </p:sp>
      <p:sp>
        <p:nvSpPr>
          <p:cNvPr name="TextBox 9" id="9"/>
          <p:cNvSpPr txBox="true"/>
          <p:nvPr/>
        </p:nvSpPr>
        <p:spPr>
          <a:xfrm rot="0">
            <a:off x="5156439" y="2337333"/>
            <a:ext cx="7975122" cy="859912"/>
          </a:xfrm>
          <a:prstGeom prst="rect">
            <a:avLst/>
          </a:prstGeom>
        </p:spPr>
        <p:txBody>
          <a:bodyPr anchor="t" rtlCol="false" tIns="0" lIns="0" bIns="0" rIns="0">
            <a:spAutoFit/>
          </a:bodyPr>
          <a:lstStyle/>
          <a:p>
            <a:pPr algn="ctr">
              <a:lnSpc>
                <a:spcPts val="6908"/>
              </a:lnSpc>
            </a:pPr>
            <a:r>
              <a:rPr lang="en-US" sz="4934">
                <a:solidFill>
                  <a:srgbClr val="000000"/>
                </a:solidFill>
                <a:latin typeface="Canva Student Font"/>
              </a:rPr>
              <a:t>with soapy water so it's clean as can be,</a:t>
            </a:r>
          </a:p>
        </p:txBody>
      </p:sp>
      <p:sp>
        <p:nvSpPr>
          <p:cNvPr name="TextBox 10" id="10"/>
          <p:cNvSpPr txBox="true"/>
          <p:nvPr/>
        </p:nvSpPr>
        <p:spPr>
          <a:xfrm rot="0">
            <a:off x="5014254" y="4435495"/>
            <a:ext cx="8933887" cy="859912"/>
          </a:xfrm>
          <a:prstGeom prst="rect">
            <a:avLst/>
          </a:prstGeom>
        </p:spPr>
        <p:txBody>
          <a:bodyPr anchor="t" rtlCol="false" tIns="0" lIns="0" bIns="0" rIns="0">
            <a:spAutoFit/>
          </a:bodyPr>
          <a:lstStyle/>
          <a:p>
            <a:pPr algn="ctr">
              <a:lnSpc>
                <a:spcPts val="6908"/>
              </a:lnSpc>
            </a:pPr>
            <a:r>
              <a:rPr lang="en-US" sz="4934">
                <a:solidFill>
                  <a:srgbClr val="000000"/>
                </a:solidFill>
                <a:latin typeface="Canva Student Font"/>
              </a:rPr>
              <a:t>with a special spray to get rid of the nasties.</a:t>
            </a:r>
          </a:p>
        </p:txBody>
      </p:sp>
      <p:sp>
        <p:nvSpPr>
          <p:cNvPr name="TextBox 11" id="11"/>
          <p:cNvSpPr txBox="true"/>
          <p:nvPr/>
        </p:nvSpPr>
        <p:spPr>
          <a:xfrm rot="0">
            <a:off x="5773326" y="6538012"/>
            <a:ext cx="7639874" cy="859912"/>
          </a:xfrm>
          <a:prstGeom prst="rect">
            <a:avLst/>
          </a:prstGeom>
        </p:spPr>
        <p:txBody>
          <a:bodyPr anchor="t" rtlCol="false" tIns="0" lIns="0" bIns="0" rIns="0">
            <a:spAutoFit/>
          </a:bodyPr>
          <a:lstStyle/>
          <a:p>
            <a:pPr algn="ctr">
              <a:lnSpc>
                <a:spcPts val="6908"/>
              </a:lnSpc>
            </a:pPr>
            <a:r>
              <a:rPr lang="en-US" sz="4934">
                <a:solidFill>
                  <a:srgbClr val="000000"/>
                </a:solidFill>
                <a:latin typeface="Canva Student Font"/>
              </a:rPr>
              <a:t>with a plaster so nothing gets through,</a:t>
            </a:r>
          </a:p>
        </p:txBody>
      </p:sp>
      <p:sp>
        <p:nvSpPr>
          <p:cNvPr name="TextBox 12" id="12"/>
          <p:cNvSpPr txBox="true"/>
          <p:nvPr/>
        </p:nvSpPr>
        <p:spPr>
          <a:xfrm rot="0">
            <a:off x="4642644" y="8636174"/>
            <a:ext cx="8030205" cy="859912"/>
          </a:xfrm>
          <a:prstGeom prst="rect">
            <a:avLst/>
          </a:prstGeom>
        </p:spPr>
        <p:txBody>
          <a:bodyPr anchor="t" rtlCol="false" tIns="0" lIns="0" bIns="0" rIns="0">
            <a:spAutoFit/>
          </a:bodyPr>
          <a:lstStyle/>
          <a:p>
            <a:pPr algn="ctr">
              <a:lnSpc>
                <a:spcPts val="6908"/>
              </a:lnSpc>
            </a:pPr>
            <a:r>
              <a:rPr lang="en-US" sz="4934">
                <a:solidFill>
                  <a:srgbClr val="000000"/>
                </a:solidFill>
                <a:latin typeface="Canva Student Font"/>
              </a:rPr>
              <a:t>with cream so you can be your best you!</a:t>
            </a:r>
          </a:p>
        </p:txBody>
      </p:sp>
      <p:grpSp>
        <p:nvGrpSpPr>
          <p:cNvPr name="Group 13" id="13"/>
          <p:cNvGrpSpPr>
            <a:grpSpLocks noChangeAspect="true"/>
          </p:cNvGrpSpPr>
          <p:nvPr/>
        </p:nvGrpSpPr>
        <p:grpSpPr>
          <a:xfrm rot="0">
            <a:off x="14043388" y="4246540"/>
            <a:ext cx="3612365" cy="3612365"/>
            <a:chOff x="0" y="0"/>
            <a:chExt cx="6350000" cy="6350000"/>
          </a:xfrm>
        </p:grpSpPr>
        <p:sp>
          <p:nvSpPr>
            <p:cNvPr name="Freeform 14" id="14"/>
            <p:cNvSpPr/>
            <p:nvPr/>
          </p:nvSpPr>
          <p:spPr>
            <a:xfrm flipH="false" flipV="false" rot="0">
              <a:off x="-156812" y="-5088"/>
              <a:ext cx="6663624" cy="6360176"/>
            </a:xfrm>
            <a:custGeom>
              <a:avLst/>
              <a:gdLst/>
              <a:ahLst/>
              <a:cxnLst/>
              <a:rect r="r" b="b" t="t" l="l"/>
              <a:pathLst>
                <a:path h="6360176" w="6663624">
                  <a:moveTo>
                    <a:pt x="3331812" y="5088"/>
                  </a:moveTo>
                  <a:lnTo>
                    <a:pt x="3331812" y="5088"/>
                  </a:lnTo>
                  <a:cubicBezTo>
                    <a:pt x="2194111" y="0"/>
                    <a:pt x="1140649" y="604036"/>
                    <a:pt x="570324" y="1588475"/>
                  </a:cubicBezTo>
                  <a:cubicBezTo>
                    <a:pt x="0" y="2572913"/>
                    <a:pt x="0" y="3787263"/>
                    <a:pt x="570324" y="4771701"/>
                  </a:cubicBezTo>
                  <a:cubicBezTo>
                    <a:pt x="1140649" y="5756140"/>
                    <a:pt x="2194111" y="6360176"/>
                    <a:pt x="3331812" y="6355088"/>
                  </a:cubicBezTo>
                  <a:cubicBezTo>
                    <a:pt x="4469513" y="6360176"/>
                    <a:pt x="5522976" y="5756140"/>
                    <a:pt x="6093300" y="4771701"/>
                  </a:cubicBezTo>
                  <a:cubicBezTo>
                    <a:pt x="6663624" y="3787263"/>
                    <a:pt x="6663624" y="2572913"/>
                    <a:pt x="6093300" y="1588475"/>
                  </a:cubicBezTo>
                  <a:cubicBezTo>
                    <a:pt x="5522976" y="604036"/>
                    <a:pt x="4469513" y="0"/>
                    <a:pt x="3331812" y="5088"/>
                  </a:cubicBezTo>
                  <a:close/>
                </a:path>
              </a:pathLst>
            </a:custGeom>
            <a:blipFill>
              <a:blip r:embed="rId11"/>
              <a:stretch>
                <a:fillRect l="-31656" t="0" r="-45328" b="0"/>
              </a:stretch>
            </a:blipFill>
          </p:spPr>
        </p:sp>
      </p:grpSp>
    </p:spTree>
  </p:cSld>
  <p:clrMapOvr>
    <a:masterClrMapping/>
  </p:clrMapOvr>
</p:sld>
</file>

<file path=ppt/slides/slide44.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396305" y="2119904"/>
            <a:ext cx="5495389" cy="7468794"/>
          </a:xfrm>
          <a:custGeom>
            <a:avLst/>
            <a:gdLst/>
            <a:ahLst/>
            <a:cxnLst/>
            <a:rect r="r" b="b" t="t" l="l"/>
            <a:pathLst>
              <a:path h="7468794" w="5495389">
                <a:moveTo>
                  <a:pt x="0" y="0"/>
                </a:moveTo>
                <a:lnTo>
                  <a:pt x="5495390" y="0"/>
                </a:lnTo>
                <a:lnTo>
                  <a:pt x="5495390" y="7468794"/>
                </a:lnTo>
                <a:lnTo>
                  <a:pt x="0" y="7468794"/>
                </a:lnTo>
                <a:lnTo>
                  <a:pt x="0" y="0"/>
                </a:lnTo>
                <a:close/>
              </a:path>
            </a:pathLst>
          </a:custGeom>
          <a:blipFill>
            <a:blip r:embed="rId3"/>
            <a:stretch>
              <a:fillRect l="0" t="0" r="0" b="-4494"/>
            </a:stretch>
          </a:blipFill>
        </p:spPr>
      </p:sp>
      <p:sp>
        <p:nvSpPr>
          <p:cNvPr name="TextBox 4" id="4"/>
          <p:cNvSpPr txBox="true"/>
          <p:nvPr/>
        </p:nvSpPr>
        <p:spPr>
          <a:xfrm rot="0">
            <a:off x="890577" y="5390496"/>
            <a:ext cx="3802436"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Worksheet 2.2</a:t>
            </a:r>
          </a:p>
        </p:txBody>
      </p:sp>
      <p:sp>
        <p:nvSpPr>
          <p:cNvPr name="TextBox 5" id="5"/>
          <p:cNvSpPr txBox="true"/>
          <p:nvPr/>
        </p:nvSpPr>
        <p:spPr>
          <a:xfrm rot="0">
            <a:off x="17650358" y="9522023"/>
            <a:ext cx="522461"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44</a:t>
            </a:r>
          </a:p>
        </p:txBody>
      </p:sp>
    </p:spTree>
  </p:cSld>
  <p:clrMapOvr>
    <a:masterClrMapping/>
  </p:clrMapOvr>
</p:sld>
</file>

<file path=ppt/slides/slide45.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481375" y="2295202"/>
            <a:ext cx="5325250" cy="7293497"/>
          </a:xfrm>
          <a:custGeom>
            <a:avLst/>
            <a:gdLst/>
            <a:ahLst/>
            <a:cxnLst/>
            <a:rect r="r" b="b" t="t" l="l"/>
            <a:pathLst>
              <a:path h="7293497" w="5325250">
                <a:moveTo>
                  <a:pt x="0" y="0"/>
                </a:moveTo>
                <a:lnTo>
                  <a:pt x="5325250" y="0"/>
                </a:lnTo>
                <a:lnTo>
                  <a:pt x="5325250" y="7293496"/>
                </a:lnTo>
                <a:lnTo>
                  <a:pt x="0" y="7293496"/>
                </a:lnTo>
                <a:lnTo>
                  <a:pt x="0" y="0"/>
                </a:lnTo>
                <a:close/>
              </a:path>
            </a:pathLst>
          </a:custGeom>
          <a:blipFill>
            <a:blip r:embed="rId3"/>
            <a:stretch>
              <a:fillRect l="0" t="0" r="0" b="-3521"/>
            </a:stretch>
          </a:blipFill>
        </p:spPr>
      </p:sp>
      <p:sp>
        <p:nvSpPr>
          <p:cNvPr name="TextBox 4" id="4"/>
          <p:cNvSpPr txBox="true"/>
          <p:nvPr/>
        </p:nvSpPr>
        <p:spPr>
          <a:xfrm rot="0">
            <a:off x="0" y="5390496"/>
            <a:ext cx="5583590" cy="2292784"/>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Worksheet 2.2 answers</a:t>
            </a:r>
          </a:p>
        </p:txBody>
      </p:sp>
      <p:sp>
        <p:nvSpPr>
          <p:cNvPr name="TextBox 5" id="5"/>
          <p:cNvSpPr txBox="true"/>
          <p:nvPr/>
        </p:nvSpPr>
        <p:spPr>
          <a:xfrm rot="0">
            <a:off x="17653409" y="9522023"/>
            <a:ext cx="516359"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45</a:t>
            </a:r>
          </a:p>
        </p:txBody>
      </p:sp>
    </p:spTree>
  </p:cSld>
  <p:clrMapOvr>
    <a:masterClrMapping/>
  </p:clrMapOvr>
</p:sld>
</file>

<file path=ppt/slides/slide4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10777" r="0" b="-10777"/>
            </a:stretch>
          </a:blipFill>
        </p:spPr>
      </p:sp>
      <p:sp>
        <p:nvSpPr>
          <p:cNvPr name="Freeform 3" id="3"/>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3"/>
            <a:stretch>
              <a:fillRect l="0" t="0" r="0" b="0"/>
            </a:stretch>
          </a:blipFill>
        </p:spPr>
      </p:sp>
      <p:sp>
        <p:nvSpPr>
          <p:cNvPr name="TextBox 4" id="4"/>
          <p:cNvSpPr txBox="true"/>
          <p:nvPr/>
        </p:nvSpPr>
        <p:spPr>
          <a:xfrm rot="0">
            <a:off x="781677" y="4447001"/>
            <a:ext cx="12076477" cy="3573784"/>
          </a:xfrm>
          <a:prstGeom prst="rect">
            <a:avLst/>
          </a:prstGeom>
        </p:spPr>
        <p:txBody>
          <a:bodyPr anchor="t" rtlCol="false" tIns="0" lIns="0" bIns="0" rIns="0">
            <a:spAutoFit/>
          </a:bodyPr>
          <a:lstStyle/>
          <a:p>
            <a:pPr>
              <a:lnSpc>
                <a:spcPts val="13230"/>
              </a:lnSpc>
            </a:pPr>
            <a:r>
              <a:rPr lang="en-US" sz="16537">
                <a:solidFill>
                  <a:srgbClr val="E21835"/>
                </a:solidFill>
                <a:latin typeface="Garet ExtraBold Bold"/>
              </a:rPr>
              <a:t>FIRST AID PROGRAM</a:t>
            </a:r>
          </a:p>
        </p:txBody>
      </p:sp>
      <p:sp>
        <p:nvSpPr>
          <p:cNvPr name="TextBox 5" id="5"/>
          <p:cNvSpPr txBox="true"/>
          <p:nvPr/>
        </p:nvSpPr>
        <p:spPr>
          <a:xfrm rot="0">
            <a:off x="1028700" y="8872855"/>
            <a:ext cx="5526777" cy="352425"/>
          </a:xfrm>
          <a:prstGeom prst="rect">
            <a:avLst/>
          </a:prstGeom>
        </p:spPr>
        <p:txBody>
          <a:bodyPr anchor="t" rtlCol="false" tIns="0" lIns="0" bIns="0" rIns="0">
            <a:spAutoFit/>
          </a:bodyPr>
          <a:lstStyle/>
          <a:p>
            <a:pPr>
              <a:lnSpc>
                <a:spcPts val="2880"/>
              </a:lnSpc>
            </a:pPr>
            <a:r>
              <a:rPr lang="en-US" sz="2400">
                <a:solidFill>
                  <a:srgbClr val="E21835"/>
                </a:solidFill>
                <a:latin typeface="Garet ExtraBold"/>
              </a:rPr>
              <a:t>Module 3 - Emergencies</a:t>
            </a:r>
          </a:p>
        </p:txBody>
      </p:sp>
      <p:sp>
        <p:nvSpPr>
          <p:cNvPr name="TextBox 6" id="6"/>
          <p:cNvSpPr txBox="true"/>
          <p:nvPr/>
        </p:nvSpPr>
        <p:spPr>
          <a:xfrm rot="-907258">
            <a:off x="11157158" y="6737559"/>
            <a:ext cx="3365014" cy="1342393"/>
          </a:xfrm>
          <a:prstGeom prst="rect">
            <a:avLst/>
          </a:prstGeom>
        </p:spPr>
        <p:txBody>
          <a:bodyPr anchor="t" rtlCol="false" tIns="0" lIns="0" bIns="0" rIns="0">
            <a:spAutoFit/>
          </a:bodyPr>
          <a:lstStyle/>
          <a:p>
            <a:pPr algn="ctr">
              <a:lnSpc>
                <a:spcPts val="11059"/>
              </a:lnSpc>
            </a:pPr>
            <a:r>
              <a:rPr lang="en-US" sz="7899">
                <a:solidFill>
                  <a:srgbClr val="004AAD"/>
                </a:solidFill>
                <a:latin typeface="Benedict"/>
              </a:rPr>
              <a:t>Year 3</a:t>
            </a:r>
          </a:p>
        </p:txBody>
      </p:sp>
      <p:sp>
        <p:nvSpPr>
          <p:cNvPr name="TextBox 7" id="7"/>
          <p:cNvSpPr txBox="true"/>
          <p:nvPr/>
        </p:nvSpPr>
        <p:spPr>
          <a:xfrm rot="0">
            <a:off x="17642135" y="9522023"/>
            <a:ext cx="538907"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46</a:t>
            </a:r>
          </a:p>
        </p:txBody>
      </p:sp>
    </p:spTree>
  </p:cSld>
  <p:clrMapOvr>
    <a:masterClrMapping/>
  </p:clrMapOvr>
</p:sld>
</file>

<file path=ppt/slides/slide47.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5486400" y="4514820"/>
            <a:ext cx="7315200" cy="3986784"/>
          </a:xfrm>
          <a:custGeom>
            <a:avLst/>
            <a:gdLst/>
            <a:ahLst/>
            <a:cxnLst/>
            <a:rect r="r" b="b" t="t" l="l"/>
            <a:pathLst>
              <a:path h="3986784" w="7315200">
                <a:moveTo>
                  <a:pt x="0" y="0"/>
                </a:moveTo>
                <a:lnTo>
                  <a:pt x="7315200" y="0"/>
                </a:lnTo>
                <a:lnTo>
                  <a:pt x="7315200" y="3986784"/>
                </a:lnTo>
                <a:lnTo>
                  <a:pt x="0" y="3986784"/>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6624418" y="2059908"/>
            <a:ext cx="503916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Emergency or not?</a:t>
            </a:r>
          </a:p>
        </p:txBody>
      </p:sp>
      <p:sp>
        <p:nvSpPr>
          <p:cNvPr name="TextBox 5" id="5"/>
          <p:cNvSpPr txBox="true"/>
          <p:nvPr/>
        </p:nvSpPr>
        <p:spPr>
          <a:xfrm rot="0">
            <a:off x="17674505" y="9522023"/>
            <a:ext cx="474166"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47</a:t>
            </a:r>
          </a:p>
        </p:txBody>
      </p:sp>
    </p:spTree>
  </p:cSld>
  <p:clrMapOvr>
    <a:masterClrMapping/>
  </p:clrMapOvr>
</p:sld>
</file>

<file path=ppt/slides/slide48.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5607464" y="3617525"/>
            <a:ext cx="7073072" cy="5640775"/>
          </a:xfrm>
          <a:custGeom>
            <a:avLst/>
            <a:gdLst/>
            <a:ahLst/>
            <a:cxnLst/>
            <a:rect r="r" b="b" t="t" l="l"/>
            <a:pathLst>
              <a:path h="5640775" w="7073072">
                <a:moveTo>
                  <a:pt x="0" y="0"/>
                </a:moveTo>
                <a:lnTo>
                  <a:pt x="7073072" y="0"/>
                </a:lnTo>
                <a:lnTo>
                  <a:pt x="7073072" y="5640775"/>
                </a:lnTo>
                <a:lnTo>
                  <a:pt x="0" y="5640775"/>
                </a:lnTo>
                <a:lnTo>
                  <a:pt x="0" y="0"/>
                </a:lnTo>
                <a:close/>
              </a:path>
            </a:pathLst>
          </a:custGeom>
          <a:blipFill>
            <a:blip r:embed="rId3"/>
            <a:stretch>
              <a:fillRect l="0" t="0" r="0" b="0"/>
            </a:stretch>
          </a:blipFill>
        </p:spPr>
      </p:sp>
      <p:sp>
        <p:nvSpPr>
          <p:cNvPr name="TextBox 4" id="4"/>
          <p:cNvSpPr txBox="true"/>
          <p:nvPr/>
        </p:nvSpPr>
        <p:spPr>
          <a:xfrm rot="0">
            <a:off x="6624418" y="2059908"/>
            <a:ext cx="503916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Emergency or not?</a:t>
            </a:r>
          </a:p>
        </p:txBody>
      </p:sp>
      <p:sp>
        <p:nvSpPr>
          <p:cNvPr name="TextBox 5" id="5"/>
          <p:cNvSpPr txBox="true"/>
          <p:nvPr/>
        </p:nvSpPr>
        <p:spPr>
          <a:xfrm rot="0">
            <a:off x="17650581" y="9522023"/>
            <a:ext cx="522015"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48</a:t>
            </a:r>
          </a:p>
        </p:txBody>
      </p:sp>
    </p:spTree>
  </p:cSld>
  <p:clrMapOvr>
    <a:masterClrMapping/>
  </p:clrMapOvr>
</p:sld>
</file>

<file path=ppt/slides/slide49.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7143763" y="3852254"/>
            <a:ext cx="4000474" cy="5406046"/>
          </a:xfrm>
          <a:custGeom>
            <a:avLst/>
            <a:gdLst/>
            <a:ahLst/>
            <a:cxnLst/>
            <a:rect r="r" b="b" t="t" l="l"/>
            <a:pathLst>
              <a:path h="5406046" w="4000474">
                <a:moveTo>
                  <a:pt x="0" y="0"/>
                </a:moveTo>
                <a:lnTo>
                  <a:pt x="4000474" y="0"/>
                </a:lnTo>
                <a:lnTo>
                  <a:pt x="4000474" y="5406046"/>
                </a:lnTo>
                <a:lnTo>
                  <a:pt x="0" y="540604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6624418" y="2059908"/>
            <a:ext cx="503916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Emergency or not?</a:t>
            </a:r>
          </a:p>
        </p:txBody>
      </p:sp>
      <p:sp>
        <p:nvSpPr>
          <p:cNvPr name="TextBox 5" id="5"/>
          <p:cNvSpPr txBox="true"/>
          <p:nvPr/>
        </p:nvSpPr>
        <p:spPr>
          <a:xfrm rot="0">
            <a:off x="17642247" y="9522023"/>
            <a:ext cx="538683"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49</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grpSp>
        <p:nvGrpSpPr>
          <p:cNvPr name="Group 3" id="3"/>
          <p:cNvGrpSpPr/>
          <p:nvPr/>
        </p:nvGrpSpPr>
        <p:grpSpPr>
          <a:xfrm rot="0">
            <a:off x="6959798" y="2305499"/>
            <a:ext cx="4368403" cy="7540057"/>
            <a:chOff x="0" y="0"/>
            <a:chExt cx="5824538" cy="10053409"/>
          </a:xfrm>
        </p:grpSpPr>
        <p:sp>
          <p:nvSpPr>
            <p:cNvPr name="TextBox 4" id="4"/>
            <p:cNvSpPr txBox="true"/>
            <p:nvPr/>
          </p:nvSpPr>
          <p:spPr>
            <a:xfrm rot="0">
              <a:off x="0" y="-114300"/>
              <a:ext cx="5824538" cy="1170093"/>
            </a:xfrm>
            <a:prstGeom prst="rect">
              <a:avLst/>
            </a:prstGeom>
          </p:spPr>
          <p:txBody>
            <a:bodyPr anchor="t" rtlCol="false" tIns="0" lIns="0" bIns="0" rIns="0">
              <a:spAutoFit/>
            </a:bodyPr>
            <a:lstStyle/>
            <a:p>
              <a:pPr algn="ctr">
                <a:lnSpc>
                  <a:spcPts val="7279"/>
                </a:lnSpc>
              </a:pPr>
              <a:r>
                <a:rPr lang="en-US" sz="5199">
                  <a:solidFill>
                    <a:srgbClr val="000000"/>
                  </a:solidFill>
                  <a:latin typeface="Canva Student Font"/>
                </a:rPr>
                <a:t>Spot the difference! </a:t>
              </a:r>
            </a:p>
          </p:txBody>
        </p:sp>
        <p:sp>
          <p:nvSpPr>
            <p:cNvPr name="AutoShape 5" id="5"/>
            <p:cNvSpPr/>
            <p:nvPr/>
          </p:nvSpPr>
          <p:spPr>
            <a:xfrm>
              <a:off x="2886869" y="1397089"/>
              <a:ext cx="0" cy="8656320"/>
            </a:xfrm>
            <a:prstGeom prst="line">
              <a:avLst/>
            </a:prstGeom>
            <a:ln cap="flat" w="50800">
              <a:solidFill>
                <a:srgbClr val="000000"/>
              </a:solidFill>
              <a:prstDash val="solid"/>
              <a:headEnd type="none" len="sm" w="sm"/>
              <a:tailEnd type="none" len="sm" w="sm"/>
            </a:ln>
          </p:spPr>
        </p:sp>
      </p:grpSp>
      <p:sp>
        <p:nvSpPr>
          <p:cNvPr name="Freeform 6" id="6"/>
          <p:cNvSpPr/>
          <p:nvPr/>
        </p:nvSpPr>
        <p:spPr>
          <a:xfrm flipH="false" flipV="false" rot="0">
            <a:off x="1028700" y="4078928"/>
            <a:ext cx="7214460" cy="4806634"/>
          </a:xfrm>
          <a:custGeom>
            <a:avLst/>
            <a:gdLst/>
            <a:ahLst/>
            <a:cxnLst/>
            <a:rect r="r" b="b" t="t" l="l"/>
            <a:pathLst>
              <a:path h="4806634" w="7214460">
                <a:moveTo>
                  <a:pt x="0" y="0"/>
                </a:moveTo>
                <a:lnTo>
                  <a:pt x="7214460" y="0"/>
                </a:lnTo>
                <a:lnTo>
                  <a:pt x="7214460" y="4806634"/>
                </a:lnTo>
                <a:lnTo>
                  <a:pt x="0" y="4806634"/>
                </a:lnTo>
                <a:lnTo>
                  <a:pt x="0" y="0"/>
                </a:lnTo>
                <a:close/>
              </a:path>
            </a:pathLst>
          </a:custGeom>
          <a:blipFill>
            <a:blip r:embed="rId3"/>
            <a:stretch>
              <a:fillRect l="0" t="0" r="0" b="0"/>
            </a:stretch>
          </a:blipFill>
        </p:spPr>
      </p:sp>
      <p:sp>
        <p:nvSpPr>
          <p:cNvPr name="TextBox 7" id="7"/>
          <p:cNvSpPr txBox="true"/>
          <p:nvPr/>
        </p:nvSpPr>
        <p:spPr>
          <a:xfrm rot="0">
            <a:off x="17784006" y="9522023"/>
            <a:ext cx="255166"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5</a:t>
            </a:r>
          </a:p>
        </p:txBody>
      </p:sp>
      <p:grpSp>
        <p:nvGrpSpPr>
          <p:cNvPr name="Group 8" id="8"/>
          <p:cNvGrpSpPr/>
          <p:nvPr/>
        </p:nvGrpSpPr>
        <p:grpSpPr>
          <a:xfrm rot="0">
            <a:off x="10044840" y="4078928"/>
            <a:ext cx="7214460" cy="4806634"/>
            <a:chOff x="0" y="0"/>
            <a:chExt cx="9619280" cy="6408845"/>
          </a:xfrm>
        </p:grpSpPr>
        <p:sp>
          <p:nvSpPr>
            <p:cNvPr name="Freeform 9" id="9"/>
            <p:cNvSpPr/>
            <p:nvPr/>
          </p:nvSpPr>
          <p:spPr>
            <a:xfrm flipH="false" flipV="false" rot="0">
              <a:off x="0" y="0"/>
              <a:ext cx="9619280" cy="6408845"/>
            </a:xfrm>
            <a:custGeom>
              <a:avLst/>
              <a:gdLst/>
              <a:ahLst/>
              <a:cxnLst/>
              <a:rect r="r" b="b" t="t" l="l"/>
              <a:pathLst>
                <a:path h="6408845" w="9619280">
                  <a:moveTo>
                    <a:pt x="0" y="0"/>
                  </a:moveTo>
                  <a:lnTo>
                    <a:pt x="9619280" y="0"/>
                  </a:lnTo>
                  <a:lnTo>
                    <a:pt x="9619280" y="6408845"/>
                  </a:lnTo>
                  <a:lnTo>
                    <a:pt x="0" y="6408845"/>
                  </a:lnTo>
                  <a:lnTo>
                    <a:pt x="0" y="0"/>
                  </a:lnTo>
                  <a:close/>
                </a:path>
              </a:pathLst>
            </a:custGeom>
            <a:blipFill>
              <a:blip r:embed="rId3"/>
              <a:stretch>
                <a:fillRect l="0" t="0" r="0" b="0"/>
              </a:stretch>
            </a:blipFill>
          </p:spPr>
        </p:sp>
        <p:grpSp>
          <p:nvGrpSpPr>
            <p:cNvPr name="Group 10" id="10"/>
            <p:cNvGrpSpPr/>
            <p:nvPr/>
          </p:nvGrpSpPr>
          <p:grpSpPr>
            <a:xfrm rot="0">
              <a:off x="5256830" y="4063166"/>
              <a:ext cx="486410" cy="628650"/>
              <a:chOff x="0" y="0"/>
              <a:chExt cx="486410" cy="628650"/>
            </a:xfrm>
          </p:grpSpPr>
          <p:sp>
            <p:nvSpPr>
              <p:cNvPr name="Freeform 11" id="11"/>
              <p:cNvSpPr/>
              <p:nvPr/>
            </p:nvSpPr>
            <p:spPr>
              <a:xfrm flipH="false" flipV="false" rot="0">
                <a:off x="50800" y="49530"/>
                <a:ext cx="386080" cy="532130"/>
              </a:xfrm>
              <a:custGeom>
                <a:avLst/>
                <a:gdLst/>
                <a:ahLst/>
                <a:cxnLst/>
                <a:rect r="r" b="b" t="t" l="l"/>
                <a:pathLst>
                  <a:path h="532130" w="386080">
                    <a:moveTo>
                      <a:pt x="22860" y="469900"/>
                    </a:moveTo>
                    <a:cubicBezTo>
                      <a:pt x="43180" y="466090"/>
                      <a:pt x="53340" y="466090"/>
                      <a:pt x="62230" y="464820"/>
                    </a:cubicBezTo>
                    <a:cubicBezTo>
                      <a:pt x="71120" y="464820"/>
                      <a:pt x="78740" y="463550"/>
                      <a:pt x="87630" y="463550"/>
                    </a:cubicBezTo>
                    <a:cubicBezTo>
                      <a:pt x="96520" y="463550"/>
                      <a:pt x="109220" y="462280"/>
                      <a:pt x="116840" y="467360"/>
                    </a:cubicBezTo>
                    <a:cubicBezTo>
                      <a:pt x="124460" y="472440"/>
                      <a:pt x="134620" y="490220"/>
                      <a:pt x="133350" y="490220"/>
                    </a:cubicBezTo>
                    <a:cubicBezTo>
                      <a:pt x="132080" y="490220"/>
                      <a:pt x="109220" y="472440"/>
                      <a:pt x="110490" y="468630"/>
                    </a:cubicBezTo>
                    <a:cubicBezTo>
                      <a:pt x="111760" y="464820"/>
                      <a:pt x="130810" y="467360"/>
                      <a:pt x="139700" y="463550"/>
                    </a:cubicBezTo>
                    <a:cubicBezTo>
                      <a:pt x="147320" y="459740"/>
                      <a:pt x="152400" y="450850"/>
                      <a:pt x="160020" y="444500"/>
                    </a:cubicBezTo>
                    <a:cubicBezTo>
                      <a:pt x="168910" y="438150"/>
                      <a:pt x="180340" y="431800"/>
                      <a:pt x="189230" y="425450"/>
                    </a:cubicBezTo>
                    <a:cubicBezTo>
                      <a:pt x="196850" y="419100"/>
                      <a:pt x="210820" y="406400"/>
                      <a:pt x="212090" y="407670"/>
                    </a:cubicBezTo>
                    <a:cubicBezTo>
                      <a:pt x="214630" y="408940"/>
                      <a:pt x="196850" y="443230"/>
                      <a:pt x="194310" y="441960"/>
                    </a:cubicBezTo>
                    <a:cubicBezTo>
                      <a:pt x="191770" y="441960"/>
                      <a:pt x="193040" y="424180"/>
                      <a:pt x="194310" y="416560"/>
                    </a:cubicBezTo>
                    <a:cubicBezTo>
                      <a:pt x="195580" y="407670"/>
                      <a:pt x="200660" y="400050"/>
                      <a:pt x="205740" y="392430"/>
                    </a:cubicBezTo>
                    <a:cubicBezTo>
                      <a:pt x="210820" y="384810"/>
                      <a:pt x="215900" y="377190"/>
                      <a:pt x="222250" y="369570"/>
                    </a:cubicBezTo>
                    <a:cubicBezTo>
                      <a:pt x="228600" y="361950"/>
                      <a:pt x="237490" y="355600"/>
                      <a:pt x="243840" y="347980"/>
                    </a:cubicBezTo>
                    <a:cubicBezTo>
                      <a:pt x="250190" y="340360"/>
                      <a:pt x="256540" y="332740"/>
                      <a:pt x="262890" y="325120"/>
                    </a:cubicBezTo>
                    <a:cubicBezTo>
                      <a:pt x="270510" y="317500"/>
                      <a:pt x="285750" y="304800"/>
                      <a:pt x="285750" y="304800"/>
                    </a:cubicBezTo>
                    <a:cubicBezTo>
                      <a:pt x="285750" y="304800"/>
                      <a:pt x="267970" y="327660"/>
                      <a:pt x="266700" y="326390"/>
                    </a:cubicBezTo>
                    <a:cubicBezTo>
                      <a:pt x="265430" y="325120"/>
                      <a:pt x="273050" y="307340"/>
                      <a:pt x="276860" y="298450"/>
                    </a:cubicBezTo>
                    <a:cubicBezTo>
                      <a:pt x="280670" y="289560"/>
                      <a:pt x="287020" y="283210"/>
                      <a:pt x="290830" y="274320"/>
                    </a:cubicBezTo>
                    <a:cubicBezTo>
                      <a:pt x="295910" y="265430"/>
                      <a:pt x="299720" y="256540"/>
                      <a:pt x="303530" y="247650"/>
                    </a:cubicBezTo>
                    <a:cubicBezTo>
                      <a:pt x="307340" y="238760"/>
                      <a:pt x="311150" y="231140"/>
                      <a:pt x="312420" y="222250"/>
                    </a:cubicBezTo>
                    <a:cubicBezTo>
                      <a:pt x="313690" y="213360"/>
                      <a:pt x="313690" y="203200"/>
                      <a:pt x="312420" y="194310"/>
                    </a:cubicBezTo>
                    <a:cubicBezTo>
                      <a:pt x="311150" y="185420"/>
                      <a:pt x="309880" y="176530"/>
                      <a:pt x="304800" y="168910"/>
                    </a:cubicBezTo>
                    <a:cubicBezTo>
                      <a:pt x="299720" y="161290"/>
                      <a:pt x="290830" y="154940"/>
                      <a:pt x="283210" y="148590"/>
                    </a:cubicBezTo>
                    <a:cubicBezTo>
                      <a:pt x="275590" y="142240"/>
                      <a:pt x="266700" y="139700"/>
                      <a:pt x="260350" y="133350"/>
                    </a:cubicBezTo>
                    <a:cubicBezTo>
                      <a:pt x="252730" y="127000"/>
                      <a:pt x="246380" y="119380"/>
                      <a:pt x="241300" y="111760"/>
                    </a:cubicBezTo>
                    <a:cubicBezTo>
                      <a:pt x="234950" y="104140"/>
                      <a:pt x="224790" y="86360"/>
                      <a:pt x="226060" y="85090"/>
                    </a:cubicBezTo>
                    <a:cubicBezTo>
                      <a:pt x="227330" y="83820"/>
                      <a:pt x="250190" y="100330"/>
                      <a:pt x="250190" y="101600"/>
                    </a:cubicBezTo>
                    <a:cubicBezTo>
                      <a:pt x="250190" y="102870"/>
                      <a:pt x="227330" y="93980"/>
                      <a:pt x="219710" y="88900"/>
                    </a:cubicBezTo>
                    <a:cubicBezTo>
                      <a:pt x="213360" y="85090"/>
                      <a:pt x="212090" y="77470"/>
                      <a:pt x="207010" y="74930"/>
                    </a:cubicBezTo>
                    <a:cubicBezTo>
                      <a:pt x="203200" y="72390"/>
                      <a:pt x="199390" y="73660"/>
                      <a:pt x="195580" y="72390"/>
                    </a:cubicBezTo>
                    <a:cubicBezTo>
                      <a:pt x="191770" y="71120"/>
                      <a:pt x="187960" y="69850"/>
                      <a:pt x="185420" y="67310"/>
                    </a:cubicBezTo>
                    <a:cubicBezTo>
                      <a:pt x="181610" y="64770"/>
                      <a:pt x="179070" y="62230"/>
                      <a:pt x="176530" y="58420"/>
                    </a:cubicBezTo>
                    <a:cubicBezTo>
                      <a:pt x="173990" y="54610"/>
                      <a:pt x="173990" y="50800"/>
                      <a:pt x="172720" y="46990"/>
                    </a:cubicBezTo>
                    <a:cubicBezTo>
                      <a:pt x="171450" y="43180"/>
                      <a:pt x="171450" y="39370"/>
                      <a:pt x="171450" y="35560"/>
                    </a:cubicBezTo>
                    <a:cubicBezTo>
                      <a:pt x="171450" y="31750"/>
                      <a:pt x="172720" y="27940"/>
                      <a:pt x="173990" y="24130"/>
                    </a:cubicBezTo>
                    <a:cubicBezTo>
                      <a:pt x="175260" y="20320"/>
                      <a:pt x="177800" y="16510"/>
                      <a:pt x="180340" y="13970"/>
                    </a:cubicBezTo>
                    <a:cubicBezTo>
                      <a:pt x="182880" y="11430"/>
                      <a:pt x="185420" y="8890"/>
                      <a:pt x="189230" y="6350"/>
                    </a:cubicBezTo>
                    <a:cubicBezTo>
                      <a:pt x="193040" y="3810"/>
                      <a:pt x="196850" y="2540"/>
                      <a:pt x="200660" y="1270"/>
                    </a:cubicBezTo>
                    <a:cubicBezTo>
                      <a:pt x="204470" y="0"/>
                      <a:pt x="208280" y="1270"/>
                      <a:pt x="212090" y="1270"/>
                    </a:cubicBezTo>
                    <a:cubicBezTo>
                      <a:pt x="215900" y="1270"/>
                      <a:pt x="219710" y="2540"/>
                      <a:pt x="223520" y="3810"/>
                    </a:cubicBezTo>
                    <a:cubicBezTo>
                      <a:pt x="227330" y="5080"/>
                      <a:pt x="231140" y="8890"/>
                      <a:pt x="233680" y="11430"/>
                    </a:cubicBezTo>
                    <a:cubicBezTo>
                      <a:pt x="236220" y="13970"/>
                      <a:pt x="240030" y="16510"/>
                      <a:pt x="241300" y="20320"/>
                    </a:cubicBezTo>
                    <a:cubicBezTo>
                      <a:pt x="242570" y="24130"/>
                      <a:pt x="243840" y="27940"/>
                      <a:pt x="243840" y="31750"/>
                    </a:cubicBezTo>
                    <a:cubicBezTo>
                      <a:pt x="243840" y="35560"/>
                      <a:pt x="245110" y="40640"/>
                      <a:pt x="243840" y="44450"/>
                    </a:cubicBezTo>
                    <a:cubicBezTo>
                      <a:pt x="242570" y="48260"/>
                      <a:pt x="242570" y="52070"/>
                      <a:pt x="240030" y="55880"/>
                    </a:cubicBezTo>
                    <a:cubicBezTo>
                      <a:pt x="238760" y="59690"/>
                      <a:pt x="234950" y="62230"/>
                      <a:pt x="232410" y="64770"/>
                    </a:cubicBezTo>
                    <a:cubicBezTo>
                      <a:pt x="229870" y="67310"/>
                      <a:pt x="227330" y="69850"/>
                      <a:pt x="223520" y="71120"/>
                    </a:cubicBezTo>
                    <a:cubicBezTo>
                      <a:pt x="219710" y="72390"/>
                      <a:pt x="215900" y="74930"/>
                      <a:pt x="212090" y="74930"/>
                    </a:cubicBezTo>
                    <a:cubicBezTo>
                      <a:pt x="208280" y="74930"/>
                      <a:pt x="203200" y="74930"/>
                      <a:pt x="199390" y="73660"/>
                    </a:cubicBezTo>
                    <a:cubicBezTo>
                      <a:pt x="195580" y="72390"/>
                      <a:pt x="191770" y="71120"/>
                      <a:pt x="187960" y="68580"/>
                    </a:cubicBezTo>
                    <a:cubicBezTo>
                      <a:pt x="184150" y="66040"/>
                      <a:pt x="181610" y="63500"/>
                      <a:pt x="179070" y="60960"/>
                    </a:cubicBezTo>
                    <a:cubicBezTo>
                      <a:pt x="176530" y="58420"/>
                      <a:pt x="175260" y="54610"/>
                      <a:pt x="173990" y="50800"/>
                    </a:cubicBezTo>
                    <a:cubicBezTo>
                      <a:pt x="172720" y="46990"/>
                      <a:pt x="171450" y="43180"/>
                      <a:pt x="171450" y="39370"/>
                    </a:cubicBezTo>
                    <a:cubicBezTo>
                      <a:pt x="171450" y="35560"/>
                      <a:pt x="171450" y="31750"/>
                      <a:pt x="172720" y="27940"/>
                    </a:cubicBezTo>
                    <a:cubicBezTo>
                      <a:pt x="173990" y="24130"/>
                      <a:pt x="175260" y="20320"/>
                      <a:pt x="177800" y="16510"/>
                    </a:cubicBezTo>
                    <a:cubicBezTo>
                      <a:pt x="180340" y="12700"/>
                      <a:pt x="182880" y="10160"/>
                      <a:pt x="185420" y="7620"/>
                    </a:cubicBezTo>
                    <a:cubicBezTo>
                      <a:pt x="189230" y="5080"/>
                      <a:pt x="193040" y="3810"/>
                      <a:pt x="196850" y="2540"/>
                    </a:cubicBezTo>
                    <a:cubicBezTo>
                      <a:pt x="200660" y="1270"/>
                      <a:pt x="208280" y="1270"/>
                      <a:pt x="208280" y="1270"/>
                    </a:cubicBezTo>
                    <a:cubicBezTo>
                      <a:pt x="208280" y="1270"/>
                      <a:pt x="237490" y="17780"/>
                      <a:pt x="250190" y="22860"/>
                    </a:cubicBezTo>
                    <a:cubicBezTo>
                      <a:pt x="259080" y="26670"/>
                      <a:pt x="267970" y="26670"/>
                      <a:pt x="275590" y="33020"/>
                    </a:cubicBezTo>
                    <a:cubicBezTo>
                      <a:pt x="283210" y="39370"/>
                      <a:pt x="288290" y="53340"/>
                      <a:pt x="294640" y="60960"/>
                    </a:cubicBezTo>
                    <a:cubicBezTo>
                      <a:pt x="300990" y="67310"/>
                      <a:pt x="307340" y="72390"/>
                      <a:pt x="313690" y="78740"/>
                    </a:cubicBezTo>
                    <a:cubicBezTo>
                      <a:pt x="320040" y="85090"/>
                      <a:pt x="327660" y="91440"/>
                      <a:pt x="334010" y="97790"/>
                    </a:cubicBezTo>
                    <a:cubicBezTo>
                      <a:pt x="341630" y="104140"/>
                      <a:pt x="349250" y="110490"/>
                      <a:pt x="355600" y="118110"/>
                    </a:cubicBezTo>
                    <a:cubicBezTo>
                      <a:pt x="360680" y="124460"/>
                      <a:pt x="365760" y="132080"/>
                      <a:pt x="369570" y="139700"/>
                    </a:cubicBezTo>
                    <a:cubicBezTo>
                      <a:pt x="373380" y="147320"/>
                      <a:pt x="378460" y="153670"/>
                      <a:pt x="381000" y="162560"/>
                    </a:cubicBezTo>
                    <a:cubicBezTo>
                      <a:pt x="383540" y="171450"/>
                      <a:pt x="384810" y="184150"/>
                      <a:pt x="384810" y="194310"/>
                    </a:cubicBezTo>
                    <a:cubicBezTo>
                      <a:pt x="384810" y="203200"/>
                      <a:pt x="386080" y="212090"/>
                      <a:pt x="384810" y="220980"/>
                    </a:cubicBezTo>
                    <a:cubicBezTo>
                      <a:pt x="383540" y="229870"/>
                      <a:pt x="382270" y="237490"/>
                      <a:pt x="379730" y="246380"/>
                    </a:cubicBezTo>
                    <a:cubicBezTo>
                      <a:pt x="377190" y="255270"/>
                      <a:pt x="374650" y="264160"/>
                      <a:pt x="370840" y="271780"/>
                    </a:cubicBezTo>
                    <a:cubicBezTo>
                      <a:pt x="367030" y="280670"/>
                      <a:pt x="361950" y="288290"/>
                      <a:pt x="358140" y="295910"/>
                    </a:cubicBezTo>
                    <a:cubicBezTo>
                      <a:pt x="354330" y="303530"/>
                      <a:pt x="349250" y="311150"/>
                      <a:pt x="345440" y="318770"/>
                    </a:cubicBezTo>
                    <a:cubicBezTo>
                      <a:pt x="341630" y="326390"/>
                      <a:pt x="337820" y="336550"/>
                      <a:pt x="334010" y="344170"/>
                    </a:cubicBezTo>
                    <a:cubicBezTo>
                      <a:pt x="330200" y="351790"/>
                      <a:pt x="325120" y="359410"/>
                      <a:pt x="320040" y="367030"/>
                    </a:cubicBezTo>
                    <a:cubicBezTo>
                      <a:pt x="314960" y="373380"/>
                      <a:pt x="309880" y="379730"/>
                      <a:pt x="303530" y="386080"/>
                    </a:cubicBezTo>
                    <a:cubicBezTo>
                      <a:pt x="295910" y="393700"/>
                      <a:pt x="288290" y="405130"/>
                      <a:pt x="279400" y="410210"/>
                    </a:cubicBezTo>
                    <a:cubicBezTo>
                      <a:pt x="271780" y="415290"/>
                      <a:pt x="257810" y="411480"/>
                      <a:pt x="254000" y="417830"/>
                    </a:cubicBezTo>
                    <a:cubicBezTo>
                      <a:pt x="248920" y="424180"/>
                      <a:pt x="259080" y="441960"/>
                      <a:pt x="255270" y="450850"/>
                    </a:cubicBezTo>
                    <a:cubicBezTo>
                      <a:pt x="251460" y="459740"/>
                      <a:pt x="242570" y="466090"/>
                      <a:pt x="234950" y="472440"/>
                    </a:cubicBezTo>
                    <a:cubicBezTo>
                      <a:pt x="227330" y="478790"/>
                      <a:pt x="219710" y="483870"/>
                      <a:pt x="212090" y="488950"/>
                    </a:cubicBezTo>
                    <a:cubicBezTo>
                      <a:pt x="204470" y="494030"/>
                      <a:pt x="195580" y="497840"/>
                      <a:pt x="187960" y="502920"/>
                    </a:cubicBezTo>
                    <a:cubicBezTo>
                      <a:pt x="180340" y="508000"/>
                      <a:pt x="173990" y="513080"/>
                      <a:pt x="165100" y="516890"/>
                    </a:cubicBezTo>
                    <a:cubicBezTo>
                      <a:pt x="154940" y="521970"/>
                      <a:pt x="139700" y="527050"/>
                      <a:pt x="128270" y="528320"/>
                    </a:cubicBezTo>
                    <a:cubicBezTo>
                      <a:pt x="119380" y="529590"/>
                      <a:pt x="110490" y="532130"/>
                      <a:pt x="102870" y="528320"/>
                    </a:cubicBezTo>
                    <a:cubicBezTo>
                      <a:pt x="92710" y="524510"/>
                      <a:pt x="74930" y="501650"/>
                      <a:pt x="74930" y="501650"/>
                    </a:cubicBezTo>
                    <a:cubicBezTo>
                      <a:pt x="74930" y="501650"/>
                      <a:pt x="95250" y="519430"/>
                      <a:pt x="93980" y="521970"/>
                    </a:cubicBezTo>
                    <a:cubicBezTo>
                      <a:pt x="92710" y="524510"/>
                      <a:pt x="77470" y="520700"/>
                      <a:pt x="68580" y="520700"/>
                    </a:cubicBezTo>
                    <a:cubicBezTo>
                      <a:pt x="59690" y="520700"/>
                      <a:pt x="50800" y="520700"/>
                      <a:pt x="43180" y="520700"/>
                    </a:cubicBezTo>
                    <a:cubicBezTo>
                      <a:pt x="38100" y="520700"/>
                      <a:pt x="33020" y="521970"/>
                      <a:pt x="29210" y="521970"/>
                    </a:cubicBezTo>
                    <a:cubicBezTo>
                      <a:pt x="26670" y="521970"/>
                      <a:pt x="25400" y="521970"/>
                      <a:pt x="22860" y="521970"/>
                    </a:cubicBezTo>
                    <a:cubicBezTo>
                      <a:pt x="20320" y="521970"/>
                      <a:pt x="19050" y="521970"/>
                      <a:pt x="16510" y="520700"/>
                    </a:cubicBezTo>
                    <a:cubicBezTo>
                      <a:pt x="15240" y="520700"/>
                      <a:pt x="12700" y="519430"/>
                      <a:pt x="11430" y="518160"/>
                    </a:cubicBezTo>
                    <a:cubicBezTo>
                      <a:pt x="10160" y="516890"/>
                      <a:pt x="7620" y="515620"/>
                      <a:pt x="6350" y="514350"/>
                    </a:cubicBezTo>
                    <a:cubicBezTo>
                      <a:pt x="5080" y="513080"/>
                      <a:pt x="3810" y="510540"/>
                      <a:pt x="2540" y="509270"/>
                    </a:cubicBezTo>
                    <a:cubicBezTo>
                      <a:pt x="1270" y="506730"/>
                      <a:pt x="0" y="505460"/>
                      <a:pt x="0" y="502920"/>
                    </a:cubicBezTo>
                    <a:cubicBezTo>
                      <a:pt x="0" y="500380"/>
                      <a:pt x="0" y="499110"/>
                      <a:pt x="0" y="496570"/>
                    </a:cubicBezTo>
                    <a:cubicBezTo>
                      <a:pt x="0" y="494030"/>
                      <a:pt x="0" y="492760"/>
                      <a:pt x="0" y="490220"/>
                    </a:cubicBezTo>
                    <a:cubicBezTo>
                      <a:pt x="0" y="487680"/>
                      <a:pt x="1270" y="486410"/>
                      <a:pt x="2540" y="483870"/>
                    </a:cubicBezTo>
                    <a:cubicBezTo>
                      <a:pt x="3810" y="482600"/>
                      <a:pt x="5080" y="480060"/>
                      <a:pt x="6350" y="478790"/>
                    </a:cubicBezTo>
                    <a:cubicBezTo>
                      <a:pt x="7620" y="477520"/>
                      <a:pt x="8890" y="476250"/>
                      <a:pt x="10160" y="474980"/>
                    </a:cubicBezTo>
                    <a:cubicBezTo>
                      <a:pt x="11430" y="473710"/>
                      <a:pt x="13970" y="472440"/>
                      <a:pt x="16510" y="471170"/>
                    </a:cubicBezTo>
                    <a:cubicBezTo>
                      <a:pt x="19050" y="469900"/>
                      <a:pt x="22860" y="469900"/>
                      <a:pt x="22860" y="469900"/>
                    </a:cubicBezTo>
                  </a:path>
                </a:pathLst>
              </a:custGeom>
              <a:solidFill>
                <a:srgbClr val="E4A874"/>
              </a:solidFill>
              <a:ln>
                <a:noFill/>
              </a:ln>
            </p:spPr>
          </p:sp>
        </p:grpSp>
        <p:grpSp>
          <p:nvGrpSpPr>
            <p:cNvPr name="Group 12" id="12"/>
            <p:cNvGrpSpPr/>
            <p:nvPr/>
          </p:nvGrpSpPr>
          <p:grpSpPr>
            <a:xfrm rot="0">
              <a:off x="5207300" y="3898066"/>
              <a:ext cx="520700" cy="788670"/>
              <a:chOff x="0" y="0"/>
              <a:chExt cx="520700" cy="788670"/>
            </a:xfrm>
          </p:grpSpPr>
          <p:sp>
            <p:nvSpPr>
              <p:cNvPr name="Freeform 13" id="13"/>
              <p:cNvSpPr/>
              <p:nvPr/>
            </p:nvSpPr>
            <p:spPr>
              <a:xfrm flipH="false" flipV="false" rot="0">
                <a:off x="49530" y="50800"/>
                <a:ext cx="420370" cy="687070"/>
              </a:xfrm>
              <a:custGeom>
                <a:avLst/>
                <a:gdLst/>
                <a:ahLst/>
                <a:cxnLst/>
                <a:rect r="r" b="b" t="t" l="l"/>
                <a:pathLst>
                  <a:path h="687070" w="420370">
                    <a:moveTo>
                      <a:pt x="154940" y="283210"/>
                    </a:moveTo>
                    <a:cubicBezTo>
                      <a:pt x="154940" y="297180"/>
                      <a:pt x="156210" y="309880"/>
                      <a:pt x="157480" y="318770"/>
                    </a:cubicBezTo>
                    <a:cubicBezTo>
                      <a:pt x="158750" y="327660"/>
                      <a:pt x="158750" y="337820"/>
                      <a:pt x="160020" y="346710"/>
                    </a:cubicBezTo>
                    <a:cubicBezTo>
                      <a:pt x="161290" y="355600"/>
                      <a:pt x="162560" y="364490"/>
                      <a:pt x="163830" y="373380"/>
                    </a:cubicBezTo>
                    <a:cubicBezTo>
                      <a:pt x="165100" y="382270"/>
                      <a:pt x="165100" y="389890"/>
                      <a:pt x="165100" y="398780"/>
                    </a:cubicBezTo>
                    <a:cubicBezTo>
                      <a:pt x="165100" y="407670"/>
                      <a:pt x="165100" y="416560"/>
                      <a:pt x="166370" y="425450"/>
                    </a:cubicBezTo>
                    <a:cubicBezTo>
                      <a:pt x="166370" y="434340"/>
                      <a:pt x="168910" y="441960"/>
                      <a:pt x="168910" y="450850"/>
                    </a:cubicBezTo>
                    <a:cubicBezTo>
                      <a:pt x="168910" y="459740"/>
                      <a:pt x="168910" y="467360"/>
                      <a:pt x="168910" y="476250"/>
                    </a:cubicBezTo>
                    <a:cubicBezTo>
                      <a:pt x="168910" y="485140"/>
                      <a:pt x="171450" y="494030"/>
                      <a:pt x="170180" y="502920"/>
                    </a:cubicBezTo>
                    <a:cubicBezTo>
                      <a:pt x="168910" y="511810"/>
                      <a:pt x="166370" y="519430"/>
                      <a:pt x="165100" y="528320"/>
                    </a:cubicBezTo>
                    <a:cubicBezTo>
                      <a:pt x="162560" y="537210"/>
                      <a:pt x="161290" y="546100"/>
                      <a:pt x="158750" y="554990"/>
                    </a:cubicBezTo>
                    <a:cubicBezTo>
                      <a:pt x="154940" y="565150"/>
                      <a:pt x="149860" y="575310"/>
                      <a:pt x="146050" y="584200"/>
                    </a:cubicBezTo>
                    <a:cubicBezTo>
                      <a:pt x="142240" y="593090"/>
                      <a:pt x="138430" y="600710"/>
                      <a:pt x="134620" y="608330"/>
                    </a:cubicBezTo>
                    <a:cubicBezTo>
                      <a:pt x="130810" y="615950"/>
                      <a:pt x="128270" y="632460"/>
                      <a:pt x="123190" y="632460"/>
                    </a:cubicBezTo>
                    <a:cubicBezTo>
                      <a:pt x="118110" y="632460"/>
                      <a:pt x="114300" y="613410"/>
                      <a:pt x="106680" y="608330"/>
                    </a:cubicBezTo>
                    <a:cubicBezTo>
                      <a:pt x="100330" y="603250"/>
                      <a:pt x="83820" y="604520"/>
                      <a:pt x="82550" y="600710"/>
                    </a:cubicBezTo>
                    <a:cubicBezTo>
                      <a:pt x="81280" y="595630"/>
                      <a:pt x="97790" y="586740"/>
                      <a:pt x="106680" y="581660"/>
                    </a:cubicBezTo>
                    <a:cubicBezTo>
                      <a:pt x="115570" y="576580"/>
                      <a:pt x="125730" y="572770"/>
                      <a:pt x="134620" y="567690"/>
                    </a:cubicBezTo>
                    <a:cubicBezTo>
                      <a:pt x="142240" y="562610"/>
                      <a:pt x="148590" y="557530"/>
                      <a:pt x="154940" y="551180"/>
                    </a:cubicBezTo>
                    <a:cubicBezTo>
                      <a:pt x="161290" y="544830"/>
                      <a:pt x="167640" y="539750"/>
                      <a:pt x="172720" y="532130"/>
                    </a:cubicBezTo>
                    <a:cubicBezTo>
                      <a:pt x="179070" y="524510"/>
                      <a:pt x="186690" y="514350"/>
                      <a:pt x="189230" y="505460"/>
                    </a:cubicBezTo>
                    <a:cubicBezTo>
                      <a:pt x="191770" y="497840"/>
                      <a:pt x="190500" y="488950"/>
                      <a:pt x="189230" y="480060"/>
                    </a:cubicBezTo>
                    <a:cubicBezTo>
                      <a:pt x="186690" y="471170"/>
                      <a:pt x="180340" y="461010"/>
                      <a:pt x="176530" y="452120"/>
                    </a:cubicBezTo>
                    <a:cubicBezTo>
                      <a:pt x="172720" y="441960"/>
                      <a:pt x="168910" y="433070"/>
                      <a:pt x="166370" y="422910"/>
                    </a:cubicBezTo>
                    <a:cubicBezTo>
                      <a:pt x="162560" y="412750"/>
                      <a:pt x="160020" y="401320"/>
                      <a:pt x="157480" y="389890"/>
                    </a:cubicBezTo>
                    <a:cubicBezTo>
                      <a:pt x="154940" y="378460"/>
                      <a:pt x="154940" y="367030"/>
                      <a:pt x="153670" y="355600"/>
                    </a:cubicBezTo>
                    <a:cubicBezTo>
                      <a:pt x="152400" y="344170"/>
                      <a:pt x="152400" y="334010"/>
                      <a:pt x="152400" y="322580"/>
                    </a:cubicBezTo>
                    <a:cubicBezTo>
                      <a:pt x="152400" y="311150"/>
                      <a:pt x="152400" y="298450"/>
                      <a:pt x="152400" y="288290"/>
                    </a:cubicBezTo>
                    <a:cubicBezTo>
                      <a:pt x="152400" y="279400"/>
                      <a:pt x="151130" y="271780"/>
                      <a:pt x="151130" y="262890"/>
                    </a:cubicBezTo>
                    <a:cubicBezTo>
                      <a:pt x="151130" y="252730"/>
                      <a:pt x="148590" y="237490"/>
                      <a:pt x="154940" y="228600"/>
                    </a:cubicBezTo>
                    <a:cubicBezTo>
                      <a:pt x="162560" y="218440"/>
                      <a:pt x="189230" y="205740"/>
                      <a:pt x="200660" y="208280"/>
                    </a:cubicBezTo>
                    <a:cubicBezTo>
                      <a:pt x="210820" y="210820"/>
                      <a:pt x="219710" y="223520"/>
                      <a:pt x="223520" y="233680"/>
                    </a:cubicBezTo>
                    <a:cubicBezTo>
                      <a:pt x="228600" y="243840"/>
                      <a:pt x="226060" y="257810"/>
                      <a:pt x="226060" y="270510"/>
                    </a:cubicBezTo>
                    <a:cubicBezTo>
                      <a:pt x="226060" y="281940"/>
                      <a:pt x="226060" y="294640"/>
                      <a:pt x="226060" y="306070"/>
                    </a:cubicBezTo>
                    <a:cubicBezTo>
                      <a:pt x="226060" y="317500"/>
                      <a:pt x="226060" y="327660"/>
                      <a:pt x="226060" y="337820"/>
                    </a:cubicBezTo>
                    <a:cubicBezTo>
                      <a:pt x="226060" y="346710"/>
                      <a:pt x="223520" y="355600"/>
                      <a:pt x="223520" y="364490"/>
                    </a:cubicBezTo>
                    <a:cubicBezTo>
                      <a:pt x="222250" y="374650"/>
                      <a:pt x="222250" y="387350"/>
                      <a:pt x="222250" y="397510"/>
                    </a:cubicBezTo>
                    <a:cubicBezTo>
                      <a:pt x="222250" y="407670"/>
                      <a:pt x="222250" y="417830"/>
                      <a:pt x="220980" y="427990"/>
                    </a:cubicBezTo>
                    <a:cubicBezTo>
                      <a:pt x="219710" y="438150"/>
                      <a:pt x="218440" y="449580"/>
                      <a:pt x="217170" y="459740"/>
                    </a:cubicBezTo>
                    <a:cubicBezTo>
                      <a:pt x="215900" y="468630"/>
                      <a:pt x="215900" y="476250"/>
                      <a:pt x="214630" y="485140"/>
                    </a:cubicBezTo>
                    <a:cubicBezTo>
                      <a:pt x="213360" y="494030"/>
                      <a:pt x="212090" y="502920"/>
                      <a:pt x="210820" y="511810"/>
                    </a:cubicBezTo>
                    <a:cubicBezTo>
                      <a:pt x="209550" y="521970"/>
                      <a:pt x="207010" y="533400"/>
                      <a:pt x="205740" y="544830"/>
                    </a:cubicBezTo>
                    <a:cubicBezTo>
                      <a:pt x="204470" y="556260"/>
                      <a:pt x="201930" y="567690"/>
                      <a:pt x="200660" y="577850"/>
                    </a:cubicBezTo>
                    <a:cubicBezTo>
                      <a:pt x="199390" y="586740"/>
                      <a:pt x="198120" y="595630"/>
                      <a:pt x="195580" y="604520"/>
                    </a:cubicBezTo>
                    <a:cubicBezTo>
                      <a:pt x="193040" y="613410"/>
                      <a:pt x="189230" y="621030"/>
                      <a:pt x="187960" y="628650"/>
                    </a:cubicBezTo>
                    <a:cubicBezTo>
                      <a:pt x="186690" y="636270"/>
                      <a:pt x="187960" y="645160"/>
                      <a:pt x="187960" y="650240"/>
                    </a:cubicBezTo>
                    <a:cubicBezTo>
                      <a:pt x="187960" y="654050"/>
                      <a:pt x="186690" y="655320"/>
                      <a:pt x="186690" y="657860"/>
                    </a:cubicBezTo>
                    <a:cubicBezTo>
                      <a:pt x="185420" y="660400"/>
                      <a:pt x="185420" y="662940"/>
                      <a:pt x="184150" y="665480"/>
                    </a:cubicBezTo>
                    <a:cubicBezTo>
                      <a:pt x="182880" y="668020"/>
                      <a:pt x="180340" y="670560"/>
                      <a:pt x="179070" y="673100"/>
                    </a:cubicBezTo>
                    <a:cubicBezTo>
                      <a:pt x="177800" y="675640"/>
                      <a:pt x="176530" y="676910"/>
                      <a:pt x="173990" y="678180"/>
                    </a:cubicBezTo>
                    <a:cubicBezTo>
                      <a:pt x="171450" y="679450"/>
                      <a:pt x="168910" y="680720"/>
                      <a:pt x="166370" y="681990"/>
                    </a:cubicBezTo>
                    <a:cubicBezTo>
                      <a:pt x="163830" y="683260"/>
                      <a:pt x="161290" y="683260"/>
                      <a:pt x="158750" y="683260"/>
                    </a:cubicBezTo>
                    <a:cubicBezTo>
                      <a:pt x="156210" y="683260"/>
                      <a:pt x="152400" y="683260"/>
                      <a:pt x="149860" y="683260"/>
                    </a:cubicBezTo>
                    <a:cubicBezTo>
                      <a:pt x="147320" y="683260"/>
                      <a:pt x="144780" y="683260"/>
                      <a:pt x="142240" y="681990"/>
                    </a:cubicBezTo>
                    <a:cubicBezTo>
                      <a:pt x="139700" y="680720"/>
                      <a:pt x="137160" y="679450"/>
                      <a:pt x="134620" y="678180"/>
                    </a:cubicBezTo>
                    <a:cubicBezTo>
                      <a:pt x="132080" y="676910"/>
                      <a:pt x="130810" y="675640"/>
                      <a:pt x="129540" y="673100"/>
                    </a:cubicBezTo>
                    <a:cubicBezTo>
                      <a:pt x="128270" y="670560"/>
                      <a:pt x="125730" y="668020"/>
                      <a:pt x="124460" y="665480"/>
                    </a:cubicBezTo>
                    <a:cubicBezTo>
                      <a:pt x="123190" y="662940"/>
                      <a:pt x="123190" y="660400"/>
                      <a:pt x="121920" y="657860"/>
                    </a:cubicBezTo>
                    <a:cubicBezTo>
                      <a:pt x="121920" y="655320"/>
                      <a:pt x="120650" y="654050"/>
                      <a:pt x="120650" y="650240"/>
                    </a:cubicBezTo>
                    <a:cubicBezTo>
                      <a:pt x="120650" y="643890"/>
                      <a:pt x="125730" y="632460"/>
                      <a:pt x="129540" y="623570"/>
                    </a:cubicBezTo>
                    <a:cubicBezTo>
                      <a:pt x="133350" y="614680"/>
                      <a:pt x="139700" y="607060"/>
                      <a:pt x="143510" y="599440"/>
                    </a:cubicBezTo>
                    <a:cubicBezTo>
                      <a:pt x="147320" y="591820"/>
                      <a:pt x="151130" y="584200"/>
                      <a:pt x="154940" y="575310"/>
                    </a:cubicBezTo>
                    <a:cubicBezTo>
                      <a:pt x="160020" y="565150"/>
                      <a:pt x="163830" y="551180"/>
                      <a:pt x="168910" y="539750"/>
                    </a:cubicBezTo>
                    <a:cubicBezTo>
                      <a:pt x="172720" y="528320"/>
                      <a:pt x="176530" y="515620"/>
                      <a:pt x="181610" y="504190"/>
                    </a:cubicBezTo>
                    <a:cubicBezTo>
                      <a:pt x="185420" y="492760"/>
                      <a:pt x="191770" y="481330"/>
                      <a:pt x="195580" y="471170"/>
                    </a:cubicBezTo>
                    <a:cubicBezTo>
                      <a:pt x="199390" y="462280"/>
                      <a:pt x="203200" y="455930"/>
                      <a:pt x="205740" y="447040"/>
                    </a:cubicBezTo>
                    <a:cubicBezTo>
                      <a:pt x="208280" y="438150"/>
                      <a:pt x="209550" y="429260"/>
                      <a:pt x="210820" y="419100"/>
                    </a:cubicBezTo>
                    <a:cubicBezTo>
                      <a:pt x="212090" y="408940"/>
                      <a:pt x="214630" y="398780"/>
                      <a:pt x="214630" y="388620"/>
                    </a:cubicBezTo>
                    <a:cubicBezTo>
                      <a:pt x="214630" y="378460"/>
                      <a:pt x="215900" y="368300"/>
                      <a:pt x="214630" y="359410"/>
                    </a:cubicBezTo>
                    <a:cubicBezTo>
                      <a:pt x="213360" y="350520"/>
                      <a:pt x="208280" y="342900"/>
                      <a:pt x="204470" y="335280"/>
                    </a:cubicBezTo>
                    <a:cubicBezTo>
                      <a:pt x="200660" y="327660"/>
                      <a:pt x="195580" y="321310"/>
                      <a:pt x="191770" y="313690"/>
                    </a:cubicBezTo>
                    <a:cubicBezTo>
                      <a:pt x="187960" y="306070"/>
                      <a:pt x="181610" y="288290"/>
                      <a:pt x="182880" y="287020"/>
                    </a:cubicBezTo>
                    <a:cubicBezTo>
                      <a:pt x="184150" y="285750"/>
                      <a:pt x="201930" y="307340"/>
                      <a:pt x="200660" y="308610"/>
                    </a:cubicBezTo>
                    <a:cubicBezTo>
                      <a:pt x="199390" y="311150"/>
                      <a:pt x="176530" y="300990"/>
                      <a:pt x="167640" y="294640"/>
                    </a:cubicBezTo>
                    <a:cubicBezTo>
                      <a:pt x="160020" y="288290"/>
                      <a:pt x="157480" y="279400"/>
                      <a:pt x="152400" y="273050"/>
                    </a:cubicBezTo>
                    <a:cubicBezTo>
                      <a:pt x="148590" y="267970"/>
                      <a:pt x="144780" y="261620"/>
                      <a:pt x="142240" y="257810"/>
                    </a:cubicBezTo>
                    <a:cubicBezTo>
                      <a:pt x="139700" y="255270"/>
                      <a:pt x="138430" y="254000"/>
                      <a:pt x="137160" y="251460"/>
                    </a:cubicBezTo>
                    <a:cubicBezTo>
                      <a:pt x="135890" y="248920"/>
                      <a:pt x="134620" y="246380"/>
                      <a:pt x="134620" y="243840"/>
                    </a:cubicBezTo>
                    <a:cubicBezTo>
                      <a:pt x="133350" y="241300"/>
                      <a:pt x="133350" y="237490"/>
                      <a:pt x="133350" y="234950"/>
                    </a:cubicBezTo>
                    <a:cubicBezTo>
                      <a:pt x="133350" y="232410"/>
                      <a:pt x="133350" y="229870"/>
                      <a:pt x="133350" y="227330"/>
                    </a:cubicBezTo>
                    <a:cubicBezTo>
                      <a:pt x="133350" y="224790"/>
                      <a:pt x="134620" y="220980"/>
                      <a:pt x="135890" y="218440"/>
                    </a:cubicBezTo>
                    <a:cubicBezTo>
                      <a:pt x="137160" y="215900"/>
                      <a:pt x="139700" y="214630"/>
                      <a:pt x="140970" y="212090"/>
                    </a:cubicBezTo>
                    <a:cubicBezTo>
                      <a:pt x="143510" y="209550"/>
                      <a:pt x="144780" y="207010"/>
                      <a:pt x="147320" y="205740"/>
                    </a:cubicBezTo>
                    <a:cubicBezTo>
                      <a:pt x="149860" y="204470"/>
                      <a:pt x="152400" y="203200"/>
                      <a:pt x="154940" y="201930"/>
                    </a:cubicBezTo>
                    <a:cubicBezTo>
                      <a:pt x="157480" y="200660"/>
                      <a:pt x="160020" y="199390"/>
                      <a:pt x="162560" y="199390"/>
                    </a:cubicBezTo>
                    <a:cubicBezTo>
                      <a:pt x="165100" y="199390"/>
                      <a:pt x="168910" y="199390"/>
                      <a:pt x="171450" y="199390"/>
                    </a:cubicBezTo>
                    <a:cubicBezTo>
                      <a:pt x="173990" y="199390"/>
                      <a:pt x="176530" y="199390"/>
                      <a:pt x="179070" y="200660"/>
                    </a:cubicBezTo>
                    <a:cubicBezTo>
                      <a:pt x="181610" y="201930"/>
                      <a:pt x="184150" y="203200"/>
                      <a:pt x="186690" y="204470"/>
                    </a:cubicBezTo>
                    <a:cubicBezTo>
                      <a:pt x="189230" y="205740"/>
                      <a:pt x="190500" y="207010"/>
                      <a:pt x="193040" y="210820"/>
                    </a:cubicBezTo>
                    <a:cubicBezTo>
                      <a:pt x="196850" y="217170"/>
                      <a:pt x="200660" y="229870"/>
                      <a:pt x="201930" y="240030"/>
                    </a:cubicBezTo>
                    <a:cubicBezTo>
                      <a:pt x="203200" y="248920"/>
                      <a:pt x="203200" y="257810"/>
                      <a:pt x="203200" y="266700"/>
                    </a:cubicBezTo>
                    <a:cubicBezTo>
                      <a:pt x="203200" y="276860"/>
                      <a:pt x="203200" y="287020"/>
                      <a:pt x="203200" y="297180"/>
                    </a:cubicBezTo>
                    <a:cubicBezTo>
                      <a:pt x="203200" y="306070"/>
                      <a:pt x="205740" y="313690"/>
                      <a:pt x="204470" y="322580"/>
                    </a:cubicBezTo>
                    <a:cubicBezTo>
                      <a:pt x="203200" y="334010"/>
                      <a:pt x="200660" y="349250"/>
                      <a:pt x="194310" y="358140"/>
                    </a:cubicBezTo>
                    <a:cubicBezTo>
                      <a:pt x="189230" y="365760"/>
                      <a:pt x="181610" y="370840"/>
                      <a:pt x="172720" y="372110"/>
                    </a:cubicBezTo>
                    <a:cubicBezTo>
                      <a:pt x="162560" y="373380"/>
                      <a:pt x="142240" y="365760"/>
                      <a:pt x="134620" y="358140"/>
                    </a:cubicBezTo>
                    <a:cubicBezTo>
                      <a:pt x="128270" y="351790"/>
                      <a:pt x="127000" y="341630"/>
                      <a:pt x="124460" y="332740"/>
                    </a:cubicBezTo>
                    <a:cubicBezTo>
                      <a:pt x="121920" y="323850"/>
                      <a:pt x="123190" y="313690"/>
                      <a:pt x="123190" y="304800"/>
                    </a:cubicBezTo>
                    <a:cubicBezTo>
                      <a:pt x="123190" y="295910"/>
                      <a:pt x="121920" y="287020"/>
                      <a:pt x="123190" y="278130"/>
                    </a:cubicBezTo>
                    <a:cubicBezTo>
                      <a:pt x="125730" y="266700"/>
                      <a:pt x="129540" y="248920"/>
                      <a:pt x="137160" y="241300"/>
                    </a:cubicBezTo>
                    <a:cubicBezTo>
                      <a:pt x="143510" y="234950"/>
                      <a:pt x="153670" y="232410"/>
                      <a:pt x="162560" y="231140"/>
                    </a:cubicBezTo>
                    <a:cubicBezTo>
                      <a:pt x="171450" y="229870"/>
                      <a:pt x="180340" y="232410"/>
                      <a:pt x="189230" y="234950"/>
                    </a:cubicBezTo>
                    <a:cubicBezTo>
                      <a:pt x="198120" y="237490"/>
                      <a:pt x="204470" y="242570"/>
                      <a:pt x="213360" y="245110"/>
                    </a:cubicBezTo>
                    <a:cubicBezTo>
                      <a:pt x="222250" y="247650"/>
                      <a:pt x="240030" y="247650"/>
                      <a:pt x="241300" y="251460"/>
                    </a:cubicBezTo>
                    <a:cubicBezTo>
                      <a:pt x="242570" y="256540"/>
                      <a:pt x="218440" y="275590"/>
                      <a:pt x="214630" y="274320"/>
                    </a:cubicBezTo>
                    <a:cubicBezTo>
                      <a:pt x="212090" y="273050"/>
                      <a:pt x="213360" y="261620"/>
                      <a:pt x="213360" y="256540"/>
                    </a:cubicBezTo>
                    <a:cubicBezTo>
                      <a:pt x="213360" y="252730"/>
                      <a:pt x="213360" y="250190"/>
                      <a:pt x="214630" y="247650"/>
                    </a:cubicBezTo>
                    <a:cubicBezTo>
                      <a:pt x="214630" y="245110"/>
                      <a:pt x="215900" y="242570"/>
                      <a:pt x="217170" y="240030"/>
                    </a:cubicBezTo>
                    <a:cubicBezTo>
                      <a:pt x="218440" y="237490"/>
                      <a:pt x="219710" y="234950"/>
                      <a:pt x="222250" y="232410"/>
                    </a:cubicBezTo>
                    <a:cubicBezTo>
                      <a:pt x="223520" y="229870"/>
                      <a:pt x="226060" y="228600"/>
                      <a:pt x="228600" y="227330"/>
                    </a:cubicBezTo>
                    <a:cubicBezTo>
                      <a:pt x="231140" y="226060"/>
                      <a:pt x="233680" y="224790"/>
                      <a:pt x="236220" y="223520"/>
                    </a:cubicBezTo>
                    <a:cubicBezTo>
                      <a:pt x="238760" y="222250"/>
                      <a:pt x="242570" y="220980"/>
                      <a:pt x="245110" y="220980"/>
                    </a:cubicBezTo>
                    <a:cubicBezTo>
                      <a:pt x="247650" y="220980"/>
                      <a:pt x="251460" y="220980"/>
                      <a:pt x="254000" y="220980"/>
                    </a:cubicBezTo>
                    <a:cubicBezTo>
                      <a:pt x="256540" y="220980"/>
                      <a:pt x="259080" y="222250"/>
                      <a:pt x="261620" y="223520"/>
                    </a:cubicBezTo>
                    <a:cubicBezTo>
                      <a:pt x="264160" y="224790"/>
                      <a:pt x="266700" y="226060"/>
                      <a:pt x="269240" y="227330"/>
                    </a:cubicBezTo>
                    <a:cubicBezTo>
                      <a:pt x="271780" y="228600"/>
                      <a:pt x="274320" y="229870"/>
                      <a:pt x="275590" y="232410"/>
                    </a:cubicBezTo>
                    <a:cubicBezTo>
                      <a:pt x="278130" y="234950"/>
                      <a:pt x="279400" y="237490"/>
                      <a:pt x="280670" y="240030"/>
                    </a:cubicBezTo>
                    <a:cubicBezTo>
                      <a:pt x="281940" y="242570"/>
                      <a:pt x="283210" y="245110"/>
                      <a:pt x="284480" y="247650"/>
                    </a:cubicBezTo>
                    <a:cubicBezTo>
                      <a:pt x="285750" y="250190"/>
                      <a:pt x="285750" y="252730"/>
                      <a:pt x="285750" y="256540"/>
                    </a:cubicBezTo>
                    <a:cubicBezTo>
                      <a:pt x="287020" y="262890"/>
                      <a:pt x="285750" y="274320"/>
                      <a:pt x="289560" y="281940"/>
                    </a:cubicBezTo>
                    <a:cubicBezTo>
                      <a:pt x="293370" y="290830"/>
                      <a:pt x="302260" y="297180"/>
                      <a:pt x="308610" y="304800"/>
                    </a:cubicBezTo>
                    <a:cubicBezTo>
                      <a:pt x="314960" y="312420"/>
                      <a:pt x="321310" y="318770"/>
                      <a:pt x="327660" y="325120"/>
                    </a:cubicBezTo>
                    <a:cubicBezTo>
                      <a:pt x="334010" y="331470"/>
                      <a:pt x="340360" y="339090"/>
                      <a:pt x="344170" y="345440"/>
                    </a:cubicBezTo>
                    <a:cubicBezTo>
                      <a:pt x="346710" y="350520"/>
                      <a:pt x="347980" y="355600"/>
                      <a:pt x="349250" y="359410"/>
                    </a:cubicBezTo>
                    <a:cubicBezTo>
                      <a:pt x="350520" y="363220"/>
                      <a:pt x="351790" y="365760"/>
                      <a:pt x="351790" y="368300"/>
                    </a:cubicBezTo>
                    <a:cubicBezTo>
                      <a:pt x="351790" y="370840"/>
                      <a:pt x="351790" y="374650"/>
                      <a:pt x="351790" y="377190"/>
                    </a:cubicBezTo>
                    <a:cubicBezTo>
                      <a:pt x="351790" y="379730"/>
                      <a:pt x="350520" y="382270"/>
                      <a:pt x="349250" y="384810"/>
                    </a:cubicBezTo>
                    <a:cubicBezTo>
                      <a:pt x="347980" y="387350"/>
                      <a:pt x="346710" y="391160"/>
                      <a:pt x="345440" y="393700"/>
                    </a:cubicBezTo>
                    <a:cubicBezTo>
                      <a:pt x="344170" y="396240"/>
                      <a:pt x="341630" y="398780"/>
                      <a:pt x="340360" y="400050"/>
                    </a:cubicBezTo>
                    <a:cubicBezTo>
                      <a:pt x="337820" y="402590"/>
                      <a:pt x="336550" y="403860"/>
                      <a:pt x="334010" y="405130"/>
                    </a:cubicBezTo>
                    <a:cubicBezTo>
                      <a:pt x="331470" y="406400"/>
                      <a:pt x="327660" y="406400"/>
                      <a:pt x="325120" y="407670"/>
                    </a:cubicBezTo>
                    <a:cubicBezTo>
                      <a:pt x="322580" y="408940"/>
                      <a:pt x="318770" y="410210"/>
                      <a:pt x="316230" y="410210"/>
                    </a:cubicBezTo>
                    <a:cubicBezTo>
                      <a:pt x="313690" y="410210"/>
                      <a:pt x="311150" y="408940"/>
                      <a:pt x="308610" y="408940"/>
                    </a:cubicBezTo>
                    <a:cubicBezTo>
                      <a:pt x="306070" y="407670"/>
                      <a:pt x="302260" y="407670"/>
                      <a:pt x="299720" y="406400"/>
                    </a:cubicBezTo>
                    <a:cubicBezTo>
                      <a:pt x="297180" y="405130"/>
                      <a:pt x="294640" y="403860"/>
                      <a:pt x="292100" y="401320"/>
                    </a:cubicBezTo>
                    <a:cubicBezTo>
                      <a:pt x="289560" y="400050"/>
                      <a:pt x="288290" y="397510"/>
                      <a:pt x="287020" y="394970"/>
                    </a:cubicBezTo>
                    <a:cubicBezTo>
                      <a:pt x="285750" y="392430"/>
                      <a:pt x="283210" y="391160"/>
                      <a:pt x="281940" y="387350"/>
                    </a:cubicBezTo>
                    <a:cubicBezTo>
                      <a:pt x="279400" y="381000"/>
                      <a:pt x="280670" y="367030"/>
                      <a:pt x="278130" y="358140"/>
                    </a:cubicBezTo>
                    <a:cubicBezTo>
                      <a:pt x="275590" y="347980"/>
                      <a:pt x="270510" y="339090"/>
                      <a:pt x="265430" y="330200"/>
                    </a:cubicBezTo>
                    <a:cubicBezTo>
                      <a:pt x="261620" y="322580"/>
                      <a:pt x="248920" y="313690"/>
                      <a:pt x="251460" y="307340"/>
                    </a:cubicBezTo>
                    <a:cubicBezTo>
                      <a:pt x="255270" y="298450"/>
                      <a:pt x="303530" y="298450"/>
                      <a:pt x="309880" y="288290"/>
                    </a:cubicBezTo>
                    <a:cubicBezTo>
                      <a:pt x="313690" y="280670"/>
                      <a:pt x="300990" y="261620"/>
                      <a:pt x="303530" y="260350"/>
                    </a:cubicBezTo>
                    <a:cubicBezTo>
                      <a:pt x="306070" y="259080"/>
                      <a:pt x="316230" y="271780"/>
                      <a:pt x="321310" y="279400"/>
                    </a:cubicBezTo>
                    <a:cubicBezTo>
                      <a:pt x="327660" y="287020"/>
                      <a:pt x="331470" y="297180"/>
                      <a:pt x="336550" y="306070"/>
                    </a:cubicBezTo>
                    <a:cubicBezTo>
                      <a:pt x="341630" y="313690"/>
                      <a:pt x="344170" y="321310"/>
                      <a:pt x="349250" y="328930"/>
                    </a:cubicBezTo>
                    <a:cubicBezTo>
                      <a:pt x="354330" y="337820"/>
                      <a:pt x="361950" y="349250"/>
                      <a:pt x="368300" y="358140"/>
                    </a:cubicBezTo>
                    <a:cubicBezTo>
                      <a:pt x="373380" y="367030"/>
                      <a:pt x="378460" y="374650"/>
                      <a:pt x="383540" y="383540"/>
                    </a:cubicBezTo>
                    <a:cubicBezTo>
                      <a:pt x="388620" y="391160"/>
                      <a:pt x="393700" y="397510"/>
                      <a:pt x="396240" y="406400"/>
                    </a:cubicBezTo>
                    <a:cubicBezTo>
                      <a:pt x="398780" y="415290"/>
                      <a:pt x="400050" y="427990"/>
                      <a:pt x="397510" y="438150"/>
                    </a:cubicBezTo>
                    <a:cubicBezTo>
                      <a:pt x="394970" y="447040"/>
                      <a:pt x="389890" y="455930"/>
                      <a:pt x="383540" y="462280"/>
                    </a:cubicBezTo>
                    <a:cubicBezTo>
                      <a:pt x="377190" y="469900"/>
                      <a:pt x="367030" y="474980"/>
                      <a:pt x="359410" y="480060"/>
                    </a:cubicBezTo>
                    <a:cubicBezTo>
                      <a:pt x="351790" y="485140"/>
                      <a:pt x="344170" y="488950"/>
                      <a:pt x="337820" y="495300"/>
                    </a:cubicBezTo>
                    <a:cubicBezTo>
                      <a:pt x="331470" y="501650"/>
                      <a:pt x="327660" y="510540"/>
                      <a:pt x="322580" y="519430"/>
                    </a:cubicBezTo>
                    <a:cubicBezTo>
                      <a:pt x="317500" y="529590"/>
                      <a:pt x="311150" y="541020"/>
                      <a:pt x="306070" y="551180"/>
                    </a:cubicBezTo>
                    <a:cubicBezTo>
                      <a:pt x="300990" y="561340"/>
                      <a:pt x="295910" y="570230"/>
                      <a:pt x="290830" y="579120"/>
                    </a:cubicBezTo>
                    <a:cubicBezTo>
                      <a:pt x="285750" y="588010"/>
                      <a:pt x="281940" y="594360"/>
                      <a:pt x="276860" y="603250"/>
                    </a:cubicBezTo>
                    <a:cubicBezTo>
                      <a:pt x="271780" y="612140"/>
                      <a:pt x="266700" y="623570"/>
                      <a:pt x="261620" y="632460"/>
                    </a:cubicBezTo>
                    <a:cubicBezTo>
                      <a:pt x="256540" y="640080"/>
                      <a:pt x="252730" y="647700"/>
                      <a:pt x="247650" y="655320"/>
                    </a:cubicBezTo>
                    <a:cubicBezTo>
                      <a:pt x="242570" y="662940"/>
                      <a:pt x="237490" y="670560"/>
                      <a:pt x="229870" y="675640"/>
                    </a:cubicBezTo>
                    <a:cubicBezTo>
                      <a:pt x="223520" y="680720"/>
                      <a:pt x="214630" y="687070"/>
                      <a:pt x="205740" y="687070"/>
                    </a:cubicBezTo>
                    <a:cubicBezTo>
                      <a:pt x="196850" y="687070"/>
                      <a:pt x="186690" y="681990"/>
                      <a:pt x="179070" y="675640"/>
                    </a:cubicBezTo>
                    <a:cubicBezTo>
                      <a:pt x="171450" y="669290"/>
                      <a:pt x="163830" y="657860"/>
                      <a:pt x="160020" y="646430"/>
                    </a:cubicBezTo>
                    <a:cubicBezTo>
                      <a:pt x="156210" y="635000"/>
                      <a:pt x="160020" y="622300"/>
                      <a:pt x="160020" y="609600"/>
                    </a:cubicBezTo>
                    <a:cubicBezTo>
                      <a:pt x="160020" y="595630"/>
                      <a:pt x="161290" y="581660"/>
                      <a:pt x="162560" y="567690"/>
                    </a:cubicBezTo>
                    <a:cubicBezTo>
                      <a:pt x="163830" y="554990"/>
                      <a:pt x="166370" y="543560"/>
                      <a:pt x="167640" y="532130"/>
                    </a:cubicBezTo>
                    <a:cubicBezTo>
                      <a:pt x="168910" y="521970"/>
                      <a:pt x="170180" y="513080"/>
                      <a:pt x="172720" y="502920"/>
                    </a:cubicBezTo>
                    <a:cubicBezTo>
                      <a:pt x="175260" y="494030"/>
                      <a:pt x="176530" y="483870"/>
                      <a:pt x="180340" y="474980"/>
                    </a:cubicBezTo>
                    <a:cubicBezTo>
                      <a:pt x="184150" y="466090"/>
                      <a:pt x="187960" y="455930"/>
                      <a:pt x="194310" y="448310"/>
                    </a:cubicBezTo>
                    <a:cubicBezTo>
                      <a:pt x="199390" y="440690"/>
                      <a:pt x="207010" y="434340"/>
                      <a:pt x="214630" y="427990"/>
                    </a:cubicBezTo>
                    <a:cubicBezTo>
                      <a:pt x="222250" y="421640"/>
                      <a:pt x="236220" y="420370"/>
                      <a:pt x="240030" y="412750"/>
                    </a:cubicBezTo>
                    <a:cubicBezTo>
                      <a:pt x="243840" y="406400"/>
                      <a:pt x="240030" y="394970"/>
                      <a:pt x="240030" y="386080"/>
                    </a:cubicBezTo>
                    <a:cubicBezTo>
                      <a:pt x="240030" y="375920"/>
                      <a:pt x="242570" y="363220"/>
                      <a:pt x="240030" y="353060"/>
                    </a:cubicBezTo>
                    <a:cubicBezTo>
                      <a:pt x="237490" y="344170"/>
                      <a:pt x="229870" y="336550"/>
                      <a:pt x="223520" y="328930"/>
                    </a:cubicBezTo>
                    <a:cubicBezTo>
                      <a:pt x="218440" y="321310"/>
                      <a:pt x="212090" y="314960"/>
                      <a:pt x="205740" y="307340"/>
                    </a:cubicBezTo>
                    <a:cubicBezTo>
                      <a:pt x="199390" y="299720"/>
                      <a:pt x="191770" y="293370"/>
                      <a:pt x="187960" y="284480"/>
                    </a:cubicBezTo>
                    <a:cubicBezTo>
                      <a:pt x="184150" y="276860"/>
                      <a:pt x="185420" y="267970"/>
                      <a:pt x="182880" y="259080"/>
                    </a:cubicBezTo>
                    <a:cubicBezTo>
                      <a:pt x="180340" y="250190"/>
                      <a:pt x="180340" y="238760"/>
                      <a:pt x="173990" y="232410"/>
                    </a:cubicBezTo>
                    <a:cubicBezTo>
                      <a:pt x="166370" y="226060"/>
                      <a:pt x="147320" y="227330"/>
                      <a:pt x="139700" y="223520"/>
                    </a:cubicBezTo>
                    <a:cubicBezTo>
                      <a:pt x="135890" y="220980"/>
                      <a:pt x="133350" y="217170"/>
                      <a:pt x="130810" y="214630"/>
                    </a:cubicBezTo>
                    <a:cubicBezTo>
                      <a:pt x="129540" y="212090"/>
                      <a:pt x="128270" y="209550"/>
                      <a:pt x="127000" y="207010"/>
                    </a:cubicBezTo>
                    <a:cubicBezTo>
                      <a:pt x="125730" y="204470"/>
                      <a:pt x="124460" y="201930"/>
                      <a:pt x="124460" y="199390"/>
                    </a:cubicBezTo>
                    <a:cubicBezTo>
                      <a:pt x="124460" y="196850"/>
                      <a:pt x="124460" y="193040"/>
                      <a:pt x="124460" y="190500"/>
                    </a:cubicBezTo>
                    <a:cubicBezTo>
                      <a:pt x="124460" y="187960"/>
                      <a:pt x="125730" y="185420"/>
                      <a:pt x="127000" y="182880"/>
                    </a:cubicBezTo>
                    <a:cubicBezTo>
                      <a:pt x="128270" y="180340"/>
                      <a:pt x="129540" y="177800"/>
                      <a:pt x="130810" y="175260"/>
                    </a:cubicBezTo>
                    <a:cubicBezTo>
                      <a:pt x="132080" y="172720"/>
                      <a:pt x="133350" y="170180"/>
                      <a:pt x="135890" y="168910"/>
                    </a:cubicBezTo>
                    <a:cubicBezTo>
                      <a:pt x="138430" y="167640"/>
                      <a:pt x="139700" y="165100"/>
                      <a:pt x="142240" y="163830"/>
                    </a:cubicBezTo>
                    <a:cubicBezTo>
                      <a:pt x="144780" y="162560"/>
                      <a:pt x="147320" y="161290"/>
                      <a:pt x="149860" y="160020"/>
                    </a:cubicBezTo>
                    <a:cubicBezTo>
                      <a:pt x="152400" y="158750"/>
                      <a:pt x="156210" y="158750"/>
                      <a:pt x="158750" y="158750"/>
                    </a:cubicBezTo>
                    <a:cubicBezTo>
                      <a:pt x="161290" y="158750"/>
                      <a:pt x="163830" y="160020"/>
                      <a:pt x="166370" y="160020"/>
                    </a:cubicBezTo>
                    <a:cubicBezTo>
                      <a:pt x="168910" y="161290"/>
                      <a:pt x="172720" y="161290"/>
                      <a:pt x="175260" y="162560"/>
                    </a:cubicBezTo>
                    <a:cubicBezTo>
                      <a:pt x="177800" y="163830"/>
                      <a:pt x="179070" y="166370"/>
                      <a:pt x="181610" y="167640"/>
                    </a:cubicBezTo>
                    <a:cubicBezTo>
                      <a:pt x="184150" y="170180"/>
                      <a:pt x="186690" y="170180"/>
                      <a:pt x="187960" y="173990"/>
                    </a:cubicBezTo>
                    <a:cubicBezTo>
                      <a:pt x="190500" y="179070"/>
                      <a:pt x="190500" y="191770"/>
                      <a:pt x="193040" y="200660"/>
                    </a:cubicBezTo>
                    <a:cubicBezTo>
                      <a:pt x="196850" y="210820"/>
                      <a:pt x="205740" y="223520"/>
                      <a:pt x="209550" y="233680"/>
                    </a:cubicBezTo>
                    <a:cubicBezTo>
                      <a:pt x="213360" y="242570"/>
                      <a:pt x="213360" y="251460"/>
                      <a:pt x="215900" y="260350"/>
                    </a:cubicBezTo>
                    <a:cubicBezTo>
                      <a:pt x="218440" y="269240"/>
                      <a:pt x="220980" y="279400"/>
                      <a:pt x="226060" y="287020"/>
                    </a:cubicBezTo>
                    <a:cubicBezTo>
                      <a:pt x="231140" y="294640"/>
                      <a:pt x="236220" y="300990"/>
                      <a:pt x="243840" y="307340"/>
                    </a:cubicBezTo>
                    <a:cubicBezTo>
                      <a:pt x="251460" y="313690"/>
                      <a:pt x="262890" y="318770"/>
                      <a:pt x="271780" y="325120"/>
                    </a:cubicBezTo>
                    <a:cubicBezTo>
                      <a:pt x="280670" y="331470"/>
                      <a:pt x="290830" y="339090"/>
                      <a:pt x="297180" y="347980"/>
                    </a:cubicBezTo>
                    <a:cubicBezTo>
                      <a:pt x="303530" y="355600"/>
                      <a:pt x="308610" y="364490"/>
                      <a:pt x="312420" y="373380"/>
                    </a:cubicBezTo>
                    <a:cubicBezTo>
                      <a:pt x="316230" y="382270"/>
                      <a:pt x="317500" y="392430"/>
                      <a:pt x="318770" y="401320"/>
                    </a:cubicBezTo>
                    <a:cubicBezTo>
                      <a:pt x="320040" y="410210"/>
                      <a:pt x="321310" y="417830"/>
                      <a:pt x="321310" y="426720"/>
                    </a:cubicBezTo>
                    <a:cubicBezTo>
                      <a:pt x="321310" y="435610"/>
                      <a:pt x="321310" y="443230"/>
                      <a:pt x="321310" y="453390"/>
                    </a:cubicBezTo>
                    <a:cubicBezTo>
                      <a:pt x="321310" y="464820"/>
                      <a:pt x="321310" y="478790"/>
                      <a:pt x="321310" y="490220"/>
                    </a:cubicBezTo>
                    <a:cubicBezTo>
                      <a:pt x="321310" y="500380"/>
                      <a:pt x="320040" y="509270"/>
                      <a:pt x="318770" y="519430"/>
                    </a:cubicBezTo>
                    <a:cubicBezTo>
                      <a:pt x="317500" y="532130"/>
                      <a:pt x="313690" y="548640"/>
                      <a:pt x="311150" y="561340"/>
                    </a:cubicBezTo>
                    <a:cubicBezTo>
                      <a:pt x="308610" y="572770"/>
                      <a:pt x="308610" y="590550"/>
                      <a:pt x="303530" y="591820"/>
                    </a:cubicBezTo>
                    <a:cubicBezTo>
                      <a:pt x="298450" y="593090"/>
                      <a:pt x="287020" y="584200"/>
                      <a:pt x="283210" y="576580"/>
                    </a:cubicBezTo>
                    <a:cubicBezTo>
                      <a:pt x="279400" y="568960"/>
                      <a:pt x="279400" y="556260"/>
                      <a:pt x="280670" y="546100"/>
                    </a:cubicBezTo>
                    <a:cubicBezTo>
                      <a:pt x="281940" y="537210"/>
                      <a:pt x="285750" y="529590"/>
                      <a:pt x="288290" y="520700"/>
                    </a:cubicBezTo>
                    <a:cubicBezTo>
                      <a:pt x="290830" y="511810"/>
                      <a:pt x="294640" y="501650"/>
                      <a:pt x="298450" y="492760"/>
                    </a:cubicBezTo>
                    <a:cubicBezTo>
                      <a:pt x="302260" y="483870"/>
                      <a:pt x="304800" y="474980"/>
                      <a:pt x="309880" y="467360"/>
                    </a:cubicBezTo>
                    <a:cubicBezTo>
                      <a:pt x="314960" y="459740"/>
                      <a:pt x="322580" y="454660"/>
                      <a:pt x="326390" y="447040"/>
                    </a:cubicBezTo>
                    <a:cubicBezTo>
                      <a:pt x="330200" y="438150"/>
                      <a:pt x="330200" y="426720"/>
                      <a:pt x="332740" y="417830"/>
                    </a:cubicBezTo>
                    <a:cubicBezTo>
                      <a:pt x="335280" y="408940"/>
                      <a:pt x="341630" y="402590"/>
                      <a:pt x="344170" y="393700"/>
                    </a:cubicBezTo>
                    <a:cubicBezTo>
                      <a:pt x="346710" y="384810"/>
                      <a:pt x="346710" y="367030"/>
                      <a:pt x="350520" y="367030"/>
                    </a:cubicBezTo>
                    <a:cubicBezTo>
                      <a:pt x="354330" y="367030"/>
                      <a:pt x="365760" y="391160"/>
                      <a:pt x="364490" y="392430"/>
                    </a:cubicBezTo>
                    <a:cubicBezTo>
                      <a:pt x="361950" y="394970"/>
                      <a:pt x="346710" y="383540"/>
                      <a:pt x="337820" y="377190"/>
                    </a:cubicBezTo>
                    <a:cubicBezTo>
                      <a:pt x="328930" y="370840"/>
                      <a:pt x="318770" y="360680"/>
                      <a:pt x="309880" y="354330"/>
                    </a:cubicBezTo>
                    <a:cubicBezTo>
                      <a:pt x="302260" y="347980"/>
                      <a:pt x="295910" y="344170"/>
                      <a:pt x="288290" y="339090"/>
                    </a:cubicBezTo>
                    <a:cubicBezTo>
                      <a:pt x="280670" y="334010"/>
                      <a:pt x="273050" y="330200"/>
                      <a:pt x="265430" y="323850"/>
                    </a:cubicBezTo>
                    <a:cubicBezTo>
                      <a:pt x="259080" y="318770"/>
                      <a:pt x="252730" y="312420"/>
                      <a:pt x="246380" y="304800"/>
                    </a:cubicBezTo>
                    <a:cubicBezTo>
                      <a:pt x="240030" y="297180"/>
                      <a:pt x="233680" y="287020"/>
                      <a:pt x="228600" y="278130"/>
                    </a:cubicBezTo>
                    <a:cubicBezTo>
                      <a:pt x="223520" y="270510"/>
                      <a:pt x="219710" y="262890"/>
                      <a:pt x="214630" y="255270"/>
                    </a:cubicBezTo>
                    <a:cubicBezTo>
                      <a:pt x="209550" y="247650"/>
                      <a:pt x="194310" y="237490"/>
                      <a:pt x="195580" y="234950"/>
                    </a:cubicBezTo>
                    <a:cubicBezTo>
                      <a:pt x="196850" y="232410"/>
                      <a:pt x="219710" y="246380"/>
                      <a:pt x="229870" y="243840"/>
                    </a:cubicBezTo>
                    <a:cubicBezTo>
                      <a:pt x="240030" y="241300"/>
                      <a:pt x="254000" y="218440"/>
                      <a:pt x="256540" y="219710"/>
                    </a:cubicBezTo>
                    <a:cubicBezTo>
                      <a:pt x="259080" y="220980"/>
                      <a:pt x="255270" y="237490"/>
                      <a:pt x="250190" y="243840"/>
                    </a:cubicBezTo>
                    <a:cubicBezTo>
                      <a:pt x="243840" y="252730"/>
                      <a:pt x="228600" y="260350"/>
                      <a:pt x="217170" y="262890"/>
                    </a:cubicBezTo>
                    <a:cubicBezTo>
                      <a:pt x="208280" y="265430"/>
                      <a:pt x="199390" y="264160"/>
                      <a:pt x="190500" y="262890"/>
                    </a:cubicBezTo>
                    <a:cubicBezTo>
                      <a:pt x="181610" y="261620"/>
                      <a:pt x="171450" y="261620"/>
                      <a:pt x="162560" y="257810"/>
                    </a:cubicBezTo>
                    <a:cubicBezTo>
                      <a:pt x="153670" y="254000"/>
                      <a:pt x="147320" y="247650"/>
                      <a:pt x="138430" y="242570"/>
                    </a:cubicBezTo>
                    <a:cubicBezTo>
                      <a:pt x="129540" y="236220"/>
                      <a:pt x="115570" y="232410"/>
                      <a:pt x="110490" y="223520"/>
                    </a:cubicBezTo>
                    <a:cubicBezTo>
                      <a:pt x="105410" y="214630"/>
                      <a:pt x="102870" y="200660"/>
                      <a:pt x="105410" y="190500"/>
                    </a:cubicBezTo>
                    <a:cubicBezTo>
                      <a:pt x="109220" y="179070"/>
                      <a:pt x="123190" y="165100"/>
                      <a:pt x="133350" y="161290"/>
                    </a:cubicBezTo>
                    <a:cubicBezTo>
                      <a:pt x="142240" y="157480"/>
                      <a:pt x="152400" y="161290"/>
                      <a:pt x="161290" y="162560"/>
                    </a:cubicBezTo>
                    <a:cubicBezTo>
                      <a:pt x="170180" y="163830"/>
                      <a:pt x="179070" y="170180"/>
                      <a:pt x="187960" y="171450"/>
                    </a:cubicBezTo>
                    <a:cubicBezTo>
                      <a:pt x="196850" y="172720"/>
                      <a:pt x="214630" y="171450"/>
                      <a:pt x="215900" y="173990"/>
                    </a:cubicBezTo>
                    <a:cubicBezTo>
                      <a:pt x="217170" y="176530"/>
                      <a:pt x="200660" y="189230"/>
                      <a:pt x="193040" y="190500"/>
                    </a:cubicBezTo>
                    <a:cubicBezTo>
                      <a:pt x="185420" y="191770"/>
                      <a:pt x="175260" y="186690"/>
                      <a:pt x="167640" y="182880"/>
                    </a:cubicBezTo>
                    <a:cubicBezTo>
                      <a:pt x="160020" y="177800"/>
                      <a:pt x="152400" y="170180"/>
                      <a:pt x="146050" y="163830"/>
                    </a:cubicBezTo>
                    <a:cubicBezTo>
                      <a:pt x="139700" y="156210"/>
                      <a:pt x="133350" y="148590"/>
                      <a:pt x="128270" y="140970"/>
                    </a:cubicBezTo>
                    <a:cubicBezTo>
                      <a:pt x="123190" y="133350"/>
                      <a:pt x="118110" y="124460"/>
                      <a:pt x="113030" y="115570"/>
                    </a:cubicBezTo>
                    <a:cubicBezTo>
                      <a:pt x="107950" y="107950"/>
                      <a:pt x="100330" y="101600"/>
                      <a:pt x="100330" y="92710"/>
                    </a:cubicBezTo>
                    <a:cubicBezTo>
                      <a:pt x="100330" y="78740"/>
                      <a:pt x="114300" y="44450"/>
                      <a:pt x="125730" y="38100"/>
                    </a:cubicBezTo>
                    <a:cubicBezTo>
                      <a:pt x="133350" y="33020"/>
                      <a:pt x="144780" y="36830"/>
                      <a:pt x="153670" y="40640"/>
                    </a:cubicBezTo>
                    <a:cubicBezTo>
                      <a:pt x="162560" y="45720"/>
                      <a:pt x="171450" y="58420"/>
                      <a:pt x="177800" y="67310"/>
                    </a:cubicBezTo>
                    <a:cubicBezTo>
                      <a:pt x="184150" y="76200"/>
                      <a:pt x="186690" y="85090"/>
                      <a:pt x="193040" y="92710"/>
                    </a:cubicBezTo>
                    <a:cubicBezTo>
                      <a:pt x="198120" y="100330"/>
                      <a:pt x="204470" y="105410"/>
                      <a:pt x="210820" y="111760"/>
                    </a:cubicBezTo>
                    <a:cubicBezTo>
                      <a:pt x="217170" y="119380"/>
                      <a:pt x="224790" y="125730"/>
                      <a:pt x="232410" y="133350"/>
                    </a:cubicBezTo>
                    <a:cubicBezTo>
                      <a:pt x="238760" y="140970"/>
                      <a:pt x="245110" y="148590"/>
                      <a:pt x="252730" y="154940"/>
                    </a:cubicBezTo>
                    <a:cubicBezTo>
                      <a:pt x="259080" y="161290"/>
                      <a:pt x="266700" y="163830"/>
                      <a:pt x="273050" y="171450"/>
                    </a:cubicBezTo>
                    <a:cubicBezTo>
                      <a:pt x="279400" y="179070"/>
                      <a:pt x="285750" y="194310"/>
                      <a:pt x="288290" y="200660"/>
                    </a:cubicBezTo>
                    <a:cubicBezTo>
                      <a:pt x="289560" y="204470"/>
                      <a:pt x="289560" y="205740"/>
                      <a:pt x="289560" y="208280"/>
                    </a:cubicBezTo>
                    <a:cubicBezTo>
                      <a:pt x="289560" y="210820"/>
                      <a:pt x="289560" y="214630"/>
                      <a:pt x="288290" y="217170"/>
                    </a:cubicBezTo>
                    <a:cubicBezTo>
                      <a:pt x="288290" y="219710"/>
                      <a:pt x="287020" y="222250"/>
                      <a:pt x="285750" y="224790"/>
                    </a:cubicBezTo>
                    <a:cubicBezTo>
                      <a:pt x="284480" y="227330"/>
                      <a:pt x="283210" y="229870"/>
                      <a:pt x="280670" y="232410"/>
                    </a:cubicBezTo>
                    <a:cubicBezTo>
                      <a:pt x="279400" y="234950"/>
                      <a:pt x="276860" y="236220"/>
                      <a:pt x="274320" y="237490"/>
                    </a:cubicBezTo>
                    <a:cubicBezTo>
                      <a:pt x="271780" y="238760"/>
                      <a:pt x="270510" y="241300"/>
                      <a:pt x="267970" y="242570"/>
                    </a:cubicBezTo>
                    <a:cubicBezTo>
                      <a:pt x="265430" y="243840"/>
                      <a:pt x="261620" y="245110"/>
                      <a:pt x="259080" y="245110"/>
                    </a:cubicBezTo>
                    <a:cubicBezTo>
                      <a:pt x="256540" y="245110"/>
                      <a:pt x="252730" y="245110"/>
                      <a:pt x="250190" y="245110"/>
                    </a:cubicBezTo>
                    <a:cubicBezTo>
                      <a:pt x="247650" y="245110"/>
                      <a:pt x="245110" y="245110"/>
                      <a:pt x="242570" y="243840"/>
                    </a:cubicBezTo>
                    <a:cubicBezTo>
                      <a:pt x="240030" y="242570"/>
                      <a:pt x="237490" y="241300"/>
                      <a:pt x="234950" y="240030"/>
                    </a:cubicBezTo>
                    <a:cubicBezTo>
                      <a:pt x="232410" y="238760"/>
                      <a:pt x="231140" y="237490"/>
                      <a:pt x="228600" y="234950"/>
                    </a:cubicBezTo>
                    <a:cubicBezTo>
                      <a:pt x="226060" y="232410"/>
                      <a:pt x="223520" y="229870"/>
                      <a:pt x="222250" y="227330"/>
                    </a:cubicBezTo>
                    <a:cubicBezTo>
                      <a:pt x="220980" y="224790"/>
                      <a:pt x="219710" y="222250"/>
                      <a:pt x="219710" y="219710"/>
                    </a:cubicBezTo>
                    <a:cubicBezTo>
                      <a:pt x="218440" y="217170"/>
                      <a:pt x="219710" y="214630"/>
                      <a:pt x="218440" y="210820"/>
                    </a:cubicBezTo>
                    <a:cubicBezTo>
                      <a:pt x="215900" y="203200"/>
                      <a:pt x="207010" y="189230"/>
                      <a:pt x="201930" y="179070"/>
                    </a:cubicBezTo>
                    <a:cubicBezTo>
                      <a:pt x="196850" y="168910"/>
                      <a:pt x="194310" y="160020"/>
                      <a:pt x="189230" y="151130"/>
                    </a:cubicBezTo>
                    <a:cubicBezTo>
                      <a:pt x="184150" y="143510"/>
                      <a:pt x="179070" y="137160"/>
                      <a:pt x="172720" y="130810"/>
                    </a:cubicBezTo>
                    <a:cubicBezTo>
                      <a:pt x="166370" y="124460"/>
                      <a:pt x="160020" y="118110"/>
                      <a:pt x="153670" y="113030"/>
                    </a:cubicBezTo>
                    <a:cubicBezTo>
                      <a:pt x="146050" y="106680"/>
                      <a:pt x="138430" y="101600"/>
                      <a:pt x="130810" y="96520"/>
                    </a:cubicBezTo>
                    <a:cubicBezTo>
                      <a:pt x="123190" y="91440"/>
                      <a:pt x="111760" y="80010"/>
                      <a:pt x="109220" y="81280"/>
                    </a:cubicBezTo>
                    <a:cubicBezTo>
                      <a:pt x="106680" y="82550"/>
                      <a:pt x="110490" y="100330"/>
                      <a:pt x="115570" y="107950"/>
                    </a:cubicBezTo>
                    <a:cubicBezTo>
                      <a:pt x="120650" y="116840"/>
                      <a:pt x="133350" y="123190"/>
                      <a:pt x="140970" y="130810"/>
                    </a:cubicBezTo>
                    <a:cubicBezTo>
                      <a:pt x="148590" y="138430"/>
                      <a:pt x="153670" y="147320"/>
                      <a:pt x="160020" y="156210"/>
                    </a:cubicBezTo>
                    <a:cubicBezTo>
                      <a:pt x="166370" y="165100"/>
                      <a:pt x="172720" y="175260"/>
                      <a:pt x="177800" y="184150"/>
                    </a:cubicBezTo>
                    <a:cubicBezTo>
                      <a:pt x="182880" y="193040"/>
                      <a:pt x="186690" y="201930"/>
                      <a:pt x="190500" y="212090"/>
                    </a:cubicBezTo>
                    <a:cubicBezTo>
                      <a:pt x="194310" y="222250"/>
                      <a:pt x="198120" y="233680"/>
                      <a:pt x="200660" y="243840"/>
                    </a:cubicBezTo>
                    <a:cubicBezTo>
                      <a:pt x="203200" y="252730"/>
                      <a:pt x="207010" y="261620"/>
                      <a:pt x="205740" y="270510"/>
                    </a:cubicBezTo>
                    <a:cubicBezTo>
                      <a:pt x="204470" y="280670"/>
                      <a:pt x="199390" y="297180"/>
                      <a:pt x="191770" y="303530"/>
                    </a:cubicBezTo>
                    <a:cubicBezTo>
                      <a:pt x="184150" y="309880"/>
                      <a:pt x="171450" y="313690"/>
                      <a:pt x="162560" y="312420"/>
                    </a:cubicBezTo>
                    <a:cubicBezTo>
                      <a:pt x="153670" y="311150"/>
                      <a:pt x="143510" y="303530"/>
                      <a:pt x="135890" y="297180"/>
                    </a:cubicBezTo>
                    <a:cubicBezTo>
                      <a:pt x="128270" y="290830"/>
                      <a:pt x="121920" y="281940"/>
                      <a:pt x="116840" y="273050"/>
                    </a:cubicBezTo>
                    <a:cubicBezTo>
                      <a:pt x="111760" y="264160"/>
                      <a:pt x="107950" y="254000"/>
                      <a:pt x="104140" y="245110"/>
                    </a:cubicBezTo>
                    <a:cubicBezTo>
                      <a:pt x="100330" y="236220"/>
                      <a:pt x="97790" y="227330"/>
                      <a:pt x="92710" y="219710"/>
                    </a:cubicBezTo>
                    <a:cubicBezTo>
                      <a:pt x="88900" y="212090"/>
                      <a:pt x="82550" y="205740"/>
                      <a:pt x="77470" y="198120"/>
                    </a:cubicBezTo>
                    <a:cubicBezTo>
                      <a:pt x="71120" y="190500"/>
                      <a:pt x="63500" y="184150"/>
                      <a:pt x="58420" y="175260"/>
                    </a:cubicBezTo>
                    <a:cubicBezTo>
                      <a:pt x="52070" y="166370"/>
                      <a:pt x="48260" y="156210"/>
                      <a:pt x="43180" y="147320"/>
                    </a:cubicBezTo>
                    <a:cubicBezTo>
                      <a:pt x="38100" y="139700"/>
                      <a:pt x="33020" y="133350"/>
                      <a:pt x="26670" y="125730"/>
                    </a:cubicBezTo>
                    <a:cubicBezTo>
                      <a:pt x="19050" y="115570"/>
                      <a:pt x="2540" y="105410"/>
                      <a:pt x="1270" y="93980"/>
                    </a:cubicBezTo>
                    <a:cubicBezTo>
                      <a:pt x="0" y="82550"/>
                      <a:pt x="12700" y="59690"/>
                      <a:pt x="21590" y="54610"/>
                    </a:cubicBezTo>
                    <a:cubicBezTo>
                      <a:pt x="29210" y="50800"/>
                      <a:pt x="39370" y="53340"/>
                      <a:pt x="48260" y="55880"/>
                    </a:cubicBezTo>
                    <a:cubicBezTo>
                      <a:pt x="57150" y="58420"/>
                      <a:pt x="67310" y="63500"/>
                      <a:pt x="74930" y="69850"/>
                    </a:cubicBezTo>
                    <a:cubicBezTo>
                      <a:pt x="82550" y="76200"/>
                      <a:pt x="87630" y="85090"/>
                      <a:pt x="93980" y="92710"/>
                    </a:cubicBezTo>
                    <a:cubicBezTo>
                      <a:pt x="100330" y="100330"/>
                      <a:pt x="106680" y="109220"/>
                      <a:pt x="113030" y="116840"/>
                    </a:cubicBezTo>
                    <a:cubicBezTo>
                      <a:pt x="119380" y="123190"/>
                      <a:pt x="124460" y="129540"/>
                      <a:pt x="130810" y="135890"/>
                    </a:cubicBezTo>
                    <a:cubicBezTo>
                      <a:pt x="138430" y="142240"/>
                      <a:pt x="146050" y="149860"/>
                      <a:pt x="153670" y="156210"/>
                    </a:cubicBezTo>
                    <a:cubicBezTo>
                      <a:pt x="161290" y="162560"/>
                      <a:pt x="168910" y="170180"/>
                      <a:pt x="175260" y="176530"/>
                    </a:cubicBezTo>
                    <a:cubicBezTo>
                      <a:pt x="181610" y="182880"/>
                      <a:pt x="187960" y="187960"/>
                      <a:pt x="194310" y="194310"/>
                    </a:cubicBezTo>
                    <a:cubicBezTo>
                      <a:pt x="200660" y="200660"/>
                      <a:pt x="205740" y="208280"/>
                      <a:pt x="212090" y="214630"/>
                    </a:cubicBezTo>
                    <a:cubicBezTo>
                      <a:pt x="218440" y="222250"/>
                      <a:pt x="226060" y="228600"/>
                      <a:pt x="232410" y="236220"/>
                    </a:cubicBezTo>
                    <a:cubicBezTo>
                      <a:pt x="238760" y="243840"/>
                      <a:pt x="245110" y="252730"/>
                      <a:pt x="248920" y="261620"/>
                    </a:cubicBezTo>
                    <a:cubicBezTo>
                      <a:pt x="252730" y="270510"/>
                      <a:pt x="256540" y="280670"/>
                      <a:pt x="257810" y="290830"/>
                    </a:cubicBezTo>
                    <a:cubicBezTo>
                      <a:pt x="259080" y="299720"/>
                      <a:pt x="259080" y="308610"/>
                      <a:pt x="259080" y="317500"/>
                    </a:cubicBezTo>
                    <a:cubicBezTo>
                      <a:pt x="259080" y="326390"/>
                      <a:pt x="257810" y="336550"/>
                      <a:pt x="260350" y="345440"/>
                    </a:cubicBezTo>
                    <a:cubicBezTo>
                      <a:pt x="262890" y="354330"/>
                      <a:pt x="267970" y="361950"/>
                      <a:pt x="271780" y="369570"/>
                    </a:cubicBezTo>
                    <a:cubicBezTo>
                      <a:pt x="275590" y="378460"/>
                      <a:pt x="279400" y="384810"/>
                      <a:pt x="283210" y="394970"/>
                    </a:cubicBezTo>
                    <a:cubicBezTo>
                      <a:pt x="288290" y="407670"/>
                      <a:pt x="294640" y="430530"/>
                      <a:pt x="297180" y="440690"/>
                    </a:cubicBezTo>
                    <a:cubicBezTo>
                      <a:pt x="298450" y="445770"/>
                      <a:pt x="299720" y="448310"/>
                      <a:pt x="299720" y="452120"/>
                    </a:cubicBezTo>
                    <a:cubicBezTo>
                      <a:pt x="299720" y="455930"/>
                      <a:pt x="299720" y="459740"/>
                      <a:pt x="298450" y="463550"/>
                    </a:cubicBezTo>
                    <a:cubicBezTo>
                      <a:pt x="297180" y="467360"/>
                      <a:pt x="295910" y="471170"/>
                      <a:pt x="293370" y="474980"/>
                    </a:cubicBezTo>
                    <a:cubicBezTo>
                      <a:pt x="290830" y="478790"/>
                      <a:pt x="288290" y="481330"/>
                      <a:pt x="285750" y="483870"/>
                    </a:cubicBezTo>
                    <a:cubicBezTo>
                      <a:pt x="283210" y="486410"/>
                      <a:pt x="279400" y="487680"/>
                      <a:pt x="275590" y="488950"/>
                    </a:cubicBezTo>
                    <a:cubicBezTo>
                      <a:pt x="271780" y="490220"/>
                      <a:pt x="267970" y="491490"/>
                      <a:pt x="264160" y="491490"/>
                    </a:cubicBezTo>
                    <a:cubicBezTo>
                      <a:pt x="260350" y="491490"/>
                      <a:pt x="256540" y="490220"/>
                      <a:pt x="252730" y="488950"/>
                    </a:cubicBezTo>
                    <a:cubicBezTo>
                      <a:pt x="248920" y="487680"/>
                      <a:pt x="245110" y="486410"/>
                      <a:pt x="242570" y="483870"/>
                    </a:cubicBezTo>
                    <a:cubicBezTo>
                      <a:pt x="238760" y="481330"/>
                      <a:pt x="236220" y="478790"/>
                      <a:pt x="233680" y="476250"/>
                    </a:cubicBezTo>
                    <a:cubicBezTo>
                      <a:pt x="231140" y="473710"/>
                      <a:pt x="229870" y="469900"/>
                      <a:pt x="228600" y="466090"/>
                    </a:cubicBezTo>
                    <a:cubicBezTo>
                      <a:pt x="227330" y="462280"/>
                      <a:pt x="227330" y="457200"/>
                      <a:pt x="227330" y="453390"/>
                    </a:cubicBezTo>
                    <a:cubicBezTo>
                      <a:pt x="227330" y="449580"/>
                      <a:pt x="228600" y="445770"/>
                      <a:pt x="229870" y="441960"/>
                    </a:cubicBezTo>
                    <a:cubicBezTo>
                      <a:pt x="231140" y="438150"/>
                      <a:pt x="232410" y="435610"/>
                      <a:pt x="234950" y="433070"/>
                    </a:cubicBezTo>
                    <a:cubicBezTo>
                      <a:pt x="237490" y="430530"/>
                      <a:pt x="240030" y="426720"/>
                      <a:pt x="243840" y="424180"/>
                    </a:cubicBezTo>
                    <a:cubicBezTo>
                      <a:pt x="247650" y="421640"/>
                      <a:pt x="251460" y="421640"/>
                      <a:pt x="255270" y="420370"/>
                    </a:cubicBezTo>
                    <a:cubicBezTo>
                      <a:pt x="259080" y="419100"/>
                      <a:pt x="262890" y="419100"/>
                      <a:pt x="266700" y="419100"/>
                    </a:cubicBezTo>
                    <a:cubicBezTo>
                      <a:pt x="270510" y="419100"/>
                      <a:pt x="274320" y="420370"/>
                      <a:pt x="278130" y="421640"/>
                    </a:cubicBezTo>
                    <a:cubicBezTo>
                      <a:pt x="281940" y="422910"/>
                      <a:pt x="284480" y="425450"/>
                      <a:pt x="287020" y="427990"/>
                    </a:cubicBezTo>
                    <a:cubicBezTo>
                      <a:pt x="289560" y="430530"/>
                      <a:pt x="292100" y="434340"/>
                      <a:pt x="294640" y="438150"/>
                    </a:cubicBezTo>
                    <a:cubicBezTo>
                      <a:pt x="295910" y="441960"/>
                      <a:pt x="297180" y="444500"/>
                      <a:pt x="298450" y="448310"/>
                    </a:cubicBezTo>
                    <a:cubicBezTo>
                      <a:pt x="299720" y="452120"/>
                      <a:pt x="298450" y="455930"/>
                      <a:pt x="298450" y="459740"/>
                    </a:cubicBezTo>
                    <a:cubicBezTo>
                      <a:pt x="298450" y="463550"/>
                      <a:pt x="297180" y="467360"/>
                      <a:pt x="295910" y="471170"/>
                    </a:cubicBezTo>
                    <a:cubicBezTo>
                      <a:pt x="294640" y="474980"/>
                      <a:pt x="290830" y="477520"/>
                      <a:pt x="288290" y="480060"/>
                    </a:cubicBezTo>
                    <a:cubicBezTo>
                      <a:pt x="285750" y="482600"/>
                      <a:pt x="283210" y="486410"/>
                      <a:pt x="279400" y="487680"/>
                    </a:cubicBezTo>
                    <a:cubicBezTo>
                      <a:pt x="275590" y="488950"/>
                      <a:pt x="271780" y="490220"/>
                      <a:pt x="267970" y="490220"/>
                    </a:cubicBezTo>
                    <a:cubicBezTo>
                      <a:pt x="264160" y="490220"/>
                      <a:pt x="260350" y="490220"/>
                      <a:pt x="256540" y="490220"/>
                    </a:cubicBezTo>
                    <a:cubicBezTo>
                      <a:pt x="252730" y="490220"/>
                      <a:pt x="248920" y="488950"/>
                      <a:pt x="245110" y="486410"/>
                    </a:cubicBezTo>
                    <a:cubicBezTo>
                      <a:pt x="241300" y="485140"/>
                      <a:pt x="238760" y="481330"/>
                      <a:pt x="236220" y="478790"/>
                    </a:cubicBezTo>
                    <a:cubicBezTo>
                      <a:pt x="233680" y="476250"/>
                      <a:pt x="229870" y="468630"/>
                      <a:pt x="229870" y="468630"/>
                    </a:cubicBezTo>
                    <a:cubicBezTo>
                      <a:pt x="229870" y="468630"/>
                      <a:pt x="222250" y="439420"/>
                      <a:pt x="218440" y="427990"/>
                    </a:cubicBezTo>
                    <a:cubicBezTo>
                      <a:pt x="214630" y="417830"/>
                      <a:pt x="210820" y="411480"/>
                      <a:pt x="207010" y="402590"/>
                    </a:cubicBezTo>
                    <a:cubicBezTo>
                      <a:pt x="203200" y="394970"/>
                      <a:pt x="199390" y="387350"/>
                      <a:pt x="196850" y="378460"/>
                    </a:cubicBezTo>
                    <a:cubicBezTo>
                      <a:pt x="194310" y="369570"/>
                      <a:pt x="190500" y="360680"/>
                      <a:pt x="189230" y="351790"/>
                    </a:cubicBezTo>
                    <a:cubicBezTo>
                      <a:pt x="187960" y="342900"/>
                      <a:pt x="187960" y="332740"/>
                      <a:pt x="187960" y="323850"/>
                    </a:cubicBezTo>
                    <a:cubicBezTo>
                      <a:pt x="186690" y="314960"/>
                      <a:pt x="187960" y="304800"/>
                      <a:pt x="185420" y="295910"/>
                    </a:cubicBezTo>
                    <a:cubicBezTo>
                      <a:pt x="182880" y="287020"/>
                      <a:pt x="175260" y="280670"/>
                      <a:pt x="170180" y="273050"/>
                    </a:cubicBezTo>
                    <a:cubicBezTo>
                      <a:pt x="163830" y="265430"/>
                      <a:pt x="157480" y="256540"/>
                      <a:pt x="151130" y="250190"/>
                    </a:cubicBezTo>
                    <a:cubicBezTo>
                      <a:pt x="144780" y="243840"/>
                      <a:pt x="135890" y="238760"/>
                      <a:pt x="129540" y="232410"/>
                    </a:cubicBezTo>
                    <a:cubicBezTo>
                      <a:pt x="123190" y="226060"/>
                      <a:pt x="116840" y="220980"/>
                      <a:pt x="110490" y="214630"/>
                    </a:cubicBezTo>
                    <a:cubicBezTo>
                      <a:pt x="104140" y="208280"/>
                      <a:pt x="96520" y="201930"/>
                      <a:pt x="90170" y="195580"/>
                    </a:cubicBezTo>
                    <a:cubicBezTo>
                      <a:pt x="82550" y="189230"/>
                      <a:pt x="76200" y="182880"/>
                      <a:pt x="68580" y="175260"/>
                    </a:cubicBezTo>
                    <a:cubicBezTo>
                      <a:pt x="60960" y="167640"/>
                      <a:pt x="50800" y="158750"/>
                      <a:pt x="46990" y="149860"/>
                    </a:cubicBezTo>
                    <a:cubicBezTo>
                      <a:pt x="43180" y="140970"/>
                      <a:pt x="43180" y="132080"/>
                      <a:pt x="44450" y="123190"/>
                    </a:cubicBezTo>
                    <a:cubicBezTo>
                      <a:pt x="46990" y="111760"/>
                      <a:pt x="62230" y="97790"/>
                      <a:pt x="62230" y="86360"/>
                    </a:cubicBezTo>
                    <a:cubicBezTo>
                      <a:pt x="62230" y="76200"/>
                      <a:pt x="41910" y="58420"/>
                      <a:pt x="44450" y="55880"/>
                    </a:cubicBezTo>
                    <a:cubicBezTo>
                      <a:pt x="46990" y="53340"/>
                      <a:pt x="64770" y="66040"/>
                      <a:pt x="73660" y="72390"/>
                    </a:cubicBezTo>
                    <a:cubicBezTo>
                      <a:pt x="81280" y="78740"/>
                      <a:pt x="87630" y="86360"/>
                      <a:pt x="93980" y="93980"/>
                    </a:cubicBezTo>
                    <a:cubicBezTo>
                      <a:pt x="100330" y="101600"/>
                      <a:pt x="104140" y="110490"/>
                      <a:pt x="109220" y="118110"/>
                    </a:cubicBezTo>
                    <a:cubicBezTo>
                      <a:pt x="114300" y="125730"/>
                      <a:pt x="116840" y="134620"/>
                      <a:pt x="121920" y="142240"/>
                    </a:cubicBezTo>
                    <a:cubicBezTo>
                      <a:pt x="127000" y="149860"/>
                      <a:pt x="134620" y="154940"/>
                      <a:pt x="139700" y="162560"/>
                    </a:cubicBezTo>
                    <a:cubicBezTo>
                      <a:pt x="144780" y="170180"/>
                      <a:pt x="149860" y="179070"/>
                      <a:pt x="154940" y="187960"/>
                    </a:cubicBezTo>
                    <a:cubicBezTo>
                      <a:pt x="160020" y="196850"/>
                      <a:pt x="167640" y="205740"/>
                      <a:pt x="168910" y="215900"/>
                    </a:cubicBezTo>
                    <a:cubicBezTo>
                      <a:pt x="170180" y="224790"/>
                      <a:pt x="170180" y="236220"/>
                      <a:pt x="165100" y="243840"/>
                    </a:cubicBezTo>
                    <a:cubicBezTo>
                      <a:pt x="160020" y="252730"/>
                      <a:pt x="140970" y="266700"/>
                      <a:pt x="134620" y="264160"/>
                    </a:cubicBezTo>
                    <a:cubicBezTo>
                      <a:pt x="129540" y="262890"/>
                      <a:pt x="130810" y="247650"/>
                      <a:pt x="127000" y="240030"/>
                    </a:cubicBezTo>
                    <a:cubicBezTo>
                      <a:pt x="123190" y="231140"/>
                      <a:pt x="118110" y="222250"/>
                      <a:pt x="113030" y="213360"/>
                    </a:cubicBezTo>
                    <a:cubicBezTo>
                      <a:pt x="107950" y="205740"/>
                      <a:pt x="104140" y="198120"/>
                      <a:pt x="97790" y="190500"/>
                    </a:cubicBezTo>
                    <a:cubicBezTo>
                      <a:pt x="91440" y="182880"/>
                      <a:pt x="82550" y="175260"/>
                      <a:pt x="74930" y="168910"/>
                    </a:cubicBezTo>
                    <a:cubicBezTo>
                      <a:pt x="66040" y="162560"/>
                      <a:pt x="55880" y="157480"/>
                      <a:pt x="48260" y="151130"/>
                    </a:cubicBezTo>
                    <a:cubicBezTo>
                      <a:pt x="41910" y="144780"/>
                      <a:pt x="34290" y="139700"/>
                      <a:pt x="30480" y="132080"/>
                    </a:cubicBezTo>
                    <a:cubicBezTo>
                      <a:pt x="25400" y="124460"/>
                      <a:pt x="22860" y="114300"/>
                      <a:pt x="21590" y="105410"/>
                    </a:cubicBezTo>
                    <a:cubicBezTo>
                      <a:pt x="20320" y="96520"/>
                      <a:pt x="20320" y="87630"/>
                      <a:pt x="21590" y="78740"/>
                    </a:cubicBezTo>
                    <a:cubicBezTo>
                      <a:pt x="22860" y="68580"/>
                      <a:pt x="24130" y="57150"/>
                      <a:pt x="27940" y="48260"/>
                    </a:cubicBezTo>
                    <a:cubicBezTo>
                      <a:pt x="31750" y="40640"/>
                      <a:pt x="36830" y="33020"/>
                      <a:pt x="41910" y="26670"/>
                    </a:cubicBezTo>
                    <a:cubicBezTo>
                      <a:pt x="48260" y="19050"/>
                      <a:pt x="54610" y="11430"/>
                      <a:pt x="63500" y="6350"/>
                    </a:cubicBezTo>
                    <a:cubicBezTo>
                      <a:pt x="72390" y="1270"/>
                      <a:pt x="85090" y="0"/>
                      <a:pt x="95250" y="0"/>
                    </a:cubicBezTo>
                    <a:cubicBezTo>
                      <a:pt x="104140" y="0"/>
                      <a:pt x="113030" y="3810"/>
                      <a:pt x="121920" y="7620"/>
                    </a:cubicBezTo>
                    <a:cubicBezTo>
                      <a:pt x="130810" y="11430"/>
                      <a:pt x="138430" y="16510"/>
                      <a:pt x="146050" y="21590"/>
                    </a:cubicBezTo>
                    <a:cubicBezTo>
                      <a:pt x="153670" y="26670"/>
                      <a:pt x="161290" y="31750"/>
                      <a:pt x="168910" y="36830"/>
                    </a:cubicBezTo>
                    <a:cubicBezTo>
                      <a:pt x="176530" y="41910"/>
                      <a:pt x="184150" y="44450"/>
                      <a:pt x="191770" y="49530"/>
                    </a:cubicBezTo>
                    <a:cubicBezTo>
                      <a:pt x="199390" y="55880"/>
                      <a:pt x="205740" y="66040"/>
                      <a:pt x="213360" y="73660"/>
                    </a:cubicBezTo>
                    <a:cubicBezTo>
                      <a:pt x="219710" y="81280"/>
                      <a:pt x="227330" y="86360"/>
                      <a:pt x="233680" y="93980"/>
                    </a:cubicBezTo>
                    <a:cubicBezTo>
                      <a:pt x="240030" y="102870"/>
                      <a:pt x="247650" y="111760"/>
                      <a:pt x="252730" y="121920"/>
                    </a:cubicBezTo>
                    <a:cubicBezTo>
                      <a:pt x="257810" y="132080"/>
                      <a:pt x="261620" y="142240"/>
                      <a:pt x="266700" y="152400"/>
                    </a:cubicBezTo>
                    <a:cubicBezTo>
                      <a:pt x="270510" y="162560"/>
                      <a:pt x="275590" y="171450"/>
                      <a:pt x="279400" y="181610"/>
                    </a:cubicBezTo>
                    <a:cubicBezTo>
                      <a:pt x="283210" y="190500"/>
                      <a:pt x="288290" y="201930"/>
                      <a:pt x="289560" y="208280"/>
                    </a:cubicBezTo>
                    <a:cubicBezTo>
                      <a:pt x="289560" y="212090"/>
                      <a:pt x="289560" y="214630"/>
                      <a:pt x="288290" y="217170"/>
                    </a:cubicBezTo>
                    <a:cubicBezTo>
                      <a:pt x="288290" y="219710"/>
                      <a:pt x="287020" y="222250"/>
                      <a:pt x="285750" y="224790"/>
                    </a:cubicBezTo>
                    <a:cubicBezTo>
                      <a:pt x="284480" y="227330"/>
                      <a:pt x="283210" y="229870"/>
                      <a:pt x="280670" y="232410"/>
                    </a:cubicBezTo>
                    <a:cubicBezTo>
                      <a:pt x="279400" y="234950"/>
                      <a:pt x="276860" y="236220"/>
                      <a:pt x="274320" y="237490"/>
                    </a:cubicBezTo>
                    <a:cubicBezTo>
                      <a:pt x="271780" y="238760"/>
                      <a:pt x="270510" y="241300"/>
                      <a:pt x="267970" y="242570"/>
                    </a:cubicBezTo>
                    <a:cubicBezTo>
                      <a:pt x="265430" y="243840"/>
                      <a:pt x="261620" y="245110"/>
                      <a:pt x="259080" y="245110"/>
                    </a:cubicBezTo>
                    <a:cubicBezTo>
                      <a:pt x="256540" y="245110"/>
                      <a:pt x="252730" y="245110"/>
                      <a:pt x="250190" y="245110"/>
                    </a:cubicBezTo>
                    <a:cubicBezTo>
                      <a:pt x="247650" y="245110"/>
                      <a:pt x="245110" y="245110"/>
                      <a:pt x="242570" y="243840"/>
                    </a:cubicBezTo>
                    <a:cubicBezTo>
                      <a:pt x="240030" y="242570"/>
                      <a:pt x="237490" y="241300"/>
                      <a:pt x="234950" y="240030"/>
                    </a:cubicBezTo>
                    <a:cubicBezTo>
                      <a:pt x="232410" y="238760"/>
                      <a:pt x="231140" y="237490"/>
                      <a:pt x="228600" y="234950"/>
                    </a:cubicBezTo>
                    <a:cubicBezTo>
                      <a:pt x="226060" y="232410"/>
                      <a:pt x="223520" y="229870"/>
                      <a:pt x="222250" y="227330"/>
                    </a:cubicBezTo>
                    <a:cubicBezTo>
                      <a:pt x="220980" y="224790"/>
                      <a:pt x="219710" y="222250"/>
                      <a:pt x="219710" y="219710"/>
                    </a:cubicBezTo>
                    <a:cubicBezTo>
                      <a:pt x="218440" y="217170"/>
                      <a:pt x="219710" y="212090"/>
                      <a:pt x="218440" y="210820"/>
                    </a:cubicBezTo>
                    <a:cubicBezTo>
                      <a:pt x="217170" y="210820"/>
                      <a:pt x="215900" y="213360"/>
                      <a:pt x="213360" y="213360"/>
                    </a:cubicBezTo>
                    <a:cubicBezTo>
                      <a:pt x="208280" y="212090"/>
                      <a:pt x="196850" y="198120"/>
                      <a:pt x="189230" y="190500"/>
                    </a:cubicBezTo>
                    <a:cubicBezTo>
                      <a:pt x="181610" y="184150"/>
                      <a:pt x="175260" y="176530"/>
                      <a:pt x="168910" y="170180"/>
                    </a:cubicBezTo>
                    <a:cubicBezTo>
                      <a:pt x="162560" y="163830"/>
                      <a:pt x="154940" y="158750"/>
                      <a:pt x="148590" y="151130"/>
                    </a:cubicBezTo>
                    <a:cubicBezTo>
                      <a:pt x="142240" y="143510"/>
                      <a:pt x="132080" y="133350"/>
                      <a:pt x="129540" y="124460"/>
                    </a:cubicBezTo>
                    <a:cubicBezTo>
                      <a:pt x="127000" y="116840"/>
                      <a:pt x="128270" y="106680"/>
                      <a:pt x="133350" y="99060"/>
                    </a:cubicBezTo>
                    <a:cubicBezTo>
                      <a:pt x="139700" y="90170"/>
                      <a:pt x="163830" y="74930"/>
                      <a:pt x="172720" y="77470"/>
                    </a:cubicBezTo>
                    <a:cubicBezTo>
                      <a:pt x="179070" y="78740"/>
                      <a:pt x="181610" y="92710"/>
                      <a:pt x="186690" y="99060"/>
                    </a:cubicBezTo>
                    <a:cubicBezTo>
                      <a:pt x="191770" y="106680"/>
                      <a:pt x="196850" y="113030"/>
                      <a:pt x="203200" y="119380"/>
                    </a:cubicBezTo>
                    <a:cubicBezTo>
                      <a:pt x="209550" y="125730"/>
                      <a:pt x="217170" y="129540"/>
                      <a:pt x="224790" y="134620"/>
                    </a:cubicBezTo>
                    <a:cubicBezTo>
                      <a:pt x="232410" y="140970"/>
                      <a:pt x="242570" y="146050"/>
                      <a:pt x="248920" y="154940"/>
                    </a:cubicBezTo>
                    <a:cubicBezTo>
                      <a:pt x="256540" y="165100"/>
                      <a:pt x="262890" y="182880"/>
                      <a:pt x="264160" y="195580"/>
                    </a:cubicBezTo>
                    <a:cubicBezTo>
                      <a:pt x="265430" y="205740"/>
                      <a:pt x="264160" y="214630"/>
                      <a:pt x="259080" y="222250"/>
                    </a:cubicBezTo>
                    <a:cubicBezTo>
                      <a:pt x="254000" y="231140"/>
                      <a:pt x="242570" y="241300"/>
                      <a:pt x="232410" y="245110"/>
                    </a:cubicBezTo>
                    <a:cubicBezTo>
                      <a:pt x="223520" y="248920"/>
                      <a:pt x="214630" y="246380"/>
                      <a:pt x="205740" y="246380"/>
                    </a:cubicBezTo>
                    <a:cubicBezTo>
                      <a:pt x="196850" y="246380"/>
                      <a:pt x="187960" y="247650"/>
                      <a:pt x="180340" y="243840"/>
                    </a:cubicBezTo>
                    <a:cubicBezTo>
                      <a:pt x="172720" y="240030"/>
                      <a:pt x="162560" y="232410"/>
                      <a:pt x="161290" y="224790"/>
                    </a:cubicBezTo>
                    <a:cubicBezTo>
                      <a:pt x="158750" y="215900"/>
                      <a:pt x="175260" y="200660"/>
                      <a:pt x="173990" y="191770"/>
                    </a:cubicBezTo>
                    <a:cubicBezTo>
                      <a:pt x="172720" y="184150"/>
                      <a:pt x="154940" y="172720"/>
                      <a:pt x="156210" y="171450"/>
                    </a:cubicBezTo>
                    <a:cubicBezTo>
                      <a:pt x="157480" y="170180"/>
                      <a:pt x="171450" y="180340"/>
                      <a:pt x="179070" y="184150"/>
                    </a:cubicBezTo>
                    <a:cubicBezTo>
                      <a:pt x="187960" y="187960"/>
                      <a:pt x="204470" y="187960"/>
                      <a:pt x="205740" y="193040"/>
                    </a:cubicBezTo>
                    <a:cubicBezTo>
                      <a:pt x="207010" y="196850"/>
                      <a:pt x="185420" y="210820"/>
                      <a:pt x="185420" y="210820"/>
                    </a:cubicBezTo>
                    <a:cubicBezTo>
                      <a:pt x="185420" y="210820"/>
                      <a:pt x="201930" y="186690"/>
                      <a:pt x="212090" y="182880"/>
                    </a:cubicBezTo>
                    <a:cubicBezTo>
                      <a:pt x="220980" y="179070"/>
                      <a:pt x="233680" y="180340"/>
                      <a:pt x="242570" y="184150"/>
                    </a:cubicBezTo>
                    <a:cubicBezTo>
                      <a:pt x="251460" y="187960"/>
                      <a:pt x="257810" y="196850"/>
                      <a:pt x="264160" y="203200"/>
                    </a:cubicBezTo>
                    <a:cubicBezTo>
                      <a:pt x="270510" y="209550"/>
                      <a:pt x="275590" y="217170"/>
                      <a:pt x="280670" y="224790"/>
                    </a:cubicBezTo>
                    <a:cubicBezTo>
                      <a:pt x="285750" y="232410"/>
                      <a:pt x="288290" y="240030"/>
                      <a:pt x="293370" y="247650"/>
                    </a:cubicBezTo>
                    <a:cubicBezTo>
                      <a:pt x="298450" y="255270"/>
                      <a:pt x="304800" y="262890"/>
                      <a:pt x="311150" y="269240"/>
                    </a:cubicBezTo>
                    <a:cubicBezTo>
                      <a:pt x="317500" y="275590"/>
                      <a:pt x="326390" y="280670"/>
                      <a:pt x="334010" y="285750"/>
                    </a:cubicBezTo>
                    <a:cubicBezTo>
                      <a:pt x="342900" y="292100"/>
                      <a:pt x="353060" y="298450"/>
                      <a:pt x="361950" y="304800"/>
                    </a:cubicBezTo>
                    <a:cubicBezTo>
                      <a:pt x="369570" y="311150"/>
                      <a:pt x="375920" y="317500"/>
                      <a:pt x="383540" y="322580"/>
                    </a:cubicBezTo>
                    <a:cubicBezTo>
                      <a:pt x="391160" y="328930"/>
                      <a:pt x="402590" y="331470"/>
                      <a:pt x="408940" y="339090"/>
                    </a:cubicBezTo>
                    <a:cubicBezTo>
                      <a:pt x="416560" y="349250"/>
                      <a:pt x="420370" y="367030"/>
                      <a:pt x="420370" y="379730"/>
                    </a:cubicBezTo>
                    <a:cubicBezTo>
                      <a:pt x="420370" y="389890"/>
                      <a:pt x="415290" y="400050"/>
                      <a:pt x="412750" y="408940"/>
                    </a:cubicBezTo>
                    <a:cubicBezTo>
                      <a:pt x="410210" y="417830"/>
                      <a:pt x="407670" y="425450"/>
                      <a:pt x="403860" y="433070"/>
                    </a:cubicBezTo>
                    <a:cubicBezTo>
                      <a:pt x="400050" y="440690"/>
                      <a:pt x="396240" y="448310"/>
                      <a:pt x="392430" y="455930"/>
                    </a:cubicBezTo>
                    <a:cubicBezTo>
                      <a:pt x="388620" y="463550"/>
                      <a:pt x="387350" y="473710"/>
                      <a:pt x="383540" y="481330"/>
                    </a:cubicBezTo>
                    <a:cubicBezTo>
                      <a:pt x="378460" y="490220"/>
                      <a:pt x="370840" y="497840"/>
                      <a:pt x="365760" y="506730"/>
                    </a:cubicBezTo>
                    <a:cubicBezTo>
                      <a:pt x="361950" y="514350"/>
                      <a:pt x="358140" y="521970"/>
                      <a:pt x="355600" y="529590"/>
                    </a:cubicBezTo>
                    <a:cubicBezTo>
                      <a:pt x="351790" y="538480"/>
                      <a:pt x="350520" y="548640"/>
                      <a:pt x="346710" y="557530"/>
                    </a:cubicBezTo>
                    <a:cubicBezTo>
                      <a:pt x="342900" y="565150"/>
                      <a:pt x="339090" y="572770"/>
                      <a:pt x="335280" y="580390"/>
                    </a:cubicBezTo>
                    <a:cubicBezTo>
                      <a:pt x="331470" y="589280"/>
                      <a:pt x="330200" y="600710"/>
                      <a:pt x="325120" y="608330"/>
                    </a:cubicBezTo>
                    <a:cubicBezTo>
                      <a:pt x="320040" y="615950"/>
                      <a:pt x="314960" y="623570"/>
                      <a:pt x="307340" y="628650"/>
                    </a:cubicBezTo>
                    <a:cubicBezTo>
                      <a:pt x="298450" y="633730"/>
                      <a:pt x="281940" y="638810"/>
                      <a:pt x="271780" y="636270"/>
                    </a:cubicBezTo>
                    <a:cubicBezTo>
                      <a:pt x="262890" y="635000"/>
                      <a:pt x="255270" y="627380"/>
                      <a:pt x="250190" y="621030"/>
                    </a:cubicBezTo>
                    <a:cubicBezTo>
                      <a:pt x="245110" y="613410"/>
                      <a:pt x="243840" y="604520"/>
                      <a:pt x="243840" y="594360"/>
                    </a:cubicBezTo>
                    <a:cubicBezTo>
                      <a:pt x="243840" y="581660"/>
                      <a:pt x="250190" y="565150"/>
                      <a:pt x="251460" y="552450"/>
                    </a:cubicBezTo>
                    <a:cubicBezTo>
                      <a:pt x="252730" y="541020"/>
                      <a:pt x="254000" y="530860"/>
                      <a:pt x="254000" y="519430"/>
                    </a:cubicBezTo>
                    <a:cubicBezTo>
                      <a:pt x="254000" y="506730"/>
                      <a:pt x="251460" y="491490"/>
                      <a:pt x="251460" y="478790"/>
                    </a:cubicBezTo>
                    <a:cubicBezTo>
                      <a:pt x="251460" y="468630"/>
                      <a:pt x="251460" y="459740"/>
                      <a:pt x="251460" y="450850"/>
                    </a:cubicBezTo>
                    <a:cubicBezTo>
                      <a:pt x="251460" y="441960"/>
                      <a:pt x="251460" y="433070"/>
                      <a:pt x="251460" y="424180"/>
                    </a:cubicBezTo>
                    <a:cubicBezTo>
                      <a:pt x="251460" y="415290"/>
                      <a:pt x="252730" y="406400"/>
                      <a:pt x="248920" y="398780"/>
                    </a:cubicBezTo>
                    <a:cubicBezTo>
                      <a:pt x="245110" y="391160"/>
                      <a:pt x="238760" y="384810"/>
                      <a:pt x="232410" y="379730"/>
                    </a:cubicBezTo>
                    <a:cubicBezTo>
                      <a:pt x="224790" y="373380"/>
                      <a:pt x="214630" y="369570"/>
                      <a:pt x="207010" y="364490"/>
                    </a:cubicBezTo>
                    <a:cubicBezTo>
                      <a:pt x="199390" y="358140"/>
                      <a:pt x="190500" y="353060"/>
                      <a:pt x="184150" y="345440"/>
                    </a:cubicBezTo>
                    <a:cubicBezTo>
                      <a:pt x="176530" y="336550"/>
                      <a:pt x="168910" y="325120"/>
                      <a:pt x="163830" y="314960"/>
                    </a:cubicBezTo>
                    <a:cubicBezTo>
                      <a:pt x="160020" y="306070"/>
                      <a:pt x="157480" y="297180"/>
                      <a:pt x="154940" y="288290"/>
                    </a:cubicBezTo>
                    <a:cubicBezTo>
                      <a:pt x="151130" y="278130"/>
                      <a:pt x="148590" y="265430"/>
                      <a:pt x="144780" y="254000"/>
                    </a:cubicBezTo>
                    <a:cubicBezTo>
                      <a:pt x="140970" y="241300"/>
                      <a:pt x="132080" y="227330"/>
                      <a:pt x="129540" y="215900"/>
                    </a:cubicBezTo>
                    <a:cubicBezTo>
                      <a:pt x="127000" y="207010"/>
                      <a:pt x="125730" y="189230"/>
                      <a:pt x="125730" y="189230"/>
                    </a:cubicBezTo>
                    <a:cubicBezTo>
                      <a:pt x="125730" y="189230"/>
                      <a:pt x="132080" y="214630"/>
                      <a:pt x="130810" y="214630"/>
                    </a:cubicBezTo>
                    <a:cubicBezTo>
                      <a:pt x="130810" y="214630"/>
                      <a:pt x="128270" y="209550"/>
                      <a:pt x="127000" y="207010"/>
                    </a:cubicBezTo>
                    <a:cubicBezTo>
                      <a:pt x="125730" y="204470"/>
                      <a:pt x="124460" y="201930"/>
                      <a:pt x="124460" y="199390"/>
                    </a:cubicBezTo>
                    <a:cubicBezTo>
                      <a:pt x="124460" y="196850"/>
                      <a:pt x="124460" y="193040"/>
                      <a:pt x="124460" y="190500"/>
                    </a:cubicBezTo>
                    <a:cubicBezTo>
                      <a:pt x="124460" y="187960"/>
                      <a:pt x="125730" y="185420"/>
                      <a:pt x="127000" y="182880"/>
                    </a:cubicBezTo>
                    <a:cubicBezTo>
                      <a:pt x="128270" y="180340"/>
                      <a:pt x="129540" y="177800"/>
                      <a:pt x="130810" y="175260"/>
                    </a:cubicBezTo>
                    <a:cubicBezTo>
                      <a:pt x="132080" y="172720"/>
                      <a:pt x="133350" y="170180"/>
                      <a:pt x="135890" y="168910"/>
                    </a:cubicBezTo>
                    <a:cubicBezTo>
                      <a:pt x="138430" y="167640"/>
                      <a:pt x="139700" y="165100"/>
                      <a:pt x="142240" y="163830"/>
                    </a:cubicBezTo>
                    <a:cubicBezTo>
                      <a:pt x="144780" y="162560"/>
                      <a:pt x="147320" y="161290"/>
                      <a:pt x="149860" y="160020"/>
                    </a:cubicBezTo>
                    <a:cubicBezTo>
                      <a:pt x="152400" y="158750"/>
                      <a:pt x="156210" y="158750"/>
                      <a:pt x="158750" y="158750"/>
                    </a:cubicBezTo>
                    <a:cubicBezTo>
                      <a:pt x="161290" y="158750"/>
                      <a:pt x="163830" y="160020"/>
                      <a:pt x="166370" y="160020"/>
                    </a:cubicBezTo>
                    <a:cubicBezTo>
                      <a:pt x="168910" y="161290"/>
                      <a:pt x="172720" y="161290"/>
                      <a:pt x="175260" y="162560"/>
                    </a:cubicBezTo>
                    <a:cubicBezTo>
                      <a:pt x="177800" y="163830"/>
                      <a:pt x="179070" y="166370"/>
                      <a:pt x="181610" y="167640"/>
                    </a:cubicBezTo>
                    <a:cubicBezTo>
                      <a:pt x="184150" y="170180"/>
                      <a:pt x="187960" y="172720"/>
                      <a:pt x="187960" y="173990"/>
                    </a:cubicBezTo>
                    <a:cubicBezTo>
                      <a:pt x="187960" y="173990"/>
                      <a:pt x="187960" y="175260"/>
                      <a:pt x="187960" y="175260"/>
                    </a:cubicBezTo>
                    <a:cubicBezTo>
                      <a:pt x="186690" y="176530"/>
                      <a:pt x="163830" y="162560"/>
                      <a:pt x="163830" y="161290"/>
                    </a:cubicBezTo>
                    <a:cubicBezTo>
                      <a:pt x="163830" y="160020"/>
                      <a:pt x="180340" y="162560"/>
                      <a:pt x="189230" y="165100"/>
                    </a:cubicBezTo>
                    <a:cubicBezTo>
                      <a:pt x="198120" y="167640"/>
                      <a:pt x="209550" y="172720"/>
                      <a:pt x="217170" y="179070"/>
                    </a:cubicBezTo>
                    <a:cubicBezTo>
                      <a:pt x="224790" y="185420"/>
                      <a:pt x="229870" y="194310"/>
                      <a:pt x="234950" y="201930"/>
                    </a:cubicBezTo>
                    <a:cubicBezTo>
                      <a:pt x="240030" y="209550"/>
                      <a:pt x="242570" y="218440"/>
                      <a:pt x="245110" y="227330"/>
                    </a:cubicBezTo>
                    <a:cubicBezTo>
                      <a:pt x="247650" y="236220"/>
                      <a:pt x="245110" y="245110"/>
                      <a:pt x="248920" y="252730"/>
                    </a:cubicBezTo>
                    <a:cubicBezTo>
                      <a:pt x="252730" y="260350"/>
                      <a:pt x="260350" y="265430"/>
                      <a:pt x="266700" y="273050"/>
                    </a:cubicBezTo>
                    <a:cubicBezTo>
                      <a:pt x="273050" y="280670"/>
                      <a:pt x="279400" y="290830"/>
                      <a:pt x="285750" y="298450"/>
                    </a:cubicBezTo>
                    <a:cubicBezTo>
                      <a:pt x="290830" y="306070"/>
                      <a:pt x="298450" y="311150"/>
                      <a:pt x="302260" y="320040"/>
                    </a:cubicBezTo>
                    <a:cubicBezTo>
                      <a:pt x="306070" y="328930"/>
                      <a:pt x="306070" y="341630"/>
                      <a:pt x="307340" y="353060"/>
                    </a:cubicBezTo>
                    <a:cubicBezTo>
                      <a:pt x="308610" y="364490"/>
                      <a:pt x="307340" y="375920"/>
                      <a:pt x="307340" y="386080"/>
                    </a:cubicBezTo>
                    <a:cubicBezTo>
                      <a:pt x="307340" y="394970"/>
                      <a:pt x="307340" y="403860"/>
                      <a:pt x="307340" y="412750"/>
                    </a:cubicBezTo>
                    <a:cubicBezTo>
                      <a:pt x="307340" y="422910"/>
                      <a:pt x="307340" y="433070"/>
                      <a:pt x="303530" y="441960"/>
                    </a:cubicBezTo>
                    <a:cubicBezTo>
                      <a:pt x="299720" y="450850"/>
                      <a:pt x="292100" y="457200"/>
                      <a:pt x="284480" y="463550"/>
                    </a:cubicBezTo>
                    <a:cubicBezTo>
                      <a:pt x="276860" y="469900"/>
                      <a:pt x="265430" y="472440"/>
                      <a:pt x="257810" y="478790"/>
                    </a:cubicBezTo>
                    <a:cubicBezTo>
                      <a:pt x="250190" y="485140"/>
                      <a:pt x="243840" y="491490"/>
                      <a:pt x="240030" y="499110"/>
                    </a:cubicBezTo>
                    <a:cubicBezTo>
                      <a:pt x="236220" y="506730"/>
                      <a:pt x="233680" y="518160"/>
                      <a:pt x="232410" y="527050"/>
                    </a:cubicBezTo>
                    <a:cubicBezTo>
                      <a:pt x="229870" y="537210"/>
                      <a:pt x="229870" y="546100"/>
                      <a:pt x="228600" y="556260"/>
                    </a:cubicBezTo>
                    <a:cubicBezTo>
                      <a:pt x="227330" y="566420"/>
                      <a:pt x="227330" y="577850"/>
                      <a:pt x="226060" y="589280"/>
                    </a:cubicBezTo>
                    <a:cubicBezTo>
                      <a:pt x="223520" y="601980"/>
                      <a:pt x="222250" y="629920"/>
                      <a:pt x="215900" y="631190"/>
                    </a:cubicBezTo>
                    <a:cubicBezTo>
                      <a:pt x="210820" y="632460"/>
                      <a:pt x="198120" y="617220"/>
                      <a:pt x="196850" y="609600"/>
                    </a:cubicBezTo>
                    <a:cubicBezTo>
                      <a:pt x="195580" y="601980"/>
                      <a:pt x="205740" y="594360"/>
                      <a:pt x="209550" y="586740"/>
                    </a:cubicBezTo>
                    <a:cubicBezTo>
                      <a:pt x="213360" y="579120"/>
                      <a:pt x="218440" y="570230"/>
                      <a:pt x="222250" y="562610"/>
                    </a:cubicBezTo>
                    <a:cubicBezTo>
                      <a:pt x="226060" y="554990"/>
                      <a:pt x="231140" y="547370"/>
                      <a:pt x="234950" y="539750"/>
                    </a:cubicBezTo>
                    <a:cubicBezTo>
                      <a:pt x="240030" y="530860"/>
                      <a:pt x="245110" y="519430"/>
                      <a:pt x="250190" y="509270"/>
                    </a:cubicBezTo>
                    <a:cubicBezTo>
                      <a:pt x="254000" y="500380"/>
                      <a:pt x="256540" y="494030"/>
                      <a:pt x="261620" y="485140"/>
                    </a:cubicBezTo>
                    <a:cubicBezTo>
                      <a:pt x="266700" y="474980"/>
                      <a:pt x="274320" y="463550"/>
                      <a:pt x="280670" y="454660"/>
                    </a:cubicBezTo>
                    <a:cubicBezTo>
                      <a:pt x="287020" y="447040"/>
                      <a:pt x="294640" y="440690"/>
                      <a:pt x="300990" y="433070"/>
                    </a:cubicBezTo>
                    <a:cubicBezTo>
                      <a:pt x="307340" y="425450"/>
                      <a:pt x="320040" y="419100"/>
                      <a:pt x="320040" y="411480"/>
                    </a:cubicBezTo>
                    <a:cubicBezTo>
                      <a:pt x="320040" y="403860"/>
                      <a:pt x="309880" y="397510"/>
                      <a:pt x="304800" y="389890"/>
                    </a:cubicBezTo>
                    <a:cubicBezTo>
                      <a:pt x="299720" y="382270"/>
                      <a:pt x="294640" y="373380"/>
                      <a:pt x="289560" y="365760"/>
                    </a:cubicBezTo>
                    <a:cubicBezTo>
                      <a:pt x="284480" y="358140"/>
                      <a:pt x="280670" y="350520"/>
                      <a:pt x="275590" y="342900"/>
                    </a:cubicBezTo>
                    <a:cubicBezTo>
                      <a:pt x="270510" y="335280"/>
                      <a:pt x="266700" y="327660"/>
                      <a:pt x="261620" y="320040"/>
                    </a:cubicBezTo>
                    <a:cubicBezTo>
                      <a:pt x="256540" y="312420"/>
                      <a:pt x="248920" y="307340"/>
                      <a:pt x="245110" y="299720"/>
                    </a:cubicBezTo>
                    <a:cubicBezTo>
                      <a:pt x="241300" y="292100"/>
                      <a:pt x="237490" y="279400"/>
                      <a:pt x="242570" y="273050"/>
                    </a:cubicBezTo>
                    <a:cubicBezTo>
                      <a:pt x="248920" y="262890"/>
                      <a:pt x="287020" y="251460"/>
                      <a:pt x="299720" y="256540"/>
                    </a:cubicBezTo>
                    <a:cubicBezTo>
                      <a:pt x="309880" y="260350"/>
                      <a:pt x="313690" y="276860"/>
                      <a:pt x="320040" y="285750"/>
                    </a:cubicBezTo>
                    <a:cubicBezTo>
                      <a:pt x="325120" y="294640"/>
                      <a:pt x="331470" y="302260"/>
                      <a:pt x="335280" y="309880"/>
                    </a:cubicBezTo>
                    <a:cubicBezTo>
                      <a:pt x="339090" y="317500"/>
                      <a:pt x="342900" y="325120"/>
                      <a:pt x="345440" y="334010"/>
                    </a:cubicBezTo>
                    <a:cubicBezTo>
                      <a:pt x="347980" y="341630"/>
                      <a:pt x="347980" y="353060"/>
                      <a:pt x="349250" y="359410"/>
                    </a:cubicBezTo>
                    <a:cubicBezTo>
                      <a:pt x="350520" y="363220"/>
                      <a:pt x="351790" y="365760"/>
                      <a:pt x="351790" y="368300"/>
                    </a:cubicBezTo>
                    <a:cubicBezTo>
                      <a:pt x="351790" y="370840"/>
                      <a:pt x="351790" y="374650"/>
                      <a:pt x="351790" y="377190"/>
                    </a:cubicBezTo>
                    <a:cubicBezTo>
                      <a:pt x="351790" y="379730"/>
                      <a:pt x="350520" y="382270"/>
                      <a:pt x="349250" y="384810"/>
                    </a:cubicBezTo>
                    <a:cubicBezTo>
                      <a:pt x="347980" y="387350"/>
                      <a:pt x="346710" y="391160"/>
                      <a:pt x="345440" y="393700"/>
                    </a:cubicBezTo>
                    <a:cubicBezTo>
                      <a:pt x="344170" y="396240"/>
                      <a:pt x="341630" y="398780"/>
                      <a:pt x="340360" y="400050"/>
                    </a:cubicBezTo>
                    <a:cubicBezTo>
                      <a:pt x="337820" y="402590"/>
                      <a:pt x="336550" y="403860"/>
                      <a:pt x="334010" y="405130"/>
                    </a:cubicBezTo>
                    <a:cubicBezTo>
                      <a:pt x="331470" y="406400"/>
                      <a:pt x="327660" y="406400"/>
                      <a:pt x="325120" y="407670"/>
                    </a:cubicBezTo>
                    <a:cubicBezTo>
                      <a:pt x="322580" y="408940"/>
                      <a:pt x="318770" y="410210"/>
                      <a:pt x="316230" y="410210"/>
                    </a:cubicBezTo>
                    <a:cubicBezTo>
                      <a:pt x="313690" y="410210"/>
                      <a:pt x="311150" y="408940"/>
                      <a:pt x="308610" y="408940"/>
                    </a:cubicBezTo>
                    <a:cubicBezTo>
                      <a:pt x="306070" y="407670"/>
                      <a:pt x="302260" y="407670"/>
                      <a:pt x="299720" y="406400"/>
                    </a:cubicBezTo>
                    <a:cubicBezTo>
                      <a:pt x="297180" y="405130"/>
                      <a:pt x="294640" y="403860"/>
                      <a:pt x="292100" y="401320"/>
                    </a:cubicBezTo>
                    <a:cubicBezTo>
                      <a:pt x="289560" y="400050"/>
                      <a:pt x="288290" y="397510"/>
                      <a:pt x="287020" y="394970"/>
                    </a:cubicBezTo>
                    <a:cubicBezTo>
                      <a:pt x="285750" y="392430"/>
                      <a:pt x="281940" y="389890"/>
                      <a:pt x="281940" y="387350"/>
                    </a:cubicBezTo>
                    <a:cubicBezTo>
                      <a:pt x="281940" y="384810"/>
                      <a:pt x="287020" y="384810"/>
                      <a:pt x="287020" y="382270"/>
                    </a:cubicBezTo>
                    <a:cubicBezTo>
                      <a:pt x="287020" y="378460"/>
                      <a:pt x="270510" y="369570"/>
                      <a:pt x="264160" y="363220"/>
                    </a:cubicBezTo>
                    <a:cubicBezTo>
                      <a:pt x="257810" y="356870"/>
                      <a:pt x="251460" y="350520"/>
                      <a:pt x="246380" y="342900"/>
                    </a:cubicBezTo>
                    <a:cubicBezTo>
                      <a:pt x="240030" y="335280"/>
                      <a:pt x="234950" y="328930"/>
                      <a:pt x="229870" y="320040"/>
                    </a:cubicBezTo>
                    <a:cubicBezTo>
                      <a:pt x="224790" y="311150"/>
                      <a:pt x="219710" y="298450"/>
                      <a:pt x="217170" y="288290"/>
                    </a:cubicBezTo>
                    <a:cubicBezTo>
                      <a:pt x="214630" y="278130"/>
                      <a:pt x="213360" y="264160"/>
                      <a:pt x="213360" y="256540"/>
                    </a:cubicBezTo>
                    <a:cubicBezTo>
                      <a:pt x="213360" y="252730"/>
                      <a:pt x="213360" y="250190"/>
                      <a:pt x="214630" y="247650"/>
                    </a:cubicBezTo>
                    <a:cubicBezTo>
                      <a:pt x="214630" y="245110"/>
                      <a:pt x="215900" y="242570"/>
                      <a:pt x="217170" y="240030"/>
                    </a:cubicBezTo>
                    <a:cubicBezTo>
                      <a:pt x="218440" y="237490"/>
                      <a:pt x="219710" y="234950"/>
                      <a:pt x="222250" y="232410"/>
                    </a:cubicBezTo>
                    <a:cubicBezTo>
                      <a:pt x="223520" y="229870"/>
                      <a:pt x="226060" y="228600"/>
                      <a:pt x="228600" y="227330"/>
                    </a:cubicBezTo>
                    <a:cubicBezTo>
                      <a:pt x="231140" y="226060"/>
                      <a:pt x="233680" y="224790"/>
                      <a:pt x="236220" y="223520"/>
                    </a:cubicBezTo>
                    <a:cubicBezTo>
                      <a:pt x="238760" y="222250"/>
                      <a:pt x="242570" y="220980"/>
                      <a:pt x="245110" y="220980"/>
                    </a:cubicBezTo>
                    <a:cubicBezTo>
                      <a:pt x="247650" y="220980"/>
                      <a:pt x="251460" y="220980"/>
                      <a:pt x="254000" y="220980"/>
                    </a:cubicBezTo>
                    <a:cubicBezTo>
                      <a:pt x="256540" y="220980"/>
                      <a:pt x="259080" y="222250"/>
                      <a:pt x="261620" y="223520"/>
                    </a:cubicBezTo>
                    <a:cubicBezTo>
                      <a:pt x="264160" y="224790"/>
                      <a:pt x="266700" y="226060"/>
                      <a:pt x="269240" y="227330"/>
                    </a:cubicBezTo>
                    <a:cubicBezTo>
                      <a:pt x="271780" y="228600"/>
                      <a:pt x="274320" y="229870"/>
                      <a:pt x="275590" y="232410"/>
                    </a:cubicBezTo>
                    <a:cubicBezTo>
                      <a:pt x="278130" y="234950"/>
                      <a:pt x="279400" y="237490"/>
                      <a:pt x="280670" y="240030"/>
                    </a:cubicBezTo>
                    <a:cubicBezTo>
                      <a:pt x="281940" y="242570"/>
                      <a:pt x="283210" y="245110"/>
                      <a:pt x="284480" y="247650"/>
                    </a:cubicBezTo>
                    <a:cubicBezTo>
                      <a:pt x="285750" y="250190"/>
                      <a:pt x="285750" y="255270"/>
                      <a:pt x="285750" y="256540"/>
                    </a:cubicBezTo>
                    <a:cubicBezTo>
                      <a:pt x="285750" y="256540"/>
                      <a:pt x="285750" y="256540"/>
                      <a:pt x="285750" y="257810"/>
                    </a:cubicBezTo>
                    <a:cubicBezTo>
                      <a:pt x="285750" y="260350"/>
                      <a:pt x="287020" y="274320"/>
                      <a:pt x="284480" y="283210"/>
                    </a:cubicBezTo>
                    <a:cubicBezTo>
                      <a:pt x="281940" y="293370"/>
                      <a:pt x="276860" y="306070"/>
                      <a:pt x="269240" y="312420"/>
                    </a:cubicBezTo>
                    <a:cubicBezTo>
                      <a:pt x="262890" y="318770"/>
                      <a:pt x="254000" y="321310"/>
                      <a:pt x="245110" y="322580"/>
                    </a:cubicBezTo>
                    <a:cubicBezTo>
                      <a:pt x="236220" y="323850"/>
                      <a:pt x="227330" y="322580"/>
                      <a:pt x="218440" y="321310"/>
                    </a:cubicBezTo>
                    <a:cubicBezTo>
                      <a:pt x="209550" y="320040"/>
                      <a:pt x="201930" y="316230"/>
                      <a:pt x="193040" y="313690"/>
                    </a:cubicBezTo>
                    <a:cubicBezTo>
                      <a:pt x="184150" y="311150"/>
                      <a:pt x="165100" y="307340"/>
                      <a:pt x="165100" y="303530"/>
                    </a:cubicBezTo>
                    <a:cubicBezTo>
                      <a:pt x="165100" y="299720"/>
                      <a:pt x="190500" y="287020"/>
                      <a:pt x="194310" y="289560"/>
                    </a:cubicBezTo>
                    <a:cubicBezTo>
                      <a:pt x="198120" y="292100"/>
                      <a:pt x="194310" y="313690"/>
                      <a:pt x="189230" y="316230"/>
                    </a:cubicBezTo>
                    <a:cubicBezTo>
                      <a:pt x="182880" y="320040"/>
                      <a:pt x="166370" y="302260"/>
                      <a:pt x="156210" y="303530"/>
                    </a:cubicBezTo>
                    <a:cubicBezTo>
                      <a:pt x="147320" y="304800"/>
                      <a:pt x="135890" y="320040"/>
                      <a:pt x="132080" y="317500"/>
                    </a:cubicBezTo>
                    <a:cubicBezTo>
                      <a:pt x="128270" y="314960"/>
                      <a:pt x="132080" y="297180"/>
                      <a:pt x="132080" y="287020"/>
                    </a:cubicBezTo>
                    <a:cubicBezTo>
                      <a:pt x="132080" y="276860"/>
                      <a:pt x="132080" y="266700"/>
                      <a:pt x="132080" y="257810"/>
                    </a:cubicBezTo>
                    <a:cubicBezTo>
                      <a:pt x="132080" y="248920"/>
                      <a:pt x="132080" y="231140"/>
                      <a:pt x="133350" y="231140"/>
                    </a:cubicBezTo>
                    <a:cubicBezTo>
                      <a:pt x="134620" y="231140"/>
                      <a:pt x="143510" y="257810"/>
                      <a:pt x="142240" y="257810"/>
                    </a:cubicBezTo>
                    <a:cubicBezTo>
                      <a:pt x="142240" y="257810"/>
                      <a:pt x="138430" y="254000"/>
                      <a:pt x="137160" y="251460"/>
                    </a:cubicBezTo>
                    <a:cubicBezTo>
                      <a:pt x="135890" y="248920"/>
                      <a:pt x="134620" y="246380"/>
                      <a:pt x="134620" y="243840"/>
                    </a:cubicBezTo>
                    <a:cubicBezTo>
                      <a:pt x="133350" y="241300"/>
                      <a:pt x="133350" y="237490"/>
                      <a:pt x="133350" y="234950"/>
                    </a:cubicBezTo>
                    <a:cubicBezTo>
                      <a:pt x="133350" y="232410"/>
                      <a:pt x="133350" y="229870"/>
                      <a:pt x="133350" y="227330"/>
                    </a:cubicBezTo>
                    <a:cubicBezTo>
                      <a:pt x="133350" y="224790"/>
                      <a:pt x="134620" y="220980"/>
                      <a:pt x="135890" y="218440"/>
                    </a:cubicBezTo>
                    <a:cubicBezTo>
                      <a:pt x="137160" y="215900"/>
                      <a:pt x="139700" y="214630"/>
                      <a:pt x="140970" y="212090"/>
                    </a:cubicBezTo>
                    <a:cubicBezTo>
                      <a:pt x="143510" y="209550"/>
                      <a:pt x="144780" y="207010"/>
                      <a:pt x="147320" y="205740"/>
                    </a:cubicBezTo>
                    <a:cubicBezTo>
                      <a:pt x="149860" y="204470"/>
                      <a:pt x="152400" y="203200"/>
                      <a:pt x="154940" y="201930"/>
                    </a:cubicBezTo>
                    <a:cubicBezTo>
                      <a:pt x="157480" y="200660"/>
                      <a:pt x="160020" y="199390"/>
                      <a:pt x="162560" y="199390"/>
                    </a:cubicBezTo>
                    <a:cubicBezTo>
                      <a:pt x="165100" y="199390"/>
                      <a:pt x="168910" y="199390"/>
                      <a:pt x="171450" y="199390"/>
                    </a:cubicBezTo>
                    <a:cubicBezTo>
                      <a:pt x="173990" y="199390"/>
                      <a:pt x="176530" y="199390"/>
                      <a:pt x="179070" y="200660"/>
                    </a:cubicBezTo>
                    <a:cubicBezTo>
                      <a:pt x="181610" y="201930"/>
                      <a:pt x="184150" y="203200"/>
                      <a:pt x="186690" y="204470"/>
                    </a:cubicBezTo>
                    <a:cubicBezTo>
                      <a:pt x="189230" y="205740"/>
                      <a:pt x="190500" y="208280"/>
                      <a:pt x="193040" y="210820"/>
                    </a:cubicBezTo>
                    <a:cubicBezTo>
                      <a:pt x="195580" y="213360"/>
                      <a:pt x="196850" y="214630"/>
                      <a:pt x="199390" y="218440"/>
                    </a:cubicBezTo>
                    <a:cubicBezTo>
                      <a:pt x="203200" y="223520"/>
                      <a:pt x="205740" y="234950"/>
                      <a:pt x="212090" y="241300"/>
                    </a:cubicBezTo>
                    <a:cubicBezTo>
                      <a:pt x="218440" y="247650"/>
                      <a:pt x="231140" y="247650"/>
                      <a:pt x="237490" y="254000"/>
                    </a:cubicBezTo>
                    <a:cubicBezTo>
                      <a:pt x="243840" y="260350"/>
                      <a:pt x="246380" y="269240"/>
                      <a:pt x="250190" y="276860"/>
                    </a:cubicBezTo>
                    <a:cubicBezTo>
                      <a:pt x="255270" y="284480"/>
                      <a:pt x="259080" y="293370"/>
                      <a:pt x="264160" y="302260"/>
                    </a:cubicBezTo>
                    <a:cubicBezTo>
                      <a:pt x="267970" y="309880"/>
                      <a:pt x="274320" y="317500"/>
                      <a:pt x="276860" y="326390"/>
                    </a:cubicBezTo>
                    <a:cubicBezTo>
                      <a:pt x="279400" y="335280"/>
                      <a:pt x="280670" y="345440"/>
                      <a:pt x="280670" y="354330"/>
                    </a:cubicBezTo>
                    <a:cubicBezTo>
                      <a:pt x="280670" y="363220"/>
                      <a:pt x="279400" y="370840"/>
                      <a:pt x="279400" y="379730"/>
                    </a:cubicBezTo>
                    <a:cubicBezTo>
                      <a:pt x="278130" y="388620"/>
                      <a:pt x="278130" y="396240"/>
                      <a:pt x="276860" y="405130"/>
                    </a:cubicBezTo>
                    <a:cubicBezTo>
                      <a:pt x="275590" y="415290"/>
                      <a:pt x="275590" y="426720"/>
                      <a:pt x="273050" y="438150"/>
                    </a:cubicBezTo>
                    <a:cubicBezTo>
                      <a:pt x="270510" y="449580"/>
                      <a:pt x="267970" y="461010"/>
                      <a:pt x="264160" y="471170"/>
                    </a:cubicBezTo>
                    <a:cubicBezTo>
                      <a:pt x="261620" y="480060"/>
                      <a:pt x="259080" y="485140"/>
                      <a:pt x="255270" y="494030"/>
                    </a:cubicBezTo>
                    <a:cubicBezTo>
                      <a:pt x="251460" y="504190"/>
                      <a:pt x="246380" y="515620"/>
                      <a:pt x="242570" y="527050"/>
                    </a:cubicBezTo>
                    <a:cubicBezTo>
                      <a:pt x="238760" y="538480"/>
                      <a:pt x="234950" y="549910"/>
                      <a:pt x="231140" y="561340"/>
                    </a:cubicBezTo>
                    <a:cubicBezTo>
                      <a:pt x="227330" y="571500"/>
                      <a:pt x="226060" y="579120"/>
                      <a:pt x="222250" y="589280"/>
                    </a:cubicBezTo>
                    <a:cubicBezTo>
                      <a:pt x="218440" y="600710"/>
                      <a:pt x="213360" y="613410"/>
                      <a:pt x="207010" y="623570"/>
                    </a:cubicBezTo>
                    <a:cubicBezTo>
                      <a:pt x="201930" y="633730"/>
                      <a:pt x="190500" y="643890"/>
                      <a:pt x="187960" y="650240"/>
                    </a:cubicBezTo>
                    <a:cubicBezTo>
                      <a:pt x="186690" y="652780"/>
                      <a:pt x="186690" y="655320"/>
                      <a:pt x="186690" y="657860"/>
                    </a:cubicBezTo>
                    <a:cubicBezTo>
                      <a:pt x="185420" y="660400"/>
                      <a:pt x="185420" y="662940"/>
                      <a:pt x="184150" y="665480"/>
                    </a:cubicBezTo>
                    <a:cubicBezTo>
                      <a:pt x="182880" y="668020"/>
                      <a:pt x="180340" y="670560"/>
                      <a:pt x="179070" y="673100"/>
                    </a:cubicBezTo>
                    <a:cubicBezTo>
                      <a:pt x="177800" y="675640"/>
                      <a:pt x="176530" y="676910"/>
                      <a:pt x="173990" y="678180"/>
                    </a:cubicBezTo>
                    <a:cubicBezTo>
                      <a:pt x="171450" y="679450"/>
                      <a:pt x="168910" y="680720"/>
                      <a:pt x="166370" y="681990"/>
                    </a:cubicBezTo>
                    <a:cubicBezTo>
                      <a:pt x="163830" y="683260"/>
                      <a:pt x="161290" y="683260"/>
                      <a:pt x="158750" y="683260"/>
                    </a:cubicBezTo>
                    <a:cubicBezTo>
                      <a:pt x="156210" y="683260"/>
                      <a:pt x="152400" y="683260"/>
                      <a:pt x="149860" y="683260"/>
                    </a:cubicBezTo>
                    <a:cubicBezTo>
                      <a:pt x="147320" y="683260"/>
                      <a:pt x="144780" y="683260"/>
                      <a:pt x="142240" y="681990"/>
                    </a:cubicBezTo>
                    <a:cubicBezTo>
                      <a:pt x="139700" y="680720"/>
                      <a:pt x="137160" y="679450"/>
                      <a:pt x="134620" y="678180"/>
                    </a:cubicBezTo>
                    <a:cubicBezTo>
                      <a:pt x="132080" y="676910"/>
                      <a:pt x="130810" y="675640"/>
                      <a:pt x="129540" y="673100"/>
                    </a:cubicBezTo>
                    <a:cubicBezTo>
                      <a:pt x="128270" y="670560"/>
                      <a:pt x="125730" y="668020"/>
                      <a:pt x="124460" y="665480"/>
                    </a:cubicBezTo>
                    <a:cubicBezTo>
                      <a:pt x="123190" y="662940"/>
                      <a:pt x="123190" y="660400"/>
                      <a:pt x="121920" y="657860"/>
                    </a:cubicBezTo>
                    <a:cubicBezTo>
                      <a:pt x="121920" y="655320"/>
                      <a:pt x="120650" y="651510"/>
                      <a:pt x="120650" y="650240"/>
                    </a:cubicBezTo>
                    <a:cubicBezTo>
                      <a:pt x="120650" y="650240"/>
                      <a:pt x="120650" y="650240"/>
                      <a:pt x="120650" y="648970"/>
                    </a:cubicBezTo>
                    <a:cubicBezTo>
                      <a:pt x="120650" y="645160"/>
                      <a:pt x="121920" y="631190"/>
                      <a:pt x="123190" y="622300"/>
                    </a:cubicBezTo>
                    <a:cubicBezTo>
                      <a:pt x="124460" y="613410"/>
                      <a:pt x="127000" y="603250"/>
                      <a:pt x="129540" y="594360"/>
                    </a:cubicBezTo>
                    <a:cubicBezTo>
                      <a:pt x="132080" y="585470"/>
                      <a:pt x="134620" y="576580"/>
                      <a:pt x="137160" y="566420"/>
                    </a:cubicBezTo>
                    <a:cubicBezTo>
                      <a:pt x="139700" y="556260"/>
                      <a:pt x="140970" y="546100"/>
                      <a:pt x="142240" y="534670"/>
                    </a:cubicBezTo>
                    <a:cubicBezTo>
                      <a:pt x="143510" y="523240"/>
                      <a:pt x="144780" y="511810"/>
                      <a:pt x="146050" y="500380"/>
                    </a:cubicBezTo>
                    <a:cubicBezTo>
                      <a:pt x="147320" y="488950"/>
                      <a:pt x="149860" y="476250"/>
                      <a:pt x="151130" y="464820"/>
                    </a:cubicBezTo>
                    <a:cubicBezTo>
                      <a:pt x="152400" y="455930"/>
                      <a:pt x="153670" y="448310"/>
                      <a:pt x="154940" y="439420"/>
                    </a:cubicBezTo>
                    <a:cubicBezTo>
                      <a:pt x="156210" y="430530"/>
                      <a:pt x="156210" y="419100"/>
                      <a:pt x="156210" y="410210"/>
                    </a:cubicBezTo>
                    <a:cubicBezTo>
                      <a:pt x="156210" y="401320"/>
                      <a:pt x="156210" y="392430"/>
                      <a:pt x="156210" y="383540"/>
                    </a:cubicBezTo>
                    <a:cubicBezTo>
                      <a:pt x="156210" y="373380"/>
                      <a:pt x="157480" y="360680"/>
                      <a:pt x="157480" y="349250"/>
                    </a:cubicBezTo>
                    <a:cubicBezTo>
                      <a:pt x="157480" y="339090"/>
                      <a:pt x="158750" y="327660"/>
                      <a:pt x="158750" y="317500"/>
                    </a:cubicBezTo>
                    <a:cubicBezTo>
                      <a:pt x="158750" y="306070"/>
                      <a:pt x="158750" y="294640"/>
                      <a:pt x="158750" y="283210"/>
                    </a:cubicBezTo>
                    <a:cubicBezTo>
                      <a:pt x="158750" y="271780"/>
                      <a:pt x="153670" y="252730"/>
                      <a:pt x="157480" y="250190"/>
                    </a:cubicBezTo>
                    <a:cubicBezTo>
                      <a:pt x="161290" y="248920"/>
                      <a:pt x="168910" y="264160"/>
                      <a:pt x="177800" y="266700"/>
                    </a:cubicBezTo>
                    <a:cubicBezTo>
                      <a:pt x="187960" y="269240"/>
                      <a:pt x="212090" y="256540"/>
                      <a:pt x="218440" y="261620"/>
                    </a:cubicBezTo>
                    <a:cubicBezTo>
                      <a:pt x="223520" y="265430"/>
                      <a:pt x="218440" y="279400"/>
                      <a:pt x="218440" y="288290"/>
                    </a:cubicBezTo>
                    <a:cubicBezTo>
                      <a:pt x="218440" y="298450"/>
                      <a:pt x="218440" y="309880"/>
                      <a:pt x="218440" y="320040"/>
                    </a:cubicBezTo>
                    <a:cubicBezTo>
                      <a:pt x="218440" y="330200"/>
                      <a:pt x="219710" y="339090"/>
                      <a:pt x="220980" y="349250"/>
                    </a:cubicBezTo>
                    <a:cubicBezTo>
                      <a:pt x="222250" y="360680"/>
                      <a:pt x="223520" y="372110"/>
                      <a:pt x="226060" y="383540"/>
                    </a:cubicBezTo>
                    <a:cubicBezTo>
                      <a:pt x="228600" y="394970"/>
                      <a:pt x="233680" y="407670"/>
                      <a:pt x="237490" y="417830"/>
                    </a:cubicBezTo>
                    <a:cubicBezTo>
                      <a:pt x="241300" y="427990"/>
                      <a:pt x="246380" y="435610"/>
                      <a:pt x="250190" y="445770"/>
                    </a:cubicBezTo>
                    <a:cubicBezTo>
                      <a:pt x="254000" y="455930"/>
                      <a:pt x="256540" y="468630"/>
                      <a:pt x="257810" y="480060"/>
                    </a:cubicBezTo>
                    <a:cubicBezTo>
                      <a:pt x="259080" y="490220"/>
                      <a:pt x="259080" y="499110"/>
                      <a:pt x="257810" y="508000"/>
                    </a:cubicBezTo>
                    <a:cubicBezTo>
                      <a:pt x="256540" y="516890"/>
                      <a:pt x="255270" y="527050"/>
                      <a:pt x="251460" y="535940"/>
                    </a:cubicBezTo>
                    <a:cubicBezTo>
                      <a:pt x="247650" y="546100"/>
                      <a:pt x="241300" y="556260"/>
                      <a:pt x="234950" y="565150"/>
                    </a:cubicBezTo>
                    <a:cubicBezTo>
                      <a:pt x="228600" y="574040"/>
                      <a:pt x="222250" y="582930"/>
                      <a:pt x="214630" y="590550"/>
                    </a:cubicBezTo>
                    <a:cubicBezTo>
                      <a:pt x="208280" y="598170"/>
                      <a:pt x="201930" y="604520"/>
                      <a:pt x="194310" y="610870"/>
                    </a:cubicBezTo>
                    <a:cubicBezTo>
                      <a:pt x="187960" y="617220"/>
                      <a:pt x="180340" y="622300"/>
                      <a:pt x="172720" y="627380"/>
                    </a:cubicBezTo>
                    <a:cubicBezTo>
                      <a:pt x="163830" y="632460"/>
                      <a:pt x="153670" y="637540"/>
                      <a:pt x="144780" y="642620"/>
                    </a:cubicBezTo>
                    <a:cubicBezTo>
                      <a:pt x="137160" y="647700"/>
                      <a:pt x="130810" y="656590"/>
                      <a:pt x="121920" y="660400"/>
                    </a:cubicBezTo>
                    <a:cubicBezTo>
                      <a:pt x="111760" y="664210"/>
                      <a:pt x="99060" y="668020"/>
                      <a:pt x="88900" y="666750"/>
                    </a:cubicBezTo>
                    <a:cubicBezTo>
                      <a:pt x="80010" y="665480"/>
                      <a:pt x="72390" y="660400"/>
                      <a:pt x="67310" y="652780"/>
                    </a:cubicBezTo>
                    <a:cubicBezTo>
                      <a:pt x="60960" y="643890"/>
                      <a:pt x="55880" y="626110"/>
                      <a:pt x="55880" y="614680"/>
                    </a:cubicBezTo>
                    <a:cubicBezTo>
                      <a:pt x="55880" y="604520"/>
                      <a:pt x="63500" y="595630"/>
                      <a:pt x="67310" y="586740"/>
                    </a:cubicBezTo>
                    <a:cubicBezTo>
                      <a:pt x="71120" y="579120"/>
                      <a:pt x="77470" y="571500"/>
                      <a:pt x="81280" y="563880"/>
                    </a:cubicBezTo>
                    <a:cubicBezTo>
                      <a:pt x="85090" y="556260"/>
                      <a:pt x="88900" y="547370"/>
                      <a:pt x="92710" y="538480"/>
                    </a:cubicBezTo>
                    <a:cubicBezTo>
                      <a:pt x="95250" y="529590"/>
                      <a:pt x="99060" y="521970"/>
                      <a:pt x="100330" y="513080"/>
                    </a:cubicBezTo>
                    <a:cubicBezTo>
                      <a:pt x="101600" y="504190"/>
                      <a:pt x="102870" y="495300"/>
                      <a:pt x="102870" y="486410"/>
                    </a:cubicBezTo>
                    <a:cubicBezTo>
                      <a:pt x="104140" y="477520"/>
                      <a:pt x="104140" y="467360"/>
                      <a:pt x="104140" y="458470"/>
                    </a:cubicBezTo>
                    <a:cubicBezTo>
                      <a:pt x="104140" y="449580"/>
                      <a:pt x="102870" y="440690"/>
                      <a:pt x="102870" y="431800"/>
                    </a:cubicBezTo>
                    <a:cubicBezTo>
                      <a:pt x="102870" y="422910"/>
                      <a:pt x="102870" y="414020"/>
                      <a:pt x="102870" y="405130"/>
                    </a:cubicBezTo>
                    <a:cubicBezTo>
                      <a:pt x="102870" y="396240"/>
                      <a:pt x="102870" y="386080"/>
                      <a:pt x="102870" y="377190"/>
                    </a:cubicBezTo>
                    <a:cubicBezTo>
                      <a:pt x="102870" y="368300"/>
                      <a:pt x="101600" y="359410"/>
                      <a:pt x="101600" y="350520"/>
                    </a:cubicBezTo>
                    <a:cubicBezTo>
                      <a:pt x="101600" y="340360"/>
                      <a:pt x="101600" y="330200"/>
                      <a:pt x="101600" y="320040"/>
                    </a:cubicBezTo>
                    <a:cubicBezTo>
                      <a:pt x="101600" y="309880"/>
                      <a:pt x="101600" y="297180"/>
                      <a:pt x="101600" y="290830"/>
                    </a:cubicBezTo>
                    <a:cubicBezTo>
                      <a:pt x="101600" y="287020"/>
                      <a:pt x="102870" y="285750"/>
                      <a:pt x="102870" y="283210"/>
                    </a:cubicBezTo>
                    <a:cubicBezTo>
                      <a:pt x="102870" y="280670"/>
                      <a:pt x="102870" y="279400"/>
                      <a:pt x="102870" y="276860"/>
                    </a:cubicBezTo>
                    <a:cubicBezTo>
                      <a:pt x="102870" y="275590"/>
                      <a:pt x="104140" y="273050"/>
                      <a:pt x="105410" y="271780"/>
                    </a:cubicBezTo>
                    <a:cubicBezTo>
                      <a:pt x="106680" y="269240"/>
                      <a:pt x="107950" y="266700"/>
                      <a:pt x="109220" y="265430"/>
                    </a:cubicBezTo>
                    <a:cubicBezTo>
                      <a:pt x="110490" y="264160"/>
                      <a:pt x="113030" y="262890"/>
                      <a:pt x="114300" y="261620"/>
                    </a:cubicBezTo>
                    <a:cubicBezTo>
                      <a:pt x="115570" y="260350"/>
                      <a:pt x="118110" y="259080"/>
                      <a:pt x="119380" y="259080"/>
                    </a:cubicBezTo>
                    <a:cubicBezTo>
                      <a:pt x="121920" y="257810"/>
                      <a:pt x="123190" y="257810"/>
                      <a:pt x="125730" y="257810"/>
                    </a:cubicBezTo>
                    <a:cubicBezTo>
                      <a:pt x="128270" y="257810"/>
                      <a:pt x="129540" y="257810"/>
                      <a:pt x="132080" y="257810"/>
                    </a:cubicBezTo>
                    <a:cubicBezTo>
                      <a:pt x="133350" y="257810"/>
                      <a:pt x="135890" y="259080"/>
                      <a:pt x="137160" y="259080"/>
                    </a:cubicBezTo>
                    <a:cubicBezTo>
                      <a:pt x="139700" y="260350"/>
                      <a:pt x="142240" y="260350"/>
                      <a:pt x="143510" y="261620"/>
                    </a:cubicBezTo>
                    <a:cubicBezTo>
                      <a:pt x="144780" y="262890"/>
                      <a:pt x="146050" y="264160"/>
                      <a:pt x="147320" y="265430"/>
                    </a:cubicBezTo>
                    <a:cubicBezTo>
                      <a:pt x="148590" y="266700"/>
                      <a:pt x="149860" y="269240"/>
                      <a:pt x="151130" y="271780"/>
                    </a:cubicBezTo>
                    <a:cubicBezTo>
                      <a:pt x="152400" y="273050"/>
                      <a:pt x="153670" y="275590"/>
                      <a:pt x="153670" y="276860"/>
                    </a:cubicBezTo>
                    <a:cubicBezTo>
                      <a:pt x="154940" y="279400"/>
                      <a:pt x="154940" y="283210"/>
                      <a:pt x="154940" y="283210"/>
                    </a:cubicBezTo>
                  </a:path>
                </a:pathLst>
              </a:custGeom>
              <a:solidFill>
                <a:srgbClr val="E4A874"/>
              </a:solidFill>
              <a:ln>
                <a:noFill/>
              </a:ln>
            </p:spPr>
          </p:sp>
        </p:grpSp>
        <p:grpSp>
          <p:nvGrpSpPr>
            <p:cNvPr name="Group 14" id="14"/>
            <p:cNvGrpSpPr/>
            <p:nvPr/>
          </p:nvGrpSpPr>
          <p:grpSpPr>
            <a:xfrm rot="0">
              <a:off x="5073950" y="3886636"/>
              <a:ext cx="406400" cy="396240"/>
              <a:chOff x="0" y="0"/>
              <a:chExt cx="406400" cy="396240"/>
            </a:xfrm>
          </p:grpSpPr>
          <p:sp>
            <p:nvSpPr>
              <p:cNvPr name="Freeform 15" id="15"/>
              <p:cNvSpPr/>
              <p:nvPr/>
            </p:nvSpPr>
            <p:spPr>
              <a:xfrm flipH="false" flipV="false" rot="0">
                <a:off x="50800" y="50800"/>
                <a:ext cx="304800" cy="295910"/>
              </a:xfrm>
              <a:custGeom>
                <a:avLst/>
                <a:gdLst/>
                <a:ahLst/>
                <a:cxnLst/>
                <a:rect r="r" b="b" t="t" l="l"/>
                <a:pathLst>
                  <a:path h="295910" w="304800">
                    <a:moveTo>
                      <a:pt x="34290" y="1270"/>
                    </a:moveTo>
                    <a:cubicBezTo>
                      <a:pt x="48260" y="6350"/>
                      <a:pt x="63500" y="10160"/>
                      <a:pt x="72390" y="15240"/>
                    </a:cubicBezTo>
                    <a:cubicBezTo>
                      <a:pt x="80010" y="20320"/>
                      <a:pt x="85090" y="26670"/>
                      <a:pt x="92710" y="31750"/>
                    </a:cubicBezTo>
                    <a:cubicBezTo>
                      <a:pt x="100330" y="36830"/>
                      <a:pt x="109220" y="40640"/>
                      <a:pt x="116840" y="45720"/>
                    </a:cubicBezTo>
                    <a:cubicBezTo>
                      <a:pt x="124460" y="50800"/>
                      <a:pt x="132080" y="54610"/>
                      <a:pt x="139700" y="59690"/>
                    </a:cubicBezTo>
                    <a:cubicBezTo>
                      <a:pt x="147320" y="64770"/>
                      <a:pt x="153670" y="68580"/>
                      <a:pt x="160020" y="73660"/>
                    </a:cubicBezTo>
                    <a:cubicBezTo>
                      <a:pt x="166370" y="78740"/>
                      <a:pt x="171450" y="86360"/>
                      <a:pt x="177800" y="92710"/>
                    </a:cubicBezTo>
                    <a:cubicBezTo>
                      <a:pt x="184150" y="99060"/>
                      <a:pt x="194310" y="104140"/>
                      <a:pt x="200660" y="110490"/>
                    </a:cubicBezTo>
                    <a:cubicBezTo>
                      <a:pt x="207010" y="116840"/>
                      <a:pt x="213360" y="124460"/>
                      <a:pt x="218440" y="132080"/>
                    </a:cubicBezTo>
                    <a:cubicBezTo>
                      <a:pt x="223520" y="138430"/>
                      <a:pt x="227330" y="146050"/>
                      <a:pt x="232410" y="152400"/>
                    </a:cubicBezTo>
                    <a:cubicBezTo>
                      <a:pt x="237490" y="160020"/>
                      <a:pt x="243840" y="166370"/>
                      <a:pt x="248920" y="173990"/>
                    </a:cubicBezTo>
                    <a:cubicBezTo>
                      <a:pt x="254000" y="181610"/>
                      <a:pt x="257810" y="189230"/>
                      <a:pt x="264160" y="198120"/>
                    </a:cubicBezTo>
                    <a:cubicBezTo>
                      <a:pt x="271780" y="209550"/>
                      <a:pt x="287020" y="226060"/>
                      <a:pt x="293370" y="233680"/>
                    </a:cubicBezTo>
                    <a:cubicBezTo>
                      <a:pt x="295910" y="237490"/>
                      <a:pt x="298450" y="238760"/>
                      <a:pt x="299720" y="242570"/>
                    </a:cubicBezTo>
                    <a:cubicBezTo>
                      <a:pt x="300990" y="246380"/>
                      <a:pt x="302260" y="250190"/>
                      <a:pt x="303530" y="254000"/>
                    </a:cubicBezTo>
                    <a:cubicBezTo>
                      <a:pt x="304800" y="257810"/>
                      <a:pt x="304800" y="261620"/>
                      <a:pt x="304800" y="265430"/>
                    </a:cubicBezTo>
                    <a:cubicBezTo>
                      <a:pt x="304800" y="269240"/>
                      <a:pt x="302260" y="271780"/>
                      <a:pt x="300990" y="275590"/>
                    </a:cubicBezTo>
                    <a:cubicBezTo>
                      <a:pt x="299720" y="279400"/>
                      <a:pt x="297180" y="283210"/>
                      <a:pt x="294640" y="285750"/>
                    </a:cubicBezTo>
                    <a:cubicBezTo>
                      <a:pt x="292100" y="288290"/>
                      <a:pt x="288290" y="290830"/>
                      <a:pt x="284480" y="292100"/>
                    </a:cubicBezTo>
                    <a:cubicBezTo>
                      <a:pt x="280670" y="293370"/>
                      <a:pt x="278130" y="294640"/>
                      <a:pt x="274320" y="294640"/>
                    </a:cubicBezTo>
                    <a:cubicBezTo>
                      <a:pt x="270510" y="294640"/>
                      <a:pt x="266700" y="294640"/>
                      <a:pt x="262890" y="294640"/>
                    </a:cubicBezTo>
                    <a:cubicBezTo>
                      <a:pt x="259080" y="294640"/>
                      <a:pt x="255270" y="293370"/>
                      <a:pt x="251460" y="290830"/>
                    </a:cubicBezTo>
                    <a:cubicBezTo>
                      <a:pt x="247650" y="289560"/>
                      <a:pt x="245110" y="285750"/>
                      <a:pt x="242570" y="283210"/>
                    </a:cubicBezTo>
                    <a:cubicBezTo>
                      <a:pt x="240030" y="280670"/>
                      <a:pt x="237490" y="278130"/>
                      <a:pt x="236220" y="274320"/>
                    </a:cubicBezTo>
                    <a:cubicBezTo>
                      <a:pt x="234950" y="270510"/>
                      <a:pt x="233680" y="266700"/>
                      <a:pt x="233680" y="262890"/>
                    </a:cubicBezTo>
                    <a:cubicBezTo>
                      <a:pt x="233680" y="259080"/>
                      <a:pt x="233680" y="255270"/>
                      <a:pt x="234950" y="251460"/>
                    </a:cubicBezTo>
                    <a:cubicBezTo>
                      <a:pt x="236220" y="247650"/>
                      <a:pt x="237490" y="243840"/>
                      <a:pt x="240030" y="241300"/>
                    </a:cubicBezTo>
                    <a:cubicBezTo>
                      <a:pt x="242570" y="237490"/>
                      <a:pt x="245110" y="234950"/>
                      <a:pt x="247650" y="232410"/>
                    </a:cubicBezTo>
                    <a:cubicBezTo>
                      <a:pt x="250190" y="229870"/>
                      <a:pt x="254000" y="228600"/>
                      <a:pt x="257810" y="227330"/>
                    </a:cubicBezTo>
                    <a:cubicBezTo>
                      <a:pt x="261620" y="226060"/>
                      <a:pt x="264160" y="224790"/>
                      <a:pt x="267970" y="224790"/>
                    </a:cubicBezTo>
                    <a:cubicBezTo>
                      <a:pt x="271780" y="224790"/>
                      <a:pt x="275590" y="224790"/>
                      <a:pt x="279400" y="226060"/>
                    </a:cubicBezTo>
                    <a:cubicBezTo>
                      <a:pt x="283210" y="227330"/>
                      <a:pt x="287020" y="228600"/>
                      <a:pt x="289560" y="231140"/>
                    </a:cubicBezTo>
                    <a:cubicBezTo>
                      <a:pt x="293370" y="233680"/>
                      <a:pt x="295910" y="236220"/>
                      <a:pt x="298450" y="240030"/>
                    </a:cubicBezTo>
                    <a:cubicBezTo>
                      <a:pt x="300990" y="242570"/>
                      <a:pt x="302260" y="246380"/>
                      <a:pt x="303530" y="250190"/>
                    </a:cubicBezTo>
                    <a:cubicBezTo>
                      <a:pt x="304800" y="254000"/>
                      <a:pt x="304800" y="257810"/>
                      <a:pt x="304800" y="261620"/>
                    </a:cubicBezTo>
                    <a:cubicBezTo>
                      <a:pt x="304800" y="265430"/>
                      <a:pt x="303530" y="269240"/>
                      <a:pt x="302260" y="273050"/>
                    </a:cubicBezTo>
                    <a:cubicBezTo>
                      <a:pt x="300990" y="276860"/>
                      <a:pt x="299720" y="279400"/>
                      <a:pt x="297180" y="281940"/>
                    </a:cubicBezTo>
                    <a:cubicBezTo>
                      <a:pt x="294640" y="284480"/>
                      <a:pt x="292100" y="287020"/>
                      <a:pt x="288290" y="289560"/>
                    </a:cubicBezTo>
                    <a:cubicBezTo>
                      <a:pt x="285750" y="292100"/>
                      <a:pt x="281940" y="293370"/>
                      <a:pt x="278130" y="294640"/>
                    </a:cubicBezTo>
                    <a:cubicBezTo>
                      <a:pt x="274320" y="295910"/>
                      <a:pt x="270510" y="294640"/>
                      <a:pt x="266700" y="294640"/>
                    </a:cubicBezTo>
                    <a:cubicBezTo>
                      <a:pt x="262890" y="294640"/>
                      <a:pt x="259080" y="293370"/>
                      <a:pt x="255270" y="292100"/>
                    </a:cubicBezTo>
                    <a:cubicBezTo>
                      <a:pt x="251460" y="290830"/>
                      <a:pt x="245110" y="285750"/>
                      <a:pt x="245110" y="285750"/>
                    </a:cubicBezTo>
                    <a:cubicBezTo>
                      <a:pt x="245110" y="285750"/>
                      <a:pt x="219710" y="251460"/>
                      <a:pt x="209550" y="237490"/>
                    </a:cubicBezTo>
                    <a:cubicBezTo>
                      <a:pt x="201930" y="227330"/>
                      <a:pt x="196850" y="218440"/>
                      <a:pt x="190500" y="209550"/>
                    </a:cubicBezTo>
                    <a:cubicBezTo>
                      <a:pt x="185420" y="200660"/>
                      <a:pt x="180340" y="193040"/>
                      <a:pt x="175260" y="185420"/>
                    </a:cubicBezTo>
                    <a:cubicBezTo>
                      <a:pt x="168910" y="176530"/>
                      <a:pt x="162560" y="167640"/>
                      <a:pt x="156210" y="160020"/>
                    </a:cubicBezTo>
                    <a:cubicBezTo>
                      <a:pt x="151130" y="152400"/>
                      <a:pt x="146050" y="146050"/>
                      <a:pt x="139700" y="139700"/>
                    </a:cubicBezTo>
                    <a:cubicBezTo>
                      <a:pt x="133350" y="133350"/>
                      <a:pt x="127000" y="125730"/>
                      <a:pt x="119380" y="119380"/>
                    </a:cubicBezTo>
                    <a:cubicBezTo>
                      <a:pt x="113030" y="113030"/>
                      <a:pt x="105410" y="109220"/>
                      <a:pt x="97790" y="104140"/>
                    </a:cubicBezTo>
                    <a:cubicBezTo>
                      <a:pt x="90170" y="97790"/>
                      <a:pt x="81280" y="91440"/>
                      <a:pt x="72390" y="85090"/>
                    </a:cubicBezTo>
                    <a:cubicBezTo>
                      <a:pt x="63500" y="80010"/>
                      <a:pt x="54610" y="74930"/>
                      <a:pt x="46990" y="69850"/>
                    </a:cubicBezTo>
                    <a:cubicBezTo>
                      <a:pt x="39370" y="64770"/>
                      <a:pt x="31750" y="55880"/>
                      <a:pt x="26670" y="53340"/>
                    </a:cubicBezTo>
                    <a:cubicBezTo>
                      <a:pt x="22860" y="52070"/>
                      <a:pt x="20320" y="52070"/>
                      <a:pt x="17780" y="50800"/>
                    </a:cubicBezTo>
                    <a:cubicBezTo>
                      <a:pt x="15240" y="49530"/>
                      <a:pt x="13970" y="49530"/>
                      <a:pt x="12700" y="48260"/>
                    </a:cubicBezTo>
                    <a:cubicBezTo>
                      <a:pt x="11430" y="46990"/>
                      <a:pt x="8890" y="45720"/>
                      <a:pt x="7620" y="44450"/>
                    </a:cubicBezTo>
                    <a:cubicBezTo>
                      <a:pt x="6350" y="43180"/>
                      <a:pt x="5080" y="40640"/>
                      <a:pt x="3810" y="39370"/>
                    </a:cubicBezTo>
                    <a:cubicBezTo>
                      <a:pt x="2540" y="36830"/>
                      <a:pt x="2540" y="35560"/>
                      <a:pt x="1270" y="33020"/>
                    </a:cubicBezTo>
                    <a:cubicBezTo>
                      <a:pt x="1270" y="30480"/>
                      <a:pt x="0" y="29210"/>
                      <a:pt x="0" y="26670"/>
                    </a:cubicBezTo>
                    <a:cubicBezTo>
                      <a:pt x="0" y="24130"/>
                      <a:pt x="0" y="22860"/>
                      <a:pt x="0" y="20320"/>
                    </a:cubicBezTo>
                    <a:cubicBezTo>
                      <a:pt x="0" y="19050"/>
                      <a:pt x="1270" y="16510"/>
                      <a:pt x="2540" y="15240"/>
                    </a:cubicBezTo>
                    <a:cubicBezTo>
                      <a:pt x="3810" y="13970"/>
                      <a:pt x="3810" y="11430"/>
                      <a:pt x="5080" y="10160"/>
                    </a:cubicBezTo>
                    <a:cubicBezTo>
                      <a:pt x="6350" y="8890"/>
                      <a:pt x="8890" y="6350"/>
                      <a:pt x="10160" y="5080"/>
                    </a:cubicBezTo>
                    <a:cubicBezTo>
                      <a:pt x="11430" y="3810"/>
                      <a:pt x="13970" y="3810"/>
                      <a:pt x="15240" y="2540"/>
                    </a:cubicBezTo>
                    <a:cubicBezTo>
                      <a:pt x="17780" y="1270"/>
                      <a:pt x="19050" y="0"/>
                      <a:pt x="21590" y="0"/>
                    </a:cubicBezTo>
                    <a:cubicBezTo>
                      <a:pt x="24130" y="0"/>
                      <a:pt x="25400" y="0"/>
                      <a:pt x="27940" y="0"/>
                    </a:cubicBezTo>
                    <a:cubicBezTo>
                      <a:pt x="30480" y="0"/>
                      <a:pt x="34290" y="1270"/>
                      <a:pt x="34290" y="1270"/>
                    </a:cubicBezTo>
                  </a:path>
                </a:pathLst>
              </a:custGeom>
              <a:solidFill>
                <a:srgbClr val="C7752F"/>
              </a:solidFill>
              <a:ln>
                <a:noFill/>
              </a:ln>
            </p:spPr>
          </p:sp>
        </p:grpSp>
        <p:grpSp>
          <p:nvGrpSpPr>
            <p:cNvPr name="Group 16" id="16"/>
            <p:cNvGrpSpPr/>
            <p:nvPr/>
          </p:nvGrpSpPr>
          <p:grpSpPr>
            <a:xfrm rot="0">
              <a:off x="5254290" y="4140636"/>
              <a:ext cx="222250" cy="532130"/>
              <a:chOff x="0" y="0"/>
              <a:chExt cx="222250" cy="532130"/>
            </a:xfrm>
          </p:grpSpPr>
          <p:sp>
            <p:nvSpPr>
              <p:cNvPr name="Freeform 17" id="17"/>
              <p:cNvSpPr/>
              <p:nvPr/>
            </p:nvSpPr>
            <p:spPr>
              <a:xfrm flipH="false" flipV="false" rot="0">
                <a:off x="50800" y="50800"/>
                <a:ext cx="120650" cy="431800"/>
              </a:xfrm>
              <a:custGeom>
                <a:avLst/>
                <a:gdLst/>
                <a:ahLst/>
                <a:cxnLst/>
                <a:rect r="r" b="b" t="t" l="l"/>
                <a:pathLst>
                  <a:path h="431800" w="120650">
                    <a:moveTo>
                      <a:pt x="113030" y="22860"/>
                    </a:moveTo>
                    <a:cubicBezTo>
                      <a:pt x="116840" y="52070"/>
                      <a:pt x="116840" y="60960"/>
                      <a:pt x="118110" y="69850"/>
                    </a:cubicBezTo>
                    <a:cubicBezTo>
                      <a:pt x="118110" y="78740"/>
                      <a:pt x="119380" y="86360"/>
                      <a:pt x="119380" y="95250"/>
                    </a:cubicBezTo>
                    <a:cubicBezTo>
                      <a:pt x="119380" y="104140"/>
                      <a:pt x="120650" y="113030"/>
                      <a:pt x="120650" y="121920"/>
                    </a:cubicBezTo>
                    <a:cubicBezTo>
                      <a:pt x="120650" y="130810"/>
                      <a:pt x="120650" y="139700"/>
                      <a:pt x="119380" y="148590"/>
                    </a:cubicBezTo>
                    <a:cubicBezTo>
                      <a:pt x="118110" y="157480"/>
                      <a:pt x="115570" y="166370"/>
                      <a:pt x="114300" y="176530"/>
                    </a:cubicBezTo>
                    <a:cubicBezTo>
                      <a:pt x="113030" y="187960"/>
                      <a:pt x="111760" y="200660"/>
                      <a:pt x="111760" y="210820"/>
                    </a:cubicBezTo>
                    <a:cubicBezTo>
                      <a:pt x="111760" y="219710"/>
                      <a:pt x="113030" y="228600"/>
                      <a:pt x="111760" y="237490"/>
                    </a:cubicBezTo>
                    <a:cubicBezTo>
                      <a:pt x="110490" y="247650"/>
                      <a:pt x="105410" y="257810"/>
                      <a:pt x="104140" y="267970"/>
                    </a:cubicBezTo>
                    <a:cubicBezTo>
                      <a:pt x="102870" y="278130"/>
                      <a:pt x="104140" y="288290"/>
                      <a:pt x="101600" y="298450"/>
                    </a:cubicBezTo>
                    <a:cubicBezTo>
                      <a:pt x="99060" y="309880"/>
                      <a:pt x="93980" y="321310"/>
                      <a:pt x="91440" y="331470"/>
                    </a:cubicBezTo>
                    <a:cubicBezTo>
                      <a:pt x="88900" y="340360"/>
                      <a:pt x="87630" y="347980"/>
                      <a:pt x="85090" y="356870"/>
                    </a:cubicBezTo>
                    <a:cubicBezTo>
                      <a:pt x="82550" y="365760"/>
                      <a:pt x="80010" y="375920"/>
                      <a:pt x="77470" y="384810"/>
                    </a:cubicBezTo>
                    <a:cubicBezTo>
                      <a:pt x="74930" y="393700"/>
                      <a:pt x="71120" y="406400"/>
                      <a:pt x="67310" y="412750"/>
                    </a:cubicBezTo>
                    <a:cubicBezTo>
                      <a:pt x="66040" y="415290"/>
                      <a:pt x="63500" y="416560"/>
                      <a:pt x="62230" y="419100"/>
                    </a:cubicBezTo>
                    <a:cubicBezTo>
                      <a:pt x="59690" y="421640"/>
                      <a:pt x="58420" y="424180"/>
                      <a:pt x="55880" y="425450"/>
                    </a:cubicBezTo>
                    <a:cubicBezTo>
                      <a:pt x="53340" y="426720"/>
                      <a:pt x="50800" y="427990"/>
                      <a:pt x="48260" y="429260"/>
                    </a:cubicBezTo>
                    <a:cubicBezTo>
                      <a:pt x="45720" y="430530"/>
                      <a:pt x="41910" y="430530"/>
                      <a:pt x="39370" y="430530"/>
                    </a:cubicBezTo>
                    <a:cubicBezTo>
                      <a:pt x="36830" y="430530"/>
                      <a:pt x="33020" y="430530"/>
                      <a:pt x="30480" y="430530"/>
                    </a:cubicBezTo>
                    <a:cubicBezTo>
                      <a:pt x="27940" y="430530"/>
                      <a:pt x="25400" y="430530"/>
                      <a:pt x="22860" y="429260"/>
                    </a:cubicBezTo>
                    <a:cubicBezTo>
                      <a:pt x="20320" y="427990"/>
                      <a:pt x="17780" y="425450"/>
                      <a:pt x="15240" y="424180"/>
                    </a:cubicBezTo>
                    <a:cubicBezTo>
                      <a:pt x="12700" y="422910"/>
                      <a:pt x="10160" y="421640"/>
                      <a:pt x="8890" y="419100"/>
                    </a:cubicBezTo>
                    <a:cubicBezTo>
                      <a:pt x="6350" y="416560"/>
                      <a:pt x="5080" y="414020"/>
                      <a:pt x="3810" y="411480"/>
                    </a:cubicBezTo>
                    <a:cubicBezTo>
                      <a:pt x="2540" y="408940"/>
                      <a:pt x="1270" y="406400"/>
                      <a:pt x="1270" y="403860"/>
                    </a:cubicBezTo>
                    <a:cubicBezTo>
                      <a:pt x="0" y="401320"/>
                      <a:pt x="0" y="397510"/>
                      <a:pt x="0" y="394970"/>
                    </a:cubicBezTo>
                    <a:cubicBezTo>
                      <a:pt x="0" y="392430"/>
                      <a:pt x="0" y="389890"/>
                      <a:pt x="1270" y="387350"/>
                    </a:cubicBezTo>
                    <a:cubicBezTo>
                      <a:pt x="2540" y="384810"/>
                      <a:pt x="5080" y="378460"/>
                      <a:pt x="5080" y="378460"/>
                    </a:cubicBezTo>
                    <a:cubicBezTo>
                      <a:pt x="5080" y="378460"/>
                      <a:pt x="2540" y="384810"/>
                      <a:pt x="2540" y="384810"/>
                    </a:cubicBezTo>
                    <a:cubicBezTo>
                      <a:pt x="2540" y="384810"/>
                      <a:pt x="5080" y="377190"/>
                      <a:pt x="7620" y="374650"/>
                    </a:cubicBezTo>
                    <a:cubicBezTo>
                      <a:pt x="10160" y="370840"/>
                      <a:pt x="12700" y="368300"/>
                      <a:pt x="16510" y="365760"/>
                    </a:cubicBezTo>
                    <a:cubicBezTo>
                      <a:pt x="19050" y="363220"/>
                      <a:pt x="22860" y="363220"/>
                      <a:pt x="26670" y="361950"/>
                    </a:cubicBezTo>
                    <a:cubicBezTo>
                      <a:pt x="30480" y="360680"/>
                      <a:pt x="34290" y="360680"/>
                      <a:pt x="38100" y="360680"/>
                    </a:cubicBezTo>
                    <a:cubicBezTo>
                      <a:pt x="41910" y="360680"/>
                      <a:pt x="45720" y="361950"/>
                      <a:pt x="49530" y="363220"/>
                    </a:cubicBezTo>
                    <a:cubicBezTo>
                      <a:pt x="53340" y="364490"/>
                      <a:pt x="55880" y="365760"/>
                      <a:pt x="58420" y="368300"/>
                    </a:cubicBezTo>
                    <a:cubicBezTo>
                      <a:pt x="60960" y="370840"/>
                      <a:pt x="63500" y="373380"/>
                      <a:pt x="66040" y="377190"/>
                    </a:cubicBezTo>
                    <a:cubicBezTo>
                      <a:pt x="68580" y="381000"/>
                      <a:pt x="69850" y="384810"/>
                      <a:pt x="71120" y="388620"/>
                    </a:cubicBezTo>
                    <a:cubicBezTo>
                      <a:pt x="72390" y="392430"/>
                      <a:pt x="71120" y="396240"/>
                      <a:pt x="71120" y="400050"/>
                    </a:cubicBezTo>
                    <a:cubicBezTo>
                      <a:pt x="71120" y="403860"/>
                      <a:pt x="69850" y="406400"/>
                      <a:pt x="68580" y="410210"/>
                    </a:cubicBezTo>
                    <a:cubicBezTo>
                      <a:pt x="67310" y="414020"/>
                      <a:pt x="63500" y="417830"/>
                      <a:pt x="60960" y="420370"/>
                    </a:cubicBezTo>
                    <a:cubicBezTo>
                      <a:pt x="58420" y="422910"/>
                      <a:pt x="55880" y="425450"/>
                      <a:pt x="52070" y="426720"/>
                    </a:cubicBezTo>
                    <a:cubicBezTo>
                      <a:pt x="49530" y="427990"/>
                      <a:pt x="45720" y="429260"/>
                      <a:pt x="41910" y="430530"/>
                    </a:cubicBezTo>
                    <a:cubicBezTo>
                      <a:pt x="38100" y="431800"/>
                      <a:pt x="34290" y="430530"/>
                      <a:pt x="30480" y="430530"/>
                    </a:cubicBezTo>
                    <a:cubicBezTo>
                      <a:pt x="26670" y="430530"/>
                      <a:pt x="22860" y="427990"/>
                      <a:pt x="19050" y="426720"/>
                    </a:cubicBezTo>
                    <a:cubicBezTo>
                      <a:pt x="15240" y="425450"/>
                      <a:pt x="12700" y="422910"/>
                      <a:pt x="10160" y="420370"/>
                    </a:cubicBezTo>
                    <a:cubicBezTo>
                      <a:pt x="7620" y="417830"/>
                      <a:pt x="5080" y="414020"/>
                      <a:pt x="3810" y="410210"/>
                    </a:cubicBezTo>
                    <a:cubicBezTo>
                      <a:pt x="2540" y="406400"/>
                      <a:pt x="0" y="403860"/>
                      <a:pt x="0" y="400050"/>
                    </a:cubicBezTo>
                    <a:cubicBezTo>
                      <a:pt x="0" y="396240"/>
                      <a:pt x="0" y="392430"/>
                      <a:pt x="1270" y="388620"/>
                    </a:cubicBezTo>
                    <a:cubicBezTo>
                      <a:pt x="2540" y="384810"/>
                      <a:pt x="2540" y="381000"/>
                      <a:pt x="5080" y="377190"/>
                    </a:cubicBezTo>
                    <a:cubicBezTo>
                      <a:pt x="6350" y="373380"/>
                      <a:pt x="10160" y="370840"/>
                      <a:pt x="12700" y="368300"/>
                    </a:cubicBezTo>
                    <a:cubicBezTo>
                      <a:pt x="15240" y="365760"/>
                      <a:pt x="19050" y="364490"/>
                      <a:pt x="22860" y="363220"/>
                    </a:cubicBezTo>
                    <a:cubicBezTo>
                      <a:pt x="26670" y="361950"/>
                      <a:pt x="30480" y="360680"/>
                      <a:pt x="34290" y="360680"/>
                    </a:cubicBezTo>
                    <a:cubicBezTo>
                      <a:pt x="38100" y="360680"/>
                      <a:pt x="41910" y="360680"/>
                      <a:pt x="45720" y="361950"/>
                    </a:cubicBezTo>
                    <a:cubicBezTo>
                      <a:pt x="49530" y="363220"/>
                      <a:pt x="53340" y="363220"/>
                      <a:pt x="55880" y="365760"/>
                    </a:cubicBezTo>
                    <a:cubicBezTo>
                      <a:pt x="58420" y="368300"/>
                      <a:pt x="60960" y="372110"/>
                      <a:pt x="63500" y="374650"/>
                    </a:cubicBezTo>
                    <a:cubicBezTo>
                      <a:pt x="66040" y="378460"/>
                      <a:pt x="68580" y="381000"/>
                      <a:pt x="69850" y="384810"/>
                    </a:cubicBezTo>
                    <a:cubicBezTo>
                      <a:pt x="71120" y="388620"/>
                      <a:pt x="71120" y="392430"/>
                      <a:pt x="71120" y="396240"/>
                    </a:cubicBezTo>
                    <a:cubicBezTo>
                      <a:pt x="71120" y="401320"/>
                      <a:pt x="69850" y="408940"/>
                      <a:pt x="67310" y="412750"/>
                    </a:cubicBezTo>
                    <a:cubicBezTo>
                      <a:pt x="66040" y="415290"/>
                      <a:pt x="63500" y="416560"/>
                      <a:pt x="62230" y="419100"/>
                    </a:cubicBezTo>
                    <a:cubicBezTo>
                      <a:pt x="59690" y="421640"/>
                      <a:pt x="58420" y="424180"/>
                      <a:pt x="55880" y="425450"/>
                    </a:cubicBezTo>
                    <a:cubicBezTo>
                      <a:pt x="53340" y="426720"/>
                      <a:pt x="50800" y="427990"/>
                      <a:pt x="48260" y="429260"/>
                    </a:cubicBezTo>
                    <a:cubicBezTo>
                      <a:pt x="45720" y="430530"/>
                      <a:pt x="41910" y="430530"/>
                      <a:pt x="39370" y="430530"/>
                    </a:cubicBezTo>
                    <a:cubicBezTo>
                      <a:pt x="36830" y="430530"/>
                      <a:pt x="33020" y="430530"/>
                      <a:pt x="30480" y="430530"/>
                    </a:cubicBezTo>
                    <a:cubicBezTo>
                      <a:pt x="27940" y="430530"/>
                      <a:pt x="25400" y="430530"/>
                      <a:pt x="22860" y="429260"/>
                    </a:cubicBezTo>
                    <a:cubicBezTo>
                      <a:pt x="20320" y="427990"/>
                      <a:pt x="17780" y="425450"/>
                      <a:pt x="15240" y="424180"/>
                    </a:cubicBezTo>
                    <a:cubicBezTo>
                      <a:pt x="12700" y="422910"/>
                      <a:pt x="10160" y="421640"/>
                      <a:pt x="8890" y="419100"/>
                    </a:cubicBezTo>
                    <a:cubicBezTo>
                      <a:pt x="6350" y="416560"/>
                      <a:pt x="5080" y="414020"/>
                      <a:pt x="3810" y="411480"/>
                    </a:cubicBezTo>
                    <a:cubicBezTo>
                      <a:pt x="2540" y="408940"/>
                      <a:pt x="1270" y="406400"/>
                      <a:pt x="1270" y="403860"/>
                    </a:cubicBezTo>
                    <a:cubicBezTo>
                      <a:pt x="0" y="401320"/>
                      <a:pt x="0" y="397510"/>
                      <a:pt x="0" y="394970"/>
                    </a:cubicBezTo>
                    <a:cubicBezTo>
                      <a:pt x="0" y="392430"/>
                      <a:pt x="0" y="389890"/>
                      <a:pt x="1270" y="387350"/>
                    </a:cubicBezTo>
                    <a:cubicBezTo>
                      <a:pt x="2540" y="384810"/>
                      <a:pt x="3810" y="382270"/>
                      <a:pt x="5080" y="378460"/>
                    </a:cubicBezTo>
                    <a:cubicBezTo>
                      <a:pt x="7620" y="373380"/>
                      <a:pt x="8890" y="367030"/>
                      <a:pt x="11430" y="360680"/>
                    </a:cubicBezTo>
                    <a:cubicBezTo>
                      <a:pt x="13970" y="353060"/>
                      <a:pt x="16510" y="345440"/>
                      <a:pt x="19050" y="336550"/>
                    </a:cubicBezTo>
                    <a:cubicBezTo>
                      <a:pt x="21590" y="327660"/>
                      <a:pt x="22860" y="318770"/>
                      <a:pt x="25400" y="309880"/>
                    </a:cubicBezTo>
                    <a:cubicBezTo>
                      <a:pt x="27940" y="300990"/>
                      <a:pt x="33020" y="290830"/>
                      <a:pt x="35560" y="281940"/>
                    </a:cubicBezTo>
                    <a:cubicBezTo>
                      <a:pt x="38100" y="273050"/>
                      <a:pt x="39370" y="265430"/>
                      <a:pt x="40640" y="256540"/>
                    </a:cubicBezTo>
                    <a:cubicBezTo>
                      <a:pt x="41910" y="247650"/>
                      <a:pt x="43180" y="238760"/>
                      <a:pt x="44450" y="229870"/>
                    </a:cubicBezTo>
                    <a:cubicBezTo>
                      <a:pt x="45720" y="220980"/>
                      <a:pt x="45720" y="213360"/>
                      <a:pt x="46990" y="204470"/>
                    </a:cubicBezTo>
                    <a:cubicBezTo>
                      <a:pt x="48260" y="195580"/>
                      <a:pt x="49530" y="187960"/>
                      <a:pt x="50800" y="179070"/>
                    </a:cubicBezTo>
                    <a:cubicBezTo>
                      <a:pt x="52070" y="170180"/>
                      <a:pt x="54610" y="160020"/>
                      <a:pt x="55880" y="151130"/>
                    </a:cubicBezTo>
                    <a:cubicBezTo>
                      <a:pt x="57150" y="142240"/>
                      <a:pt x="59690" y="134620"/>
                      <a:pt x="60960" y="125730"/>
                    </a:cubicBezTo>
                    <a:cubicBezTo>
                      <a:pt x="62230" y="116840"/>
                      <a:pt x="60960" y="107950"/>
                      <a:pt x="60960" y="99060"/>
                    </a:cubicBezTo>
                    <a:cubicBezTo>
                      <a:pt x="60960" y="90170"/>
                      <a:pt x="62230" y="82550"/>
                      <a:pt x="62230" y="73660"/>
                    </a:cubicBezTo>
                    <a:cubicBezTo>
                      <a:pt x="62230" y="64770"/>
                      <a:pt x="62230" y="55880"/>
                      <a:pt x="62230" y="48260"/>
                    </a:cubicBezTo>
                    <a:cubicBezTo>
                      <a:pt x="62230" y="40640"/>
                      <a:pt x="60960" y="33020"/>
                      <a:pt x="60960" y="27940"/>
                    </a:cubicBezTo>
                    <a:cubicBezTo>
                      <a:pt x="60960" y="25400"/>
                      <a:pt x="60960" y="24130"/>
                      <a:pt x="60960" y="21590"/>
                    </a:cubicBezTo>
                    <a:cubicBezTo>
                      <a:pt x="60960" y="19050"/>
                      <a:pt x="62230" y="17780"/>
                      <a:pt x="63500" y="15240"/>
                    </a:cubicBezTo>
                    <a:cubicBezTo>
                      <a:pt x="64770" y="13970"/>
                      <a:pt x="64770" y="11430"/>
                      <a:pt x="66040" y="10160"/>
                    </a:cubicBezTo>
                    <a:cubicBezTo>
                      <a:pt x="67310" y="8890"/>
                      <a:pt x="68580" y="6350"/>
                      <a:pt x="69850" y="5080"/>
                    </a:cubicBezTo>
                    <a:cubicBezTo>
                      <a:pt x="71120" y="3810"/>
                      <a:pt x="73660" y="3810"/>
                      <a:pt x="76200" y="2540"/>
                    </a:cubicBezTo>
                    <a:cubicBezTo>
                      <a:pt x="77470" y="1270"/>
                      <a:pt x="80010" y="0"/>
                      <a:pt x="81280" y="0"/>
                    </a:cubicBezTo>
                    <a:cubicBezTo>
                      <a:pt x="83820" y="0"/>
                      <a:pt x="85090" y="0"/>
                      <a:pt x="87630" y="0"/>
                    </a:cubicBezTo>
                    <a:cubicBezTo>
                      <a:pt x="90170" y="0"/>
                      <a:pt x="91440" y="0"/>
                      <a:pt x="93980" y="0"/>
                    </a:cubicBezTo>
                    <a:cubicBezTo>
                      <a:pt x="96520" y="0"/>
                      <a:pt x="97790" y="1270"/>
                      <a:pt x="100330" y="2540"/>
                    </a:cubicBezTo>
                    <a:cubicBezTo>
                      <a:pt x="101600" y="3810"/>
                      <a:pt x="104140" y="5080"/>
                      <a:pt x="105410" y="6350"/>
                    </a:cubicBezTo>
                    <a:cubicBezTo>
                      <a:pt x="106680" y="7620"/>
                      <a:pt x="107950" y="10160"/>
                      <a:pt x="109220" y="11430"/>
                    </a:cubicBezTo>
                    <a:cubicBezTo>
                      <a:pt x="110490" y="12700"/>
                      <a:pt x="111760" y="15240"/>
                      <a:pt x="111760" y="16510"/>
                    </a:cubicBezTo>
                    <a:cubicBezTo>
                      <a:pt x="113030" y="19050"/>
                      <a:pt x="113030" y="22860"/>
                      <a:pt x="113030" y="22860"/>
                    </a:cubicBezTo>
                  </a:path>
                </a:pathLst>
              </a:custGeom>
              <a:solidFill>
                <a:srgbClr val="C7752F"/>
              </a:solidFill>
              <a:ln>
                <a:noFill/>
              </a:ln>
            </p:spPr>
          </p:sp>
        </p:grpSp>
        <p:grpSp>
          <p:nvGrpSpPr>
            <p:cNvPr name="Group 18" id="18"/>
            <p:cNvGrpSpPr/>
            <p:nvPr/>
          </p:nvGrpSpPr>
          <p:grpSpPr>
            <a:xfrm rot="0">
              <a:off x="5185710" y="3840916"/>
              <a:ext cx="539750" cy="844550"/>
              <a:chOff x="0" y="0"/>
              <a:chExt cx="539750" cy="844550"/>
            </a:xfrm>
          </p:grpSpPr>
          <p:sp>
            <p:nvSpPr>
              <p:cNvPr name="Freeform 19" id="19"/>
              <p:cNvSpPr/>
              <p:nvPr/>
            </p:nvSpPr>
            <p:spPr>
              <a:xfrm flipH="false" flipV="false" rot="0">
                <a:off x="49530" y="48260"/>
                <a:ext cx="439420" cy="745490"/>
              </a:xfrm>
              <a:custGeom>
                <a:avLst/>
                <a:gdLst/>
                <a:ahLst/>
                <a:cxnLst/>
                <a:rect r="r" b="b" t="t" l="l"/>
                <a:pathLst>
                  <a:path h="745490" w="439420">
                    <a:moveTo>
                      <a:pt x="125730" y="52070"/>
                    </a:moveTo>
                    <a:cubicBezTo>
                      <a:pt x="140970" y="81280"/>
                      <a:pt x="144780" y="90170"/>
                      <a:pt x="149860" y="97790"/>
                    </a:cubicBezTo>
                    <a:cubicBezTo>
                      <a:pt x="154940" y="105410"/>
                      <a:pt x="161290" y="113030"/>
                      <a:pt x="168910" y="119380"/>
                    </a:cubicBezTo>
                    <a:cubicBezTo>
                      <a:pt x="176530" y="125730"/>
                      <a:pt x="186690" y="130810"/>
                      <a:pt x="194310" y="137160"/>
                    </a:cubicBezTo>
                    <a:cubicBezTo>
                      <a:pt x="201930" y="143510"/>
                      <a:pt x="209550" y="151130"/>
                      <a:pt x="217170" y="158750"/>
                    </a:cubicBezTo>
                    <a:cubicBezTo>
                      <a:pt x="223520" y="166370"/>
                      <a:pt x="237490" y="173990"/>
                      <a:pt x="236220" y="180340"/>
                    </a:cubicBezTo>
                    <a:cubicBezTo>
                      <a:pt x="233680" y="187960"/>
                      <a:pt x="196850" y="200660"/>
                      <a:pt x="187960" y="195580"/>
                    </a:cubicBezTo>
                    <a:cubicBezTo>
                      <a:pt x="181610" y="191770"/>
                      <a:pt x="184150" y="175260"/>
                      <a:pt x="181610" y="166370"/>
                    </a:cubicBezTo>
                    <a:cubicBezTo>
                      <a:pt x="179070" y="157480"/>
                      <a:pt x="176530" y="148590"/>
                      <a:pt x="171450" y="142240"/>
                    </a:cubicBezTo>
                    <a:cubicBezTo>
                      <a:pt x="166370" y="134620"/>
                      <a:pt x="158750" y="130810"/>
                      <a:pt x="151130" y="124460"/>
                    </a:cubicBezTo>
                    <a:cubicBezTo>
                      <a:pt x="143510" y="118110"/>
                      <a:pt x="132080" y="113030"/>
                      <a:pt x="125730" y="106680"/>
                    </a:cubicBezTo>
                    <a:cubicBezTo>
                      <a:pt x="119380" y="100330"/>
                      <a:pt x="114300" y="92710"/>
                      <a:pt x="110490" y="85090"/>
                    </a:cubicBezTo>
                    <a:cubicBezTo>
                      <a:pt x="106680" y="78740"/>
                      <a:pt x="102870" y="69850"/>
                      <a:pt x="100330" y="64770"/>
                    </a:cubicBezTo>
                    <a:cubicBezTo>
                      <a:pt x="99060" y="62230"/>
                      <a:pt x="97790" y="60960"/>
                      <a:pt x="96520" y="58420"/>
                    </a:cubicBezTo>
                    <a:cubicBezTo>
                      <a:pt x="95250" y="55880"/>
                      <a:pt x="95250" y="52070"/>
                      <a:pt x="95250" y="49530"/>
                    </a:cubicBezTo>
                    <a:cubicBezTo>
                      <a:pt x="95250" y="46990"/>
                      <a:pt x="95250" y="44450"/>
                      <a:pt x="95250" y="41910"/>
                    </a:cubicBezTo>
                    <a:cubicBezTo>
                      <a:pt x="95250" y="39370"/>
                      <a:pt x="96520" y="35560"/>
                      <a:pt x="97790" y="33020"/>
                    </a:cubicBezTo>
                    <a:cubicBezTo>
                      <a:pt x="99060" y="30480"/>
                      <a:pt x="100330" y="29210"/>
                      <a:pt x="101600" y="26670"/>
                    </a:cubicBezTo>
                    <a:cubicBezTo>
                      <a:pt x="102870" y="24130"/>
                      <a:pt x="104140" y="21590"/>
                      <a:pt x="106680" y="20320"/>
                    </a:cubicBezTo>
                    <a:cubicBezTo>
                      <a:pt x="109220" y="17780"/>
                      <a:pt x="111760" y="16510"/>
                      <a:pt x="114300" y="15240"/>
                    </a:cubicBezTo>
                    <a:cubicBezTo>
                      <a:pt x="116840" y="13970"/>
                      <a:pt x="119380" y="12700"/>
                      <a:pt x="121920" y="12700"/>
                    </a:cubicBezTo>
                    <a:cubicBezTo>
                      <a:pt x="124460" y="12700"/>
                      <a:pt x="128270" y="12700"/>
                      <a:pt x="130810" y="12700"/>
                    </a:cubicBezTo>
                    <a:cubicBezTo>
                      <a:pt x="133350" y="12700"/>
                      <a:pt x="135890" y="13970"/>
                      <a:pt x="138430" y="13970"/>
                    </a:cubicBezTo>
                    <a:cubicBezTo>
                      <a:pt x="140970" y="15240"/>
                      <a:pt x="143510" y="15240"/>
                      <a:pt x="146050" y="16510"/>
                    </a:cubicBezTo>
                    <a:cubicBezTo>
                      <a:pt x="148590" y="17780"/>
                      <a:pt x="151130" y="20320"/>
                      <a:pt x="152400" y="21590"/>
                    </a:cubicBezTo>
                    <a:cubicBezTo>
                      <a:pt x="153670" y="24130"/>
                      <a:pt x="154940" y="25400"/>
                      <a:pt x="157480" y="27940"/>
                    </a:cubicBezTo>
                    <a:cubicBezTo>
                      <a:pt x="161290" y="34290"/>
                      <a:pt x="168910" y="46990"/>
                      <a:pt x="172720" y="55880"/>
                    </a:cubicBezTo>
                    <a:cubicBezTo>
                      <a:pt x="176530" y="64770"/>
                      <a:pt x="177800" y="73660"/>
                      <a:pt x="181610" y="82550"/>
                    </a:cubicBezTo>
                    <a:cubicBezTo>
                      <a:pt x="185420" y="92710"/>
                      <a:pt x="190500" y="101600"/>
                      <a:pt x="193040" y="111760"/>
                    </a:cubicBezTo>
                    <a:cubicBezTo>
                      <a:pt x="195580" y="120650"/>
                      <a:pt x="198120" y="129540"/>
                      <a:pt x="196850" y="137160"/>
                    </a:cubicBezTo>
                    <a:cubicBezTo>
                      <a:pt x="195580" y="144780"/>
                      <a:pt x="190500" y="152400"/>
                      <a:pt x="184150" y="158750"/>
                    </a:cubicBezTo>
                    <a:cubicBezTo>
                      <a:pt x="177800" y="165100"/>
                      <a:pt x="168910" y="171450"/>
                      <a:pt x="158750" y="172720"/>
                    </a:cubicBezTo>
                    <a:cubicBezTo>
                      <a:pt x="147320" y="173990"/>
                      <a:pt x="128270" y="165100"/>
                      <a:pt x="116840" y="157480"/>
                    </a:cubicBezTo>
                    <a:cubicBezTo>
                      <a:pt x="106680" y="149860"/>
                      <a:pt x="99060" y="139700"/>
                      <a:pt x="92710" y="129540"/>
                    </a:cubicBezTo>
                    <a:cubicBezTo>
                      <a:pt x="86360" y="119380"/>
                      <a:pt x="81280" y="109220"/>
                      <a:pt x="76200" y="99060"/>
                    </a:cubicBezTo>
                    <a:cubicBezTo>
                      <a:pt x="72390" y="88900"/>
                      <a:pt x="63500" y="77470"/>
                      <a:pt x="66040" y="69850"/>
                    </a:cubicBezTo>
                    <a:cubicBezTo>
                      <a:pt x="68580" y="62230"/>
                      <a:pt x="85090" y="55880"/>
                      <a:pt x="95250" y="55880"/>
                    </a:cubicBezTo>
                    <a:cubicBezTo>
                      <a:pt x="104140" y="55880"/>
                      <a:pt x="114300" y="60960"/>
                      <a:pt x="121920" y="66040"/>
                    </a:cubicBezTo>
                    <a:cubicBezTo>
                      <a:pt x="129540" y="71120"/>
                      <a:pt x="135890" y="78740"/>
                      <a:pt x="142240" y="86360"/>
                    </a:cubicBezTo>
                    <a:cubicBezTo>
                      <a:pt x="147320" y="92710"/>
                      <a:pt x="154940" y="99060"/>
                      <a:pt x="157480" y="106680"/>
                    </a:cubicBezTo>
                    <a:cubicBezTo>
                      <a:pt x="160020" y="114300"/>
                      <a:pt x="162560" y="124460"/>
                      <a:pt x="160020" y="133350"/>
                    </a:cubicBezTo>
                    <a:cubicBezTo>
                      <a:pt x="156210" y="143510"/>
                      <a:pt x="143510" y="158750"/>
                      <a:pt x="133350" y="162560"/>
                    </a:cubicBezTo>
                    <a:cubicBezTo>
                      <a:pt x="123190" y="166370"/>
                      <a:pt x="110490" y="163830"/>
                      <a:pt x="100330" y="160020"/>
                    </a:cubicBezTo>
                    <a:cubicBezTo>
                      <a:pt x="90170" y="156210"/>
                      <a:pt x="81280" y="149860"/>
                      <a:pt x="73660" y="143510"/>
                    </a:cubicBezTo>
                    <a:cubicBezTo>
                      <a:pt x="66040" y="138430"/>
                      <a:pt x="54610" y="133350"/>
                      <a:pt x="53340" y="125730"/>
                    </a:cubicBezTo>
                    <a:cubicBezTo>
                      <a:pt x="52070" y="116840"/>
                      <a:pt x="64770" y="104140"/>
                      <a:pt x="67310" y="93980"/>
                    </a:cubicBezTo>
                    <a:cubicBezTo>
                      <a:pt x="69850" y="83820"/>
                      <a:pt x="64770" y="67310"/>
                      <a:pt x="68580" y="64770"/>
                    </a:cubicBezTo>
                    <a:cubicBezTo>
                      <a:pt x="72390" y="62230"/>
                      <a:pt x="82550" y="74930"/>
                      <a:pt x="90170" y="80010"/>
                    </a:cubicBezTo>
                    <a:cubicBezTo>
                      <a:pt x="97790" y="86360"/>
                      <a:pt x="105410" y="92710"/>
                      <a:pt x="111760" y="99060"/>
                    </a:cubicBezTo>
                    <a:cubicBezTo>
                      <a:pt x="118110" y="105410"/>
                      <a:pt x="123190" y="111760"/>
                      <a:pt x="128270" y="118110"/>
                    </a:cubicBezTo>
                    <a:cubicBezTo>
                      <a:pt x="133350" y="124460"/>
                      <a:pt x="139700" y="132080"/>
                      <a:pt x="144780" y="138430"/>
                    </a:cubicBezTo>
                    <a:cubicBezTo>
                      <a:pt x="149860" y="146050"/>
                      <a:pt x="152400" y="156210"/>
                      <a:pt x="160020" y="160020"/>
                    </a:cubicBezTo>
                    <a:cubicBezTo>
                      <a:pt x="168910" y="165100"/>
                      <a:pt x="186690" y="157480"/>
                      <a:pt x="196850" y="160020"/>
                    </a:cubicBezTo>
                    <a:cubicBezTo>
                      <a:pt x="205740" y="162560"/>
                      <a:pt x="212090" y="168910"/>
                      <a:pt x="219710" y="173990"/>
                    </a:cubicBezTo>
                    <a:cubicBezTo>
                      <a:pt x="227330" y="179070"/>
                      <a:pt x="233680" y="185420"/>
                      <a:pt x="240030" y="191770"/>
                    </a:cubicBezTo>
                    <a:cubicBezTo>
                      <a:pt x="246380" y="198120"/>
                      <a:pt x="252730" y="203200"/>
                      <a:pt x="259080" y="209550"/>
                    </a:cubicBezTo>
                    <a:cubicBezTo>
                      <a:pt x="265430" y="215900"/>
                      <a:pt x="276860" y="228600"/>
                      <a:pt x="276860" y="228600"/>
                    </a:cubicBezTo>
                    <a:cubicBezTo>
                      <a:pt x="276860" y="228600"/>
                      <a:pt x="270510" y="222250"/>
                      <a:pt x="270510" y="222250"/>
                    </a:cubicBezTo>
                    <a:cubicBezTo>
                      <a:pt x="270510" y="222250"/>
                      <a:pt x="275590" y="224790"/>
                      <a:pt x="278130" y="226060"/>
                    </a:cubicBezTo>
                    <a:cubicBezTo>
                      <a:pt x="280670" y="227330"/>
                      <a:pt x="283210" y="228600"/>
                      <a:pt x="284480" y="231140"/>
                    </a:cubicBezTo>
                    <a:cubicBezTo>
                      <a:pt x="287020" y="233680"/>
                      <a:pt x="288290" y="236220"/>
                      <a:pt x="289560" y="238760"/>
                    </a:cubicBezTo>
                    <a:cubicBezTo>
                      <a:pt x="290830" y="241300"/>
                      <a:pt x="292100" y="243840"/>
                      <a:pt x="293370" y="246380"/>
                    </a:cubicBezTo>
                    <a:cubicBezTo>
                      <a:pt x="294640" y="248920"/>
                      <a:pt x="294640" y="252730"/>
                      <a:pt x="294640" y="255270"/>
                    </a:cubicBezTo>
                    <a:cubicBezTo>
                      <a:pt x="294640" y="257810"/>
                      <a:pt x="294640" y="261620"/>
                      <a:pt x="293370" y="264160"/>
                    </a:cubicBezTo>
                    <a:cubicBezTo>
                      <a:pt x="293370" y="266700"/>
                      <a:pt x="292100" y="269240"/>
                      <a:pt x="290830" y="271780"/>
                    </a:cubicBezTo>
                    <a:cubicBezTo>
                      <a:pt x="289560" y="274320"/>
                      <a:pt x="288290" y="276860"/>
                      <a:pt x="285750" y="279400"/>
                    </a:cubicBezTo>
                    <a:cubicBezTo>
                      <a:pt x="284480" y="281940"/>
                      <a:pt x="281940" y="284480"/>
                      <a:pt x="279400" y="285750"/>
                    </a:cubicBezTo>
                    <a:cubicBezTo>
                      <a:pt x="276860" y="287020"/>
                      <a:pt x="274320" y="288290"/>
                      <a:pt x="271780" y="289560"/>
                    </a:cubicBezTo>
                    <a:cubicBezTo>
                      <a:pt x="269240" y="290830"/>
                      <a:pt x="265430" y="292100"/>
                      <a:pt x="262890" y="292100"/>
                    </a:cubicBezTo>
                    <a:cubicBezTo>
                      <a:pt x="260350" y="292100"/>
                      <a:pt x="256540" y="292100"/>
                      <a:pt x="254000" y="292100"/>
                    </a:cubicBezTo>
                    <a:cubicBezTo>
                      <a:pt x="251460" y="292100"/>
                      <a:pt x="247650" y="292100"/>
                      <a:pt x="245110" y="289560"/>
                    </a:cubicBezTo>
                    <a:cubicBezTo>
                      <a:pt x="238760" y="284480"/>
                      <a:pt x="229870" y="265430"/>
                      <a:pt x="222250" y="255270"/>
                    </a:cubicBezTo>
                    <a:cubicBezTo>
                      <a:pt x="215900" y="246380"/>
                      <a:pt x="201930" y="238760"/>
                      <a:pt x="203200" y="232410"/>
                    </a:cubicBezTo>
                    <a:cubicBezTo>
                      <a:pt x="204470" y="227330"/>
                      <a:pt x="222250" y="219710"/>
                      <a:pt x="229870" y="220980"/>
                    </a:cubicBezTo>
                    <a:cubicBezTo>
                      <a:pt x="236220" y="222250"/>
                      <a:pt x="241300" y="233680"/>
                      <a:pt x="246380" y="241300"/>
                    </a:cubicBezTo>
                    <a:cubicBezTo>
                      <a:pt x="251460" y="250190"/>
                      <a:pt x="257810" y="259080"/>
                      <a:pt x="259080" y="269240"/>
                    </a:cubicBezTo>
                    <a:cubicBezTo>
                      <a:pt x="260350" y="278130"/>
                      <a:pt x="260350" y="288290"/>
                      <a:pt x="257810" y="297180"/>
                    </a:cubicBezTo>
                    <a:cubicBezTo>
                      <a:pt x="255270" y="306070"/>
                      <a:pt x="250190" y="313690"/>
                      <a:pt x="243840" y="321310"/>
                    </a:cubicBezTo>
                    <a:cubicBezTo>
                      <a:pt x="237490" y="328930"/>
                      <a:pt x="227330" y="337820"/>
                      <a:pt x="218440" y="340360"/>
                    </a:cubicBezTo>
                    <a:cubicBezTo>
                      <a:pt x="209550" y="342900"/>
                      <a:pt x="196850" y="342900"/>
                      <a:pt x="187960" y="340360"/>
                    </a:cubicBezTo>
                    <a:cubicBezTo>
                      <a:pt x="179070" y="337820"/>
                      <a:pt x="170180" y="330200"/>
                      <a:pt x="163830" y="322580"/>
                    </a:cubicBezTo>
                    <a:cubicBezTo>
                      <a:pt x="158750" y="316230"/>
                      <a:pt x="157480" y="306070"/>
                      <a:pt x="153670" y="298450"/>
                    </a:cubicBezTo>
                    <a:cubicBezTo>
                      <a:pt x="149860" y="290830"/>
                      <a:pt x="147320" y="283210"/>
                      <a:pt x="143510" y="275590"/>
                    </a:cubicBezTo>
                    <a:cubicBezTo>
                      <a:pt x="139700" y="267970"/>
                      <a:pt x="135890" y="259080"/>
                      <a:pt x="129540" y="251460"/>
                    </a:cubicBezTo>
                    <a:cubicBezTo>
                      <a:pt x="123190" y="243840"/>
                      <a:pt x="113030" y="237490"/>
                      <a:pt x="106680" y="229870"/>
                    </a:cubicBezTo>
                    <a:cubicBezTo>
                      <a:pt x="100330" y="223520"/>
                      <a:pt x="95250" y="218440"/>
                      <a:pt x="90170" y="210820"/>
                    </a:cubicBezTo>
                    <a:cubicBezTo>
                      <a:pt x="85090" y="201930"/>
                      <a:pt x="78740" y="189230"/>
                      <a:pt x="77470" y="177800"/>
                    </a:cubicBezTo>
                    <a:cubicBezTo>
                      <a:pt x="76200" y="167640"/>
                      <a:pt x="81280" y="156210"/>
                      <a:pt x="78740" y="147320"/>
                    </a:cubicBezTo>
                    <a:cubicBezTo>
                      <a:pt x="76200" y="139700"/>
                      <a:pt x="67310" y="134620"/>
                      <a:pt x="63500" y="129540"/>
                    </a:cubicBezTo>
                    <a:cubicBezTo>
                      <a:pt x="60960" y="125730"/>
                      <a:pt x="60960" y="123190"/>
                      <a:pt x="59690" y="120650"/>
                    </a:cubicBezTo>
                    <a:cubicBezTo>
                      <a:pt x="58420" y="118110"/>
                      <a:pt x="58420" y="114300"/>
                      <a:pt x="58420" y="111760"/>
                    </a:cubicBezTo>
                    <a:cubicBezTo>
                      <a:pt x="58420" y="109220"/>
                      <a:pt x="59690" y="106680"/>
                      <a:pt x="59690" y="104140"/>
                    </a:cubicBezTo>
                    <a:cubicBezTo>
                      <a:pt x="60960" y="101600"/>
                      <a:pt x="60960" y="97790"/>
                      <a:pt x="62230" y="95250"/>
                    </a:cubicBezTo>
                    <a:cubicBezTo>
                      <a:pt x="63500" y="92710"/>
                      <a:pt x="66040" y="90170"/>
                      <a:pt x="67310" y="87630"/>
                    </a:cubicBezTo>
                    <a:cubicBezTo>
                      <a:pt x="68580" y="85090"/>
                      <a:pt x="69850" y="83820"/>
                      <a:pt x="72390" y="82550"/>
                    </a:cubicBezTo>
                    <a:cubicBezTo>
                      <a:pt x="74930" y="81280"/>
                      <a:pt x="77470" y="78740"/>
                      <a:pt x="80010" y="77470"/>
                    </a:cubicBezTo>
                    <a:cubicBezTo>
                      <a:pt x="82550" y="76200"/>
                      <a:pt x="86360" y="74930"/>
                      <a:pt x="88900" y="74930"/>
                    </a:cubicBezTo>
                    <a:cubicBezTo>
                      <a:pt x="91440" y="74930"/>
                      <a:pt x="95250" y="74930"/>
                      <a:pt x="97790" y="74930"/>
                    </a:cubicBezTo>
                    <a:cubicBezTo>
                      <a:pt x="100330" y="74930"/>
                      <a:pt x="104140" y="74930"/>
                      <a:pt x="106680" y="76200"/>
                    </a:cubicBezTo>
                    <a:cubicBezTo>
                      <a:pt x="109220" y="77470"/>
                      <a:pt x="111760" y="78740"/>
                      <a:pt x="114300" y="80010"/>
                    </a:cubicBezTo>
                    <a:cubicBezTo>
                      <a:pt x="116840" y="81280"/>
                      <a:pt x="118110" y="83820"/>
                      <a:pt x="120650" y="86360"/>
                    </a:cubicBezTo>
                    <a:cubicBezTo>
                      <a:pt x="121920" y="88900"/>
                      <a:pt x="123190" y="90170"/>
                      <a:pt x="125730" y="92710"/>
                    </a:cubicBezTo>
                    <a:cubicBezTo>
                      <a:pt x="130810" y="99060"/>
                      <a:pt x="140970" y="110490"/>
                      <a:pt x="147320" y="119380"/>
                    </a:cubicBezTo>
                    <a:cubicBezTo>
                      <a:pt x="153670" y="127000"/>
                      <a:pt x="158750" y="134620"/>
                      <a:pt x="163830" y="143510"/>
                    </a:cubicBezTo>
                    <a:cubicBezTo>
                      <a:pt x="168910" y="151130"/>
                      <a:pt x="172720" y="160020"/>
                      <a:pt x="177800" y="168910"/>
                    </a:cubicBezTo>
                    <a:cubicBezTo>
                      <a:pt x="182880" y="179070"/>
                      <a:pt x="189230" y="189230"/>
                      <a:pt x="194310" y="199390"/>
                    </a:cubicBezTo>
                    <a:cubicBezTo>
                      <a:pt x="199390" y="209550"/>
                      <a:pt x="205740" y="220980"/>
                      <a:pt x="210820" y="232410"/>
                    </a:cubicBezTo>
                    <a:cubicBezTo>
                      <a:pt x="215900" y="242570"/>
                      <a:pt x="219710" y="252730"/>
                      <a:pt x="224790" y="262890"/>
                    </a:cubicBezTo>
                    <a:cubicBezTo>
                      <a:pt x="229870" y="273050"/>
                      <a:pt x="234950" y="283210"/>
                      <a:pt x="240030" y="293370"/>
                    </a:cubicBezTo>
                    <a:cubicBezTo>
                      <a:pt x="243840" y="303530"/>
                      <a:pt x="248920" y="313690"/>
                      <a:pt x="251460" y="323850"/>
                    </a:cubicBezTo>
                    <a:cubicBezTo>
                      <a:pt x="252730" y="332740"/>
                      <a:pt x="252730" y="340360"/>
                      <a:pt x="252730" y="349250"/>
                    </a:cubicBezTo>
                    <a:cubicBezTo>
                      <a:pt x="252730" y="358140"/>
                      <a:pt x="250190" y="365760"/>
                      <a:pt x="247650" y="374650"/>
                    </a:cubicBezTo>
                    <a:cubicBezTo>
                      <a:pt x="243840" y="387350"/>
                      <a:pt x="241300" y="410210"/>
                      <a:pt x="231140" y="417830"/>
                    </a:cubicBezTo>
                    <a:cubicBezTo>
                      <a:pt x="220980" y="424180"/>
                      <a:pt x="199390" y="422910"/>
                      <a:pt x="189230" y="417830"/>
                    </a:cubicBezTo>
                    <a:cubicBezTo>
                      <a:pt x="180340" y="412750"/>
                      <a:pt x="173990" y="400050"/>
                      <a:pt x="171450" y="389890"/>
                    </a:cubicBezTo>
                    <a:cubicBezTo>
                      <a:pt x="168910" y="381000"/>
                      <a:pt x="170180" y="365760"/>
                      <a:pt x="170180" y="361950"/>
                    </a:cubicBezTo>
                    <a:cubicBezTo>
                      <a:pt x="170180" y="360680"/>
                      <a:pt x="170180" y="360680"/>
                      <a:pt x="170180" y="359410"/>
                    </a:cubicBezTo>
                    <a:cubicBezTo>
                      <a:pt x="170180" y="358140"/>
                      <a:pt x="171450" y="354330"/>
                      <a:pt x="171450" y="351790"/>
                    </a:cubicBezTo>
                    <a:cubicBezTo>
                      <a:pt x="172720" y="349250"/>
                      <a:pt x="172720" y="346710"/>
                      <a:pt x="173990" y="344170"/>
                    </a:cubicBezTo>
                    <a:cubicBezTo>
                      <a:pt x="175260" y="341630"/>
                      <a:pt x="176530" y="339090"/>
                      <a:pt x="179070" y="336550"/>
                    </a:cubicBezTo>
                    <a:cubicBezTo>
                      <a:pt x="180340" y="334010"/>
                      <a:pt x="182880" y="332740"/>
                      <a:pt x="185420" y="331470"/>
                    </a:cubicBezTo>
                    <a:cubicBezTo>
                      <a:pt x="187960" y="330200"/>
                      <a:pt x="189230" y="328930"/>
                      <a:pt x="191770" y="327660"/>
                    </a:cubicBezTo>
                    <a:cubicBezTo>
                      <a:pt x="194310" y="326390"/>
                      <a:pt x="198120" y="325120"/>
                      <a:pt x="200660" y="325120"/>
                    </a:cubicBezTo>
                    <a:cubicBezTo>
                      <a:pt x="203200" y="325120"/>
                      <a:pt x="205740" y="325120"/>
                      <a:pt x="208280" y="325120"/>
                    </a:cubicBezTo>
                    <a:cubicBezTo>
                      <a:pt x="210820" y="325120"/>
                      <a:pt x="214630" y="326390"/>
                      <a:pt x="217170" y="327660"/>
                    </a:cubicBezTo>
                    <a:cubicBezTo>
                      <a:pt x="219710" y="328930"/>
                      <a:pt x="220980" y="330200"/>
                      <a:pt x="223520" y="331470"/>
                    </a:cubicBezTo>
                    <a:cubicBezTo>
                      <a:pt x="226060" y="332740"/>
                      <a:pt x="228600" y="335280"/>
                      <a:pt x="229870" y="336550"/>
                    </a:cubicBezTo>
                    <a:cubicBezTo>
                      <a:pt x="232410" y="339090"/>
                      <a:pt x="233680" y="340360"/>
                      <a:pt x="234950" y="342900"/>
                    </a:cubicBezTo>
                    <a:cubicBezTo>
                      <a:pt x="236220" y="345440"/>
                      <a:pt x="237490" y="347980"/>
                      <a:pt x="237490" y="350520"/>
                    </a:cubicBezTo>
                    <a:cubicBezTo>
                      <a:pt x="238760" y="353060"/>
                      <a:pt x="238760" y="355600"/>
                      <a:pt x="238760" y="359410"/>
                    </a:cubicBezTo>
                    <a:cubicBezTo>
                      <a:pt x="238760" y="367030"/>
                      <a:pt x="238760" y="381000"/>
                      <a:pt x="238760" y="392430"/>
                    </a:cubicBezTo>
                    <a:cubicBezTo>
                      <a:pt x="238760" y="406400"/>
                      <a:pt x="237490" y="422910"/>
                      <a:pt x="236220" y="435610"/>
                    </a:cubicBezTo>
                    <a:cubicBezTo>
                      <a:pt x="236220" y="445770"/>
                      <a:pt x="234950" y="454660"/>
                      <a:pt x="234950" y="464820"/>
                    </a:cubicBezTo>
                    <a:cubicBezTo>
                      <a:pt x="234950" y="477520"/>
                      <a:pt x="234950" y="492760"/>
                      <a:pt x="234950" y="504190"/>
                    </a:cubicBezTo>
                    <a:cubicBezTo>
                      <a:pt x="234950" y="514350"/>
                      <a:pt x="233680" y="523240"/>
                      <a:pt x="232410" y="532130"/>
                    </a:cubicBezTo>
                    <a:cubicBezTo>
                      <a:pt x="231140" y="542290"/>
                      <a:pt x="228600" y="552450"/>
                      <a:pt x="227330" y="562610"/>
                    </a:cubicBezTo>
                    <a:cubicBezTo>
                      <a:pt x="226060" y="571500"/>
                      <a:pt x="223520" y="579120"/>
                      <a:pt x="222250" y="588010"/>
                    </a:cubicBezTo>
                    <a:cubicBezTo>
                      <a:pt x="220980" y="596900"/>
                      <a:pt x="222250" y="607060"/>
                      <a:pt x="220980" y="615950"/>
                    </a:cubicBezTo>
                    <a:cubicBezTo>
                      <a:pt x="219710" y="626110"/>
                      <a:pt x="218440" y="636270"/>
                      <a:pt x="217170" y="645160"/>
                    </a:cubicBezTo>
                    <a:cubicBezTo>
                      <a:pt x="215900" y="654050"/>
                      <a:pt x="213360" y="662940"/>
                      <a:pt x="210820" y="671830"/>
                    </a:cubicBezTo>
                    <a:cubicBezTo>
                      <a:pt x="208280" y="681990"/>
                      <a:pt x="204470" y="692150"/>
                      <a:pt x="201930" y="701040"/>
                    </a:cubicBezTo>
                    <a:cubicBezTo>
                      <a:pt x="199390" y="708660"/>
                      <a:pt x="198120" y="717550"/>
                      <a:pt x="195580" y="722630"/>
                    </a:cubicBezTo>
                    <a:cubicBezTo>
                      <a:pt x="194310" y="726440"/>
                      <a:pt x="193040" y="727710"/>
                      <a:pt x="191770" y="730250"/>
                    </a:cubicBezTo>
                    <a:cubicBezTo>
                      <a:pt x="190500" y="732790"/>
                      <a:pt x="189230" y="735330"/>
                      <a:pt x="186690" y="736600"/>
                    </a:cubicBezTo>
                    <a:cubicBezTo>
                      <a:pt x="185420" y="737870"/>
                      <a:pt x="182880" y="739140"/>
                      <a:pt x="180340" y="740410"/>
                    </a:cubicBezTo>
                    <a:cubicBezTo>
                      <a:pt x="177800" y="741680"/>
                      <a:pt x="173990" y="742950"/>
                      <a:pt x="171450" y="744220"/>
                    </a:cubicBezTo>
                    <a:cubicBezTo>
                      <a:pt x="168910" y="745490"/>
                      <a:pt x="166370" y="745490"/>
                      <a:pt x="163830" y="745490"/>
                    </a:cubicBezTo>
                    <a:cubicBezTo>
                      <a:pt x="161290" y="745490"/>
                      <a:pt x="157480" y="745490"/>
                      <a:pt x="154940" y="744220"/>
                    </a:cubicBezTo>
                    <a:cubicBezTo>
                      <a:pt x="152400" y="744220"/>
                      <a:pt x="149860" y="742950"/>
                      <a:pt x="147320" y="741680"/>
                    </a:cubicBezTo>
                    <a:cubicBezTo>
                      <a:pt x="144780" y="740410"/>
                      <a:pt x="143510" y="737870"/>
                      <a:pt x="140970" y="736600"/>
                    </a:cubicBezTo>
                    <a:cubicBezTo>
                      <a:pt x="138430" y="735330"/>
                      <a:pt x="135890" y="734060"/>
                      <a:pt x="134620" y="731520"/>
                    </a:cubicBezTo>
                    <a:cubicBezTo>
                      <a:pt x="133350" y="728980"/>
                      <a:pt x="132080" y="726440"/>
                      <a:pt x="130810" y="723900"/>
                    </a:cubicBezTo>
                    <a:cubicBezTo>
                      <a:pt x="129540" y="721360"/>
                      <a:pt x="128270" y="717550"/>
                      <a:pt x="128270" y="715010"/>
                    </a:cubicBezTo>
                    <a:cubicBezTo>
                      <a:pt x="128270" y="712470"/>
                      <a:pt x="128270" y="709930"/>
                      <a:pt x="128270" y="707390"/>
                    </a:cubicBezTo>
                    <a:cubicBezTo>
                      <a:pt x="128270" y="704850"/>
                      <a:pt x="129540" y="698500"/>
                      <a:pt x="129540" y="698500"/>
                    </a:cubicBezTo>
                    <a:cubicBezTo>
                      <a:pt x="130810" y="698500"/>
                      <a:pt x="133350" y="727710"/>
                      <a:pt x="133350" y="727710"/>
                    </a:cubicBezTo>
                    <a:cubicBezTo>
                      <a:pt x="133350" y="727710"/>
                      <a:pt x="127000" y="707390"/>
                      <a:pt x="128270" y="697230"/>
                    </a:cubicBezTo>
                    <a:cubicBezTo>
                      <a:pt x="129540" y="687070"/>
                      <a:pt x="134620" y="679450"/>
                      <a:pt x="137160" y="668020"/>
                    </a:cubicBezTo>
                    <a:cubicBezTo>
                      <a:pt x="140970" y="652780"/>
                      <a:pt x="146050" y="627380"/>
                      <a:pt x="149860" y="612140"/>
                    </a:cubicBezTo>
                    <a:cubicBezTo>
                      <a:pt x="152400" y="600710"/>
                      <a:pt x="153670" y="593090"/>
                      <a:pt x="156210" y="582930"/>
                    </a:cubicBezTo>
                    <a:cubicBezTo>
                      <a:pt x="160020" y="568960"/>
                      <a:pt x="167640" y="551180"/>
                      <a:pt x="172720" y="535940"/>
                    </a:cubicBezTo>
                    <a:cubicBezTo>
                      <a:pt x="177800" y="521970"/>
                      <a:pt x="182880" y="510540"/>
                      <a:pt x="186690" y="497840"/>
                    </a:cubicBezTo>
                    <a:cubicBezTo>
                      <a:pt x="190500" y="486410"/>
                      <a:pt x="193040" y="476250"/>
                      <a:pt x="196850" y="466090"/>
                    </a:cubicBezTo>
                    <a:cubicBezTo>
                      <a:pt x="199390" y="455930"/>
                      <a:pt x="203200" y="448310"/>
                      <a:pt x="205740" y="438150"/>
                    </a:cubicBezTo>
                    <a:cubicBezTo>
                      <a:pt x="209550" y="425450"/>
                      <a:pt x="213360" y="408940"/>
                      <a:pt x="215900" y="396240"/>
                    </a:cubicBezTo>
                    <a:cubicBezTo>
                      <a:pt x="218440" y="384810"/>
                      <a:pt x="219710" y="373380"/>
                      <a:pt x="220980" y="363220"/>
                    </a:cubicBezTo>
                    <a:cubicBezTo>
                      <a:pt x="222250" y="353060"/>
                      <a:pt x="222250" y="344170"/>
                      <a:pt x="222250" y="335280"/>
                    </a:cubicBezTo>
                    <a:cubicBezTo>
                      <a:pt x="222250" y="326390"/>
                      <a:pt x="220980" y="317500"/>
                      <a:pt x="220980" y="308610"/>
                    </a:cubicBezTo>
                    <a:cubicBezTo>
                      <a:pt x="220980" y="299720"/>
                      <a:pt x="220980" y="289560"/>
                      <a:pt x="219710" y="280670"/>
                    </a:cubicBezTo>
                    <a:cubicBezTo>
                      <a:pt x="218440" y="271780"/>
                      <a:pt x="218440" y="264160"/>
                      <a:pt x="215900" y="255270"/>
                    </a:cubicBezTo>
                    <a:cubicBezTo>
                      <a:pt x="213360" y="246380"/>
                      <a:pt x="207010" y="228600"/>
                      <a:pt x="207010" y="228600"/>
                    </a:cubicBezTo>
                    <a:cubicBezTo>
                      <a:pt x="207010" y="228600"/>
                      <a:pt x="207010" y="223520"/>
                      <a:pt x="207010" y="220980"/>
                    </a:cubicBezTo>
                    <a:cubicBezTo>
                      <a:pt x="207010" y="218440"/>
                      <a:pt x="208280" y="215900"/>
                      <a:pt x="209550" y="213360"/>
                    </a:cubicBezTo>
                    <a:cubicBezTo>
                      <a:pt x="210820" y="210820"/>
                      <a:pt x="210820" y="208280"/>
                      <a:pt x="212090" y="207010"/>
                    </a:cubicBezTo>
                    <a:cubicBezTo>
                      <a:pt x="213360" y="204470"/>
                      <a:pt x="215900" y="203200"/>
                      <a:pt x="217170" y="201930"/>
                    </a:cubicBezTo>
                    <a:cubicBezTo>
                      <a:pt x="219710" y="200660"/>
                      <a:pt x="220980" y="199390"/>
                      <a:pt x="223520" y="198120"/>
                    </a:cubicBezTo>
                    <a:cubicBezTo>
                      <a:pt x="226060" y="196850"/>
                      <a:pt x="228600" y="194310"/>
                      <a:pt x="231140" y="194310"/>
                    </a:cubicBezTo>
                    <a:cubicBezTo>
                      <a:pt x="233680" y="194310"/>
                      <a:pt x="234950" y="194310"/>
                      <a:pt x="237490" y="194310"/>
                    </a:cubicBezTo>
                    <a:cubicBezTo>
                      <a:pt x="240030" y="194310"/>
                      <a:pt x="242570" y="195580"/>
                      <a:pt x="245110" y="195580"/>
                    </a:cubicBezTo>
                    <a:cubicBezTo>
                      <a:pt x="247650" y="196850"/>
                      <a:pt x="250190" y="196850"/>
                      <a:pt x="252730" y="198120"/>
                    </a:cubicBezTo>
                    <a:cubicBezTo>
                      <a:pt x="255270" y="199390"/>
                      <a:pt x="256540" y="200660"/>
                      <a:pt x="257810" y="201930"/>
                    </a:cubicBezTo>
                    <a:cubicBezTo>
                      <a:pt x="259080" y="203200"/>
                      <a:pt x="261620" y="204470"/>
                      <a:pt x="262890" y="207010"/>
                    </a:cubicBezTo>
                    <a:cubicBezTo>
                      <a:pt x="264160" y="209550"/>
                      <a:pt x="265430" y="212090"/>
                      <a:pt x="266700" y="214630"/>
                    </a:cubicBezTo>
                    <a:cubicBezTo>
                      <a:pt x="267970" y="217170"/>
                      <a:pt x="266700" y="218440"/>
                      <a:pt x="267970" y="220980"/>
                    </a:cubicBezTo>
                    <a:cubicBezTo>
                      <a:pt x="270510" y="227330"/>
                      <a:pt x="281940" y="238760"/>
                      <a:pt x="287020" y="247650"/>
                    </a:cubicBezTo>
                    <a:cubicBezTo>
                      <a:pt x="292100" y="255270"/>
                      <a:pt x="293370" y="264160"/>
                      <a:pt x="298450" y="271780"/>
                    </a:cubicBezTo>
                    <a:cubicBezTo>
                      <a:pt x="304800" y="279400"/>
                      <a:pt x="313690" y="285750"/>
                      <a:pt x="321310" y="292100"/>
                    </a:cubicBezTo>
                    <a:cubicBezTo>
                      <a:pt x="330200" y="299720"/>
                      <a:pt x="340360" y="306070"/>
                      <a:pt x="347980" y="313690"/>
                    </a:cubicBezTo>
                    <a:cubicBezTo>
                      <a:pt x="355600" y="321310"/>
                      <a:pt x="361950" y="328930"/>
                      <a:pt x="368300" y="337820"/>
                    </a:cubicBezTo>
                    <a:cubicBezTo>
                      <a:pt x="374650" y="346710"/>
                      <a:pt x="381000" y="355600"/>
                      <a:pt x="386080" y="364490"/>
                    </a:cubicBezTo>
                    <a:cubicBezTo>
                      <a:pt x="391160" y="373380"/>
                      <a:pt x="396240" y="381000"/>
                      <a:pt x="400050" y="389890"/>
                    </a:cubicBezTo>
                    <a:cubicBezTo>
                      <a:pt x="403860" y="398780"/>
                      <a:pt x="412750" y="411480"/>
                      <a:pt x="408940" y="416560"/>
                    </a:cubicBezTo>
                    <a:cubicBezTo>
                      <a:pt x="403860" y="422910"/>
                      <a:pt x="368300" y="417830"/>
                      <a:pt x="354330" y="412750"/>
                    </a:cubicBezTo>
                    <a:cubicBezTo>
                      <a:pt x="345440" y="408940"/>
                      <a:pt x="339090" y="403860"/>
                      <a:pt x="332740" y="397510"/>
                    </a:cubicBezTo>
                    <a:cubicBezTo>
                      <a:pt x="326390" y="391160"/>
                      <a:pt x="323850" y="379730"/>
                      <a:pt x="318770" y="372110"/>
                    </a:cubicBezTo>
                    <a:cubicBezTo>
                      <a:pt x="313690" y="365760"/>
                      <a:pt x="307340" y="360680"/>
                      <a:pt x="300990" y="354330"/>
                    </a:cubicBezTo>
                    <a:cubicBezTo>
                      <a:pt x="294640" y="347980"/>
                      <a:pt x="285750" y="340360"/>
                      <a:pt x="279400" y="332740"/>
                    </a:cubicBezTo>
                    <a:cubicBezTo>
                      <a:pt x="273050" y="325120"/>
                      <a:pt x="266700" y="318770"/>
                      <a:pt x="262890" y="311150"/>
                    </a:cubicBezTo>
                    <a:cubicBezTo>
                      <a:pt x="257810" y="303530"/>
                      <a:pt x="256540" y="294640"/>
                      <a:pt x="252730" y="285750"/>
                    </a:cubicBezTo>
                    <a:cubicBezTo>
                      <a:pt x="248920" y="278130"/>
                      <a:pt x="243840" y="265430"/>
                      <a:pt x="242570" y="261620"/>
                    </a:cubicBezTo>
                    <a:cubicBezTo>
                      <a:pt x="242570" y="260350"/>
                      <a:pt x="241300" y="260350"/>
                      <a:pt x="241300" y="259080"/>
                    </a:cubicBezTo>
                    <a:cubicBezTo>
                      <a:pt x="241300" y="257810"/>
                      <a:pt x="240030" y="254000"/>
                      <a:pt x="240030" y="251460"/>
                    </a:cubicBezTo>
                    <a:cubicBezTo>
                      <a:pt x="240030" y="248920"/>
                      <a:pt x="240030" y="245110"/>
                      <a:pt x="240030" y="242570"/>
                    </a:cubicBezTo>
                    <a:cubicBezTo>
                      <a:pt x="240030" y="240030"/>
                      <a:pt x="241300" y="237490"/>
                      <a:pt x="242570" y="234950"/>
                    </a:cubicBezTo>
                    <a:cubicBezTo>
                      <a:pt x="243840" y="232410"/>
                      <a:pt x="245110" y="229870"/>
                      <a:pt x="246380" y="227330"/>
                    </a:cubicBezTo>
                    <a:cubicBezTo>
                      <a:pt x="247650" y="224790"/>
                      <a:pt x="250190" y="222250"/>
                      <a:pt x="252730" y="220980"/>
                    </a:cubicBezTo>
                    <a:cubicBezTo>
                      <a:pt x="255270" y="219710"/>
                      <a:pt x="256540" y="218440"/>
                      <a:pt x="259080" y="217170"/>
                    </a:cubicBezTo>
                    <a:cubicBezTo>
                      <a:pt x="261620" y="215900"/>
                      <a:pt x="264160" y="214630"/>
                      <a:pt x="266700" y="214630"/>
                    </a:cubicBezTo>
                    <a:cubicBezTo>
                      <a:pt x="269240" y="213360"/>
                      <a:pt x="273050" y="213360"/>
                      <a:pt x="275590" y="213360"/>
                    </a:cubicBezTo>
                    <a:cubicBezTo>
                      <a:pt x="278130" y="213360"/>
                      <a:pt x="280670" y="213360"/>
                      <a:pt x="283210" y="214630"/>
                    </a:cubicBezTo>
                    <a:cubicBezTo>
                      <a:pt x="285750" y="215900"/>
                      <a:pt x="288290" y="217170"/>
                      <a:pt x="290830" y="218440"/>
                    </a:cubicBezTo>
                    <a:cubicBezTo>
                      <a:pt x="293370" y="219710"/>
                      <a:pt x="295910" y="220980"/>
                      <a:pt x="298450" y="223520"/>
                    </a:cubicBezTo>
                    <a:cubicBezTo>
                      <a:pt x="300990" y="224790"/>
                      <a:pt x="302260" y="227330"/>
                      <a:pt x="303530" y="229870"/>
                    </a:cubicBezTo>
                    <a:cubicBezTo>
                      <a:pt x="304800" y="232410"/>
                      <a:pt x="307340" y="233680"/>
                      <a:pt x="307340" y="236220"/>
                    </a:cubicBezTo>
                    <a:cubicBezTo>
                      <a:pt x="308610" y="242570"/>
                      <a:pt x="294640" y="265430"/>
                      <a:pt x="298450" y="267970"/>
                    </a:cubicBezTo>
                    <a:cubicBezTo>
                      <a:pt x="300990" y="270510"/>
                      <a:pt x="316230" y="256540"/>
                      <a:pt x="323850" y="257810"/>
                    </a:cubicBezTo>
                    <a:cubicBezTo>
                      <a:pt x="331470" y="259080"/>
                      <a:pt x="339090" y="267970"/>
                      <a:pt x="346710" y="274320"/>
                    </a:cubicBezTo>
                    <a:cubicBezTo>
                      <a:pt x="354330" y="280670"/>
                      <a:pt x="361950" y="288290"/>
                      <a:pt x="368300" y="295910"/>
                    </a:cubicBezTo>
                    <a:cubicBezTo>
                      <a:pt x="374650" y="303530"/>
                      <a:pt x="379730" y="309880"/>
                      <a:pt x="384810" y="317500"/>
                    </a:cubicBezTo>
                    <a:cubicBezTo>
                      <a:pt x="389890" y="325120"/>
                      <a:pt x="392430" y="334010"/>
                      <a:pt x="396240" y="342900"/>
                    </a:cubicBezTo>
                    <a:cubicBezTo>
                      <a:pt x="400050" y="351790"/>
                      <a:pt x="402590" y="359410"/>
                      <a:pt x="406400" y="368300"/>
                    </a:cubicBezTo>
                    <a:cubicBezTo>
                      <a:pt x="410210" y="377190"/>
                      <a:pt x="414020" y="386080"/>
                      <a:pt x="417830" y="394970"/>
                    </a:cubicBezTo>
                    <a:cubicBezTo>
                      <a:pt x="421640" y="403860"/>
                      <a:pt x="427990" y="410210"/>
                      <a:pt x="431800" y="419100"/>
                    </a:cubicBezTo>
                    <a:cubicBezTo>
                      <a:pt x="435610" y="427990"/>
                      <a:pt x="436880" y="438150"/>
                      <a:pt x="438150" y="447040"/>
                    </a:cubicBezTo>
                    <a:cubicBezTo>
                      <a:pt x="439420" y="455930"/>
                      <a:pt x="439420" y="463550"/>
                      <a:pt x="439420" y="472440"/>
                    </a:cubicBezTo>
                    <a:cubicBezTo>
                      <a:pt x="439420" y="482600"/>
                      <a:pt x="439420" y="494030"/>
                      <a:pt x="438150" y="502920"/>
                    </a:cubicBezTo>
                    <a:cubicBezTo>
                      <a:pt x="436880" y="509270"/>
                      <a:pt x="435610" y="514350"/>
                      <a:pt x="434340" y="518160"/>
                    </a:cubicBezTo>
                    <a:cubicBezTo>
                      <a:pt x="433070" y="520700"/>
                      <a:pt x="433070" y="523240"/>
                      <a:pt x="431800" y="525780"/>
                    </a:cubicBezTo>
                    <a:cubicBezTo>
                      <a:pt x="430530" y="528320"/>
                      <a:pt x="429260" y="530860"/>
                      <a:pt x="426720" y="533400"/>
                    </a:cubicBezTo>
                    <a:cubicBezTo>
                      <a:pt x="425450" y="535940"/>
                      <a:pt x="422910" y="537210"/>
                      <a:pt x="420370" y="538480"/>
                    </a:cubicBezTo>
                    <a:cubicBezTo>
                      <a:pt x="417830" y="539750"/>
                      <a:pt x="415290" y="541020"/>
                      <a:pt x="412750" y="542290"/>
                    </a:cubicBezTo>
                    <a:cubicBezTo>
                      <a:pt x="410210" y="543560"/>
                      <a:pt x="407670" y="544830"/>
                      <a:pt x="405130" y="544830"/>
                    </a:cubicBezTo>
                    <a:cubicBezTo>
                      <a:pt x="402590" y="544830"/>
                      <a:pt x="398780" y="544830"/>
                      <a:pt x="396240" y="544830"/>
                    </a:cubicBezTo>
                    <a:cubicBezTo>
                      <a:pt x="393700" y="544830"/>
                      <a:pt x="389890" y="544830"/>
                      <a:pt x="387350" y="543560"/>
                    </a:cubicBezTo>
                    <a:cubicBezTo>
                      <a:pt x="384810" y="542290"/>
                      <a:pt x="382270" y="541020"/>
                      <a:pt x="379730" y="539750"/>
                    </a:cubicBezTo>
                    <a:cubicBezTo>
                      <a:pt x="377190" y="538480"/>
                      <a:pt x="374650" y="535940"/>
                      <a:pt x="373380" y="533400"/>
                    </a:cubicBezTo>
                    <a:cubicBezTo>
                      <a:pt x="370840" y="530860"/>
                      <a:pt x="369570" y="528320"/>
                      <a:pt x="368300" y="525780"/>
                    </a:cubicBezTo>
                    <a:cubicBezTo>
                      <a:pt x="367030" y="523240"/>
                      <a:pt x="365760" y="520700"/>
                      <a:pt x="365760" y="518160"/>
                    </a:cubicBezTo>
                    <a:cubicBezTo>
                      <a:pt x="364490" y="515620"/>
                      <a:pt x="364490" y="511810"/>
                      <a:pt x="364490" y="509270"/>
                    </a:cubicBezTo>
                    <a:cubicBezTo>
                      <a:pt x="364490" y="506730"/>
                      <a:pt x="365760" y="505460"/>
                      <a:pt x="364490" y="501650"/>
                    </a:cubicBezTo>
                    <a:cubicBezTo>
                      <a:pt x="360680" y="491490"/>
                      <a:pt x="332740" y="467360"/>
                      <a:pt x="320040" y="453390"/>
                    </a:cubicBezTo>
                    <a:cubicBezTo>
                      <a:pt x="311150" y="443230"/>
                      <a:pt x="306070" y="434340"/>
                      <a:pt x="297180" y="425450"/>
                    </a:cubicBezTo>
                    <a:cubicBezTo>
                      <a:pt x="285750" y="414020"/>
                      <a:pt x="260350" y="400050"/>
                      <a:pt x="255270" y="393700"/>
                    </a:cubicBezTo>
                    <a:cubicBezTo>
                      <a:pt x="254000" y="392430"/>
                      <a:pt x="252730" y="391160"/>
                      <a:pt x="252730" y="389890"/>
                    </a:cubicBezTo>
                    <a:cubicBezTo>
                      <a:pt x="251460" y="388620"/>
                      <a:pt x="251460" y="386080"/>
                      <a:pt x="251460" y="384810"/>
                    </a:cubicBezTo>
                    <a:cubicBezTo>
                      <a:pt x="251460" y="383540"/>
                      <a:pt x="250190" y="381000"/>
                      <a:pt x="250190" y="379730"/>
                    </a:cubicBezTo>
                    <a:cubicBezTo>
                      <a:pt x="250190" y="377190"/>
                      <a:pt x="251460" y="374650"/>
                      <a:pt x="251460" y="373380"/>
                    </a:cubicBezTo>
                    <a:cubicBezTo>
                      <a:pt x="251460" y="372110"/>
                      <a:pt x="251460" y="370840"/>
                      <a:pt x="252730" y="369570"/>
                    </a:cubicBezTo>
                    <a:cubicBezTo>
                      <a:pt x="254000" y="368300"/>
                      <a:pt x="255270" y="365760"/>
                      <a:pt x="256540" y="364490"/>
                    </a:cubicBezTo>
                    <a:cubicBezTo>
                      <a:pt x="257810" y="363220"/>
                      <a:pt x="259080" y="361950"/>
                      <a:pt x="260350" y="360680"/>
                    </a:cubicBezTo>
                    <a:cubicBezTo>
                      <a:pt x="261620" y="359410"/>
                      <a:pt x="262890" y="359410"/>
                      <a:pt x="264160" y="359410"/>
                    </a:cubicBezTo>
                    <a:cubicBezTo>
                      <a:pt x="265430" y="359410"/>
                      <a:pt x="267970" y="358140"/>
                      <a:pt x="270510" y="358140"/>
                    </a:cubicBezTo>
                    <a:cubicBezTo>
                      <a:pt x="271780" y="358140"/>
                      <a:pt x="274320" y="358140"/>
                      <a:pt x="275590" y="358140"/>
                    </a:cubicBezTo>
                    <a:cubicBezTo>
                      <a:pt x="276860" y="358140"/>
                      <a:pt x="279400" y="358140"/>
                      <a:pt x="280670" y="359410"/>
                    </a:cubicBezTo>
                    <a:cubicBezTo>
                      <a:pt x="281940" y="359410"/>
                      <a:pt x="283210" y="360680"/>
                      <a:pt x="284480" y="361950"/>
                    </a:cubicBezTo>
                    <a:cubicBezTo>
                      <a:pt x="285750" y="363220"/>
                      <a:pt x="288290" y="361950"/>
                      <a:pt x="289560" y="364490"/>
                    </a:cubicBezTo>
                    <a:cubicBezTo>
                      <a:pt x="293370" y="369570"/>
                      <a:pt x="285750" y="392430"/>
                      <a:pt x="290830" y="401320"/>
                    </a:cubicBezTo>
                    <a:cubicBezTo>
                      <a:pt x="295910" y="410210"/>
                      <a:pt x="309880" y="410210"/>
                      <a:pt x="317500" y="417830"/>
                    </a:cubicBezTo>
                    <a:cubicBezTo>
                      <a:pt x="325120" y="425450"/>
                      <a:pt x="330200" y="435610"/>
                      <a:pt x="335280" y="444500"/>
                    </a:cubicBezTo>
                    <a:cubicBezTo>
                      <a:pt x="340360" y="453390"/>
                      <a:pt x="344170" y="463550"/>
                      <a:pt x="345440" y="473710"/>
                    </a:cubicBezTo>
                    <a:cubicBezTo>
                      <a:pt x="346710" y="482600"/>
                      <a:pt x="346710" y="491490"/>
                      <a:pt x="346710" y="500380"/>
                    </a:cubicBezTo>
                    <a:cubicBezTo>
                      <a:pt x="346710" y="509270"/>
                      <a:pt x="347980" y="518160"/>
                      <a:pt x="347980" y="527050"/>
                    </a:cubicBezTo>
                    <a:cubicBezTo>
                      <a:pt x="347980" y="535940"/>
                      <a:pt x="347980" y="543560"/>
                      <a:pt x="347980" y="553720"/>
                    </a:cubicBezTo>
                    <a:cubicBezTo>
                      <a:pt x="347980" y="565150"/>
                      <a:pt x="351790" y="581660"/>
                      <a:pt x="351790" y="590550"/>
                    </a:cubicBezTo>
                    <a:cubicBezTo>
                      <a:pt x="351790" y="594360"/>
                      <a:pt x="351790" y="596900"/>
                      <a:pt x="350520" y="600710"/>
                    </a:cubicBezTo>
                    <a:cubicBezTo>
                      <a:pt x="349250" y="603250"/>
                      <a:pt x="347980" y="607060"/>
                      <a:pt x="346710" y="609600"/>
                    </a:cubicBezTo>
                    <a:cubicBezTo>
                      <a:pt x="345440" y="612140"/>
                      <a:pt x="342900" y="615950"/>
                      <a:pt x="340360" y="618490"/>
                    </a:cubicBezTo>
                    <a:cubicBezTo>
                      <a:pt x="337820" y="621030"/>
                      <a:pt x="334010" y="622300"/>
                      <a:pt x="331470" y="623570"/>
                    </a:cubicBezTo>
                    <a:cubicBezTo>
                      <a:pt x="328930" y="624840"/>
                      <a:pt x="325120" y="624840"/>
                      <a:pt x="321310" y="624840"/>
                    </a:cubicBezTo>
                    <a:cubicBezTo>
                      <a:pt x="317500" y="624840"/>
                      <a:pt x="313690" y="626110"/>
                      <a:pt x="311150" y="624840"/>
                    </a:cubicBezTo>
                    <a:cubicBezTo>
                      <a:pt x="307340" y="623570"/>
                      <a:pt x="304800" y="622300"/>
                      <a:pt x="302260" y="619760"/>
                    </a:cubicBezTo>
                    <a:cubicBezTo>
                      <a:pt x="299720" y="618490"/>
                      <a:pt x="297180" y="615950"/>
                      <a:pt x="294640" y="613410"/>
                    </a:cubicBezTo>
                    <a:cubicBezTo>
                      <a:pt x="292100" y="610870"/>
                      <a:pt x="290830" y="608330"/>
                      <a:pt x="289560" y="604520"/>
                    </a:cubicBezTo>
                    <a:cubicBezTo>
                      <a:pt x="288290" y="601980"/>
                      <a:pt x="288290" y="598170"/>
                      <a:pt x="288290" y="594360"/>
                    </a:cubicBezTo>
                    <a:cubicBezTo>
                      <a:pt x="288290" y="590550"/>
                      <a:pt x="288290" y="588010"/>
                      <a:pt x="289560" y="584200"/>
                    </a:cubicBezTo>
                    <a:cubicBezTo>
                      <a:pt x="290830" y="580390"/>
                      <a:pt x="292100" y="577850"/>
                      <a:pt x="294640" y="575310"/>
                    </a:cubicBezTo>
                    <a:cubicBezTo>
                      <a:pt x="297180" y="572770"/>
                      <a:pt x="299720" y="570230"/>
                      <a:pt x="302260" y="567690"/>
                    </a:cubicBezTo>
                    <a:cubicBezTo>
                      <a:pt x="304800" y="566420"/>
                      <a:pt x="308610" y="565150"/>
                      <a:pt x="311150" y="563880"/>
                    </a:cubicBezTo>
                    <a:cubicBezTo>
                      <a:pt x="314960" y="562610"/>
                      <a:pt x="317500" y="562610"/>
                      <a:pt x="321310" y="562610"/>
                    </a:cubicBezTo>
                    <a:cubicBezTo>
                      <a:pt x="325120" y="562610"/>
                      <a:pt x="328930" y="562610"/>
                      <a:pt x="331470" y="563880"/>
                    </a:cubicBezTo>
                    <a:cubicBezTo>
                      <a:pt x="335280" y="565150"/>
                      <a:pt x="337820" y="567690"/>
                      <a:pt x="340360" y="570230"/>
                    </a:cubicBezTo>
                    <a:cubicBezTo>
                      <a:pt x="342900" y="572770"/>
                      <a:pt x="345440" y="575310"/>
                      <a:pt x="346710" y="577850"/>
                    </a:cubicBezTo>
                    <a:cubicBezTo>
                      <a:pt x="347980" y="580390"/>
                      <a:pt x="349250" y="584200"/>
                      <a:pt x="350520" y="586740"/>
                    </a:cubicBezTo>
                    <a:cubicBezTo>
                      <a:pt x="351790" y="590550"/>
                      <a:pt x="351790" y="593090"/>
                      <a:pt x="351790" y="596900"/>
                    </a:cubicBezTo>
                    <a:cubicBezTo>
                      <a:pt x="351790" y="600710"/>
                      <a:pt x="349250" y="603250"/>
                      <a:pt x="347980" y="607060"/>
                    </a:cubicBezTo>
                    <a:cubicBezTo>
                      <a:pt x="346710" y="609600"/>
                      <a:pt x="345440" y="613410"/>
                      <a:pt x="342900" y="615950"/>
                    </a:cubicBezTo>
                    <a:cubicBezTo>
                      <a:pt x="340360" y="618490"/>
                      <a:pt x="337820" y="621030"/>
                      <a:pt x="335280" y="622300"/>
                    </a:cubicBezTo>
                    <a:cubicBezTo>
                      <a:pt x="332740" y="623570"/>
                      <a:pt x="328930" y="624840"/>
                      <a:pt x="325120" y="624840"/>
                    </a:cubicBezTo>
                    <a:cubicBezTo>
                      <a:pt x="321310" y="624840"/>
                      <a:pt x="318770" y="624840"/>
                      <a:pt x="314960" y="624840"/>
                    </a:cubicBezTo>
                    <a:cubicBezTo>
                      <a:pt x="311150" y="624840"/>
                      <a:pt x="307340" y="623570"/>
                      <a:pt x="304800" y="622300"/>
                    </a:cubicBezTo>
                    <a:cubicBezTo>
                      <a:pt x="302260" y="621030"/>
                      <a:pt x="299720" y="618490"/>
                      <a:pt x="297180" y="615950"/>
                    </a:cubicBezTo>
                    <a:cubicBezTo>
                      <a:pt x="294640" y="613410"/>
                      <a:pt x="292100" y="610870"/>
                      <a:pt x="290830" y="607060"/>
                    </a:cubicBezTo>
                    <a:cubicBezTo>
                      <a:pt x="289560" y="604520"/>
                      <a:pt x="288290" y="596900"/>
                      <a:pt x="288290" y="596900"/>
                    </a:cubicBezTo>
                    <a:cubicBezTo>
                      <a:pt x="288290" y="596900"/>
                      <a:pt x="285750" y="566420"/>
                      <a:pt x="285750" y="553720"/>
                    </a:cubicBezTo>
                    <a:cubicBezTo>
                      <a:pt x="285750" y="543560"/>
                      <a:pt x="285750" y="535940"/>
                      <a:pt x="285750" y="527050"/>
                    </a:cubicBezTo>
                    <a:cubicBezTo>
                      <a:pt x="285750" y="518160"/>
                      <a:pt x="287020" y="506730"/>
                      <a:pt x="287020" y="497840"/>
                    </a:cubicBezTo>
                    <a:cubicBezTo>
                      <a:pt x="287020" y="488950"/>
                      <a:pt x="287020" y="480060"/>
                      <a:pt x="284480" y="471170"/>
                    </a:cubicBezTo>
                    <a:cubicBezTo>
                      <a:pt x="281940" y="462280"/>
                      <a:pt x="274320" y="453390"/>
                      <a:pt x="269240" y="445770"/>
                    </a:cubicBezTo>
                    <a:cubicBezTo>
                      <a:pt x="264160" y="438150"/>
                      <a:pt x="255270" y="433070"/>
                      <a:pt x="252730" y="425450"/>
                    </a:cubicBezTo>
                    <a:cubicBezTo>
                      <a:pt x="250190" y="416560"/>
                      <a:pt x="256540" y="398780"/>
                      <a:pt x="255270" y="393700"/>
                    </a:cubicBezTo>
                    <a:cubicBezTo>
                      <a:pt x="255270" y="391160"/>
                      <a:pt x="252730" y="391160"/>
                      <a:pt x="252730" y="389890"/>
                    </a:cubicBezTo>
                    <a:cubicBezTo>
                      <a:pt x="251460" y="388620"/>
                      <a:pt x="251460" y="386080"/>
                      <a:pt x="251460" y="384810"/>
                    </a:cubicBezTo>
                    <a:cubicBezTo>
                      <a:pt x="251460" y="383540"/>
                      <a:pt x="250190" y="381000"/>
                      <a:pt x="250190" y="379730"/>
                    </a:cubicBezTo>
                    <a:cubicBezTo>
                      <a:pt x="250190" y="377190"/>
                      <a:pt x="251460" y="374650"/>
                      <a:pt x="251460" y="373380"/>
                    </a:cubicBezTo>
                    <a:cubicBezTo>
                      <a:pt x="251460" y="372110"/>
                      <a:pt x="251460" y="370840"/>
                      <a:pt x="252730" y="369570"/>
                    </a:cubicBezTo>
                    <a:cubicBezTo>
                      <a:pt x="254000" y="368300"/>
                      <a:pt x="255270" y="365760"/>
                      <a:pt x="256540" y="364490"/>
                    </a:cubicBezTo>
                    <a:cubicBezTo>
                      <a:pt x="257810" y="363220"/>
                      <a:pt x="259080" y="361950"/>
                      <a:pt x="260350" y="360680"/>
                    </a:cubicBezTo>
                    <a:cubicBezTo>
                      <a:pt x="261620" y="359410"/>
                      <a:pt x="262890" y="359410"/>
                      <a:pt x="264160" y="359410"/>
                    </a:cubicBezTo>
                    <a:cubicBezTo>
                      <a:pt x="265430" y="359410"/>
                      <a:pt x="267970" y="358140"/>
                      <a:pt x="270510" y="358140"/>
                    </a:cubicBezTo>
                    <a:cubicBezTo>
                      <a:pt x="271780" y="358140"/>
                      <a:pt x="274320" y="358140"/>
                      <a:pt x="275590" y="358140"/>
                    </a:cubicBezTo>
                    <a:cubicBezTo>
                      <a:pt x="276860" y="358140"/>
                      <a:pt x="279400" y="358140"/>
                      <a:pt x="280670" y="359410"/>
                    </a:cubicBezTo>
                    <a:cubicBezTo>
                      <a:pt x="281940" y="359410"/>
                      <a:pt x="283210" y="360680"/>
                      <a:pt x="284480" y="361950"/>
                    </a:cubicBezTo>
                    <a:cubicBezTo>
                      <a:pt x="285750" y="363220"/>
                      <a:pt x="287020" y="363220"/>
                      <a:pt x="289560" y="364490"/>
                    </a:cubicBezTo>
                    <a:cubicBezTo>
                      <a:pt x="297180" y="368300"/>
                      <a:pt x="322580" y="381000"/>
                      <a:pt x="335280" y="391160"/>
                    </a:cubicBezTo>
                    <a:cubicBezTo>
                      <a:pt x="347980" y="401320"/>
                      <a:pt x="356870" y="412750"/>
                      <a:pt x="367030" y="424180"/>
                    </a:cubicBezTo>
                    <a:cubicBezTo>
                      <a:pt x="377190" y="435610"/>
                      <a:pt x="384810" y="448310"/>
                      <a:pt x="394970" y="462280"/>
                    </a:cubicBezTo>
                    <a:cubicBezTo>
                      <a:pt x="407670" y="478790"/>
                      <a:pt x="433070" y="508000"/>
                      <a:pt x="434340" y="518160"/>
                    </a:cubicBezTo>
                    <a:cubicBezTo>
                      <a:pt x="434340" y="521970"/>
                      <a:pt x="433070" y="523240"/>
                      <a:pt x="431800" y="525780"/>
                    </a:cubicBezTo>
                    <a:cubicBezTo>
                      <a:pt x="430530" y="528320"/>
                      <a:pt x="429260" y="530860"/>
                      <a:pt x="426720" y="533400"/>
                    </a:cubicBezTo>
                    <a:cubicBezTo>
                      <a:pt x="425450" y="535940"/>
                      <a:pt x="422910" y="537210"/>
                      <a:pt x="420370" y="538480"/>
                    </a:cubicBezTo>
                    <a:cubicBezTo>
                      <a:pt x="417830" y="539750"/>
                      <a:pt x="415290" y="541020"/>
                      <a:pt x="412750" y="542290"/>
                    </a:cubicBezTo>
                    <a:cubicBezTo>
                      <a:pt x="410210" y="543560"/>
                      <a:pt x="407670" y="544830"/>
                      <a:pt x="405130" y="544830"/>
                    </a:cubicBezTo>
                    <a:cubicBezTo>
                      <a:pt x="402590" y="544830"/>
                      <a:pt x="398780" y="544830"/>
                      <a:pt x="396240" y="544830"/>
                    </a:cubicBezTo>
                    <a:cubicBezTo>
                      <a:pt x="393700" y="544830"/>
                      <a:pt x="389890" y="544830"/>
                      <a:pt x="387350" y="543560"/>
                    </a:cubicBezTo>
                    <a:cubicBezTo>
                      <a:pt x="384810" y="542290"/>
                      <a:pt x="382270" y="541020"/>
                      <a:pt x="379730" y="539750"/>
                    </a:cubicBezTo>
                    <a:cubicBezTo>
                      <a:pt x="377190" y="538480"/>
                      <a:pt x="375920" y="535940"/>
                      <a:pt x="373380" y="533400"/>
                    </a:cubicBezTo>
                    <a:cubicBezTo>
                      <a:pt x="372110" y="530860"/>
                      <a:pt x="369570" y="529590"/>
                      <a:pt x="368300" y="527050"/>
                    </a:cubicBezTo>
                    <a:cubicBezTo>
                      <a:pt x="367030" y="524510"/>
                      <a:pt x="367030" y="520700"/>
                      <a:pt x="365760" y="518160"/>
                    </a:cubicBezTo>
                    <a:cubicBezTo>
                      <a:pt x="365760" y="515620"/>
                      <a:pt x="364490" y="511810"/>
                      <a:pt x="364490" y="509270"/>
                    </a:cubicBezTo>
                    <a:cubicBezTo>
                      <a:pt x="364490" y="506730"/>
                      <a:pt x="364490" y="504190"/>
                      <a:pt x="364490" y="501650"/>
                    </a:cubicBezTo>
                    <a:cubicBezTo>
                      <a:pt x="364490" y="497840"/>
                      <a:pt x="367030" y="492760"/>
                      <a:pt x="367030" y="486410"/>
                    </a:cubicBezTo>
                    <a:cubicBezTo>
                      <a:pt x="368300" y="478790"/>
                      <a:pt x="369570" y="468630"/>
                      <a:pt x="368300" y="459740"/>
                    </a:cubicBezTo>
                    <a:cubicBezTo>
                      <a:pt x="367030" y="450850"/>
                      <a:pt x="363220" y="443230"/>
                      <a:pt x="359410" y="435610"/>
                    </a:cubicBezTo>
                    <a:cubicBezTo>
                      <a:pt x="355600" y="427990"/>
                      <a:pt x="350520" y="420370"/>
                      <a:pt x="346710" y="411480"/>
                    </a:cubicBezTo>
                    <a:cubicBezTo>
                      <a:pt x="342900" y="402590"/>
                      <a:pt x="337820" y="393700"/>
                      <a:pt x="334010" y="384810"/>
                    </a:cubicBezTo>
                    <a:cubicBezTo>
                      <a:pt x="331470" y="375920"/>
                      <a:pt x="331470" y="367030"/>
                      <a:pt x="327660" y="359410"/>
                    </a:cubicBezTo>
                    <a:cubicBezTo>
                      <a:pt x="323850" y="351790"/>
                      <a:pt x="317500" y="345440"/>
                      <a:pt x="311150" y="339090"/>
                    </a:cubicBezTo>
                    <a:cubicBezTo>
                      <a:pt x="303530" y="331470"/>
                      <a:pt x="294640" y="322580"/>
                      <a:pt x="287020" y="316230"/>
                    </a:cubicBezTo>
                    <a:cubicBezTo>
                      <a:pt x="279400" y="309880"/>
                      <a:pt x="270510" y="306070"/>
                      <a:pt x="264160" y="299720"/>
                    </a:cubicBezTo>
                    <a:cubicBezTo>
                      <a:pt x="257810" y="293370"/>
                      <a:pt x="250190" y="284480"/>
                      <a:pt x="246380" y="276860"/>
                    </a:cubicBezTo>
                    <a:cubicBezTo>
                      <a:pt x="242570" y="269240"/>
                      <a:pt x="238760" y="260350"/>
                      <a:pt x="238760" y="252730"/>
                    </a:cubicBezTo>
                    <a:cubicBezTo>
                      <a:pt x="238760" y="245110"/>
                      <a:pt x="247650" y="228600"/>
                      <a:pt x="248920" y="228600"/>
                    </a:cubicBezTo>
                    <a:cubicBezTo>
                      <a:pt x="250190" y="228600"/>
                      <a:pt x="242570" y="259080"/>
                      <a:pt x="241300" y="259080"/>
                    </a:cubicBezTo>
                    <a:cubicBezTo>
                      <a:pt x="240030" y="259080"/>
                      <a:pt x="240030" y="254000"/>
                      <a:pt x="240030" y="251460"/>
                    </a:cubicBezTo>
                    <a:cubicBezTo>
                      <a:pt x="240030" y="248920"/>
                      <a:pt x="240030" y="245110"/>
                      <a:pt x="240030" y="242570"/>
                    </a:cubicBezTo>
                    <a:cubicBezTo>
                      <a:pt x="240030" y="240030"/>
                      <a:pt x="241300" y="237490"/>
                      <a:pt x="242570" y="234950"/>
                    </a:cubicBezTo>
                    <a:cubicBezTo>
                      <a:pt x="243840" y="232410"/>
                      <a:pt x="245110" y="229870"/>
                      <a:pt x="246380" y="227330"/>
                    </a:cubicBezTo>
                    <a:cubicBezTo>
                      <a:pt x="247650" y="224790"/>
                      <a:pt x="250190" y="222250"/>
                      <a:pt x="252730" y="220980"/>
                    </a:cubicBezTo>
                    <a:cubicBezTo>
                      <a:pt x="255270" y="219710"/>
                      <a:pt x="256540" y="218440"/>
                      <a:pt x="259080" y="217170"/>
                    </a:cubicBezTo>
                    <a:cubicBezTo>
                      <a:pt x="261620" y="215900"/>
                      <a:pt x="264160" y="214630"/>
                      <a:pt x="266700" y="214630"/>
                    </a:cubicBezTo>
                    <a:cubicBezTo>
                      <a:pt x="269240" y="213360"/>
                      <a:pt x="273050" y="213360"/>
                      <a:pt x="275590" y="213360"/>
                    </a:cubicBezTo>
                    <a:cubicBezTo>
                      <a:pt x="278130" y="213360"/>
                      <a:pt x="280670" y="213360"/>
                      <a:pt x="283210" y="214630"/>
                    </a:cubicBezTo>
                    <a:cubicBezTo>
                      <a:pt x="285750" y="215900"/>
                      <a:pt x="288290" y="217170"/>
                      <a:pt x="290830" y="218440"/>
                    </a:cubicBezTo>
                    <a:cubicBezTo>
                      <a:pt x="293370" y="219710"/>
                      <a:pt x="295910" y="220980"/>
                      <a:pt x="298450" y="223520"/>
                    </a:cubicBezTo>
                    <a:cubicBezTo>
                      <a:pt x="300990" y="224790"/>
                      <a:pt x="302260" y="227330"/>
                      <a:pt x="303530" y="229870"/>
                    </a:cubicBezTo>
                    <a:cubicBezTo>
                      <a:pt x="304800" y="232410"/>
                      <a:pt x="306070" y="233680"/>
                      <a:pt x="307340" y="236220"/>
                    </a:cubicBezTo>
                    <a:cubicBezTo>
                      <a:pt x="308610" y="240030"/>
                      <a:pt x="308610" y="243840"/>
                      <a:pt x="311150" y="248920"/>
                    </a:cubicBezTo>
                    <a:cubicBezTo>
                      <a:pt x="314960" y="257810"/>
                      <a:pt x="320040" y="271780"/>
                      <a:pt x="326390" y="280670"/>
                    </a:cubicBezTo>
                    <a:cubicBezTo>
                      <a:pt x="331470" y="288290"/>
                      <a:pt x="337820" y="293370"/>
                      <a:pt x="344170" y="299720"/>
                    </a:cubicBezTo>
                    <a:cubicBezTo>
                      <a:pt x="350520" y="306070"/>
                      <a:pt x="359410" y="312420"/>
                      <a:pt x="365760" y="320040"/>
                    </a:cubicBezTo>
                    <a:cubicBezTo>
                      <a:pt x="370840" y="326390"/>
                      <a:pt x="375920" y="334010"/>
                      <a:pt x="379730" y="341630"/>
                    </a:cubicBezTo>
                    <a:cubicBezTo>
                      <a:pt x="384810" y="349250"/>
                      <a:pt x="388620" y="355600"/>
                      <a:pt x="392430" y="364490"/>
                    </a:cubicBezTo>
                    <a:cubicBezTo>
                      <a:pt x="397510" y="374650"/>
                      <a:pt x="403860" y="387350"/>
                      <a:pt x="407670" y="398780"/>
                    </a:cubicBezTo>
                    <a:cubicBezTo>
                      <a:pt x="411480" y="408940"/>
                      <a:pt x="415290" y="417830"/>
                      <a:pt x="415290" y="426720"/>
                    </a:cubicBezTo>
                    <a:cubicBezTo>
                      <a:pt x="415290" y="435610"/>
                      <a:pt x="414020" y="448310"/>
                      <a:pt x="406400" y="452120"/>
                    </a:cubicBezTo>
                    <a:cubicBezTo>
                      <a:pt x="394970" y="458470"/>
                      <a:pt x="355600" y="445770"/>
                      <a:pt x="344170" y="435610"/>
                    </a:cubicBezTo>
                    <a:cubicBezTo>
                      <a:pt x="336550" y="429260"/>
                      <a:pt x="339090" y="417830"/>
                      <a:pt x="335280" y="408940"/>
                    </a:cubicBezTo>
                    <a:cubicBezTo>
                      <a:pt x="331470" y="400050"/>
                      <a:pt x="325120" y="391160"/>
                      <a:pt x="320040" y="383540"/>
                    </a:cubicBezTo>
                    <a:cubicBezTo>
                      <a:pt x="314960" y="375920"/>
                      <a:pt x="311150" y="369570"/>
                      <a:pt x="304800" y="363220"/>
                    </a:cubicBezTo>
                    <a:cubicBezTo>
                      <a:pt x="298450" y="355600"/>
                      <a:pt x="289560" y="349250"/>
                      <a:pt x="281940" y="342900"/>
                    </a:cubicBezTo>
                    <a:cubicBezTo>
                      <a:pt x="275590" y="336550"/>
                      <a:pt x="267970" y="332740"/>
                      <a:pt x="261620" y="326390"/>
                    </a:cubicBezTo>
                    <a:cubicBezTo>
                      <a:pt x="255270" y="320040"/>
                      <a:pt x="250190" y="313690"/>
                      <a:pt x="245110" y="306070"/>
                    </a:cubicBezTo>
                    <a:cubicBezTo>
                      <a:pt x="240030" y="298450"/>
                      <a:pt x="236220" y="290830"/>
                      <a:pt x="232410" y="281940"/>
                    </a:cubicBezTo>
                    <a:cubicBezTo>
                      <a:pt x="228600" y="273050"/>
                      <a:pt x="223520" y="262890"/>
                      <a:pt x="219710" y="254000"/>
                    </a:cubicBezTo>
                    <a:cubicBezTo>
                      <a:pt x="215900" y="245110"/>
                      <a:pt x="208280" y="234950"/>
                      <a:pt x="207010" y="228600"/>
                    </a:cubicBezTo>
                    <a:cubicBezTo>
                      <a:pt x="205740" y="226060"/>
                      <a:pt x="207010" y="223520"/>
                      <a:pt x="207010" y="220980"/>
                    </a:cubicBezTo>
                    <a:cubicBezTo>
                      <a:pt x="207010" y="218440"/>
                      <a:pt x="208280" y="215900"/>
                      <a:pt x="209550" y="213360"/>
                    </a:cubicBezTo>
                    <a:cubicBezTo>
                      <a:pt x="210820" y="210820"/>
                      <a:pt x="210820" y="208280"/>
                      <a:pt x="212090" y="207010"/>
                    </a:cubicBezTo>
                    <a:cubicBezTo>
                      <a:pt x="213360" y="204470"/>
                      <a:pt x="215900" y="203200"/>
                      <a:pt x="217170" y="201930"/>
                    </a:cubicBezTo>
                    <a:cubicBezTo>
                      <a:pt x="219710" y="200660"/>
                      <a:pt x="220980" y="199390"/>
                      <a:pt x="223520" y="198120"/>
                    </a:cubicBezTo>
                    <a:cubicBezTo>
                      <a:pt x="226060" y="196850"/>
                      <a:pt x="228600" y="194310"/>
                      <a:pt x="231140" y="194310"/>
                    </a:cubicBezTo>
                    <a:cubicBezTo>
                      <a:pt x="233680" y="194310"/>
                      <a:pt x="234950" y="194310"/>
                      <a:pt x="237490" y="194310"/>
                    </a:cubicBezTo>
                    <a:cubicBezTo>
                      <a:pt x="240030" y="194310"/>
                      <a:pt x="242570" y="195580"/>
                      <a:pt x="245110" y="195580"/>
                    </a:cubicBezTo>
                    <a:cubicBezTo>
                      <a:pt x="247650" y="196850"/>
                      <a:pt x="250190" y="196850"/>
                      <a:pt x="252730" y="198120"/>
                    </a:cubicBezTo>
                    <a:cubicBezTo>
                      <a:pt x="255270" y="199390"/>
                      <a:pt x="256540" y="200660"/>
                      <a:pt x="257810" y="201930"/>
                    </a:cubicBezTo>
                    <a:cubicBezTo>
                      <a:pt x="259080" y="203200"/>
                      <a:pt x="261620" y="204470"/>
                      <a:pt x="262890" y="207010"/>
                    </a:cubicBezTo>
                    <a:cubicBezTo>
                      <a:pt x="264160" y="209550"/>
                      <a:pt x="265430" y="212090"/>
                      <a:pt x="266700" y="214630"/>
                    </a:cubicBezTo>
                    <a:cubicBezTo>
                      <a:pt x="267970" y="217170"/>
                      <a:pt x="267970" y="218440"/>
                      <a:pt x="267970" y="220980"/>
                    </a:cubicBezTo>
                    <a:cubicBezTo>
                      <a:pt x="269240" y="223520"/>
                      <a:pt x="269240" y="224790"/>
                      <a:pt x="270510" y="227330"/>
                    </a:cubicBezTo>
                    <a:cubicBezTo>
                      <a:pt x="273050" y="233680"/>
                      <a:pt x="276860" y="246380"/>
                      <a:pt x="278130" y="256540"/>
                    </a:cubicBezTo>
                    <a:cubicBezTo>
                      <a:pt x="279400" y="266700"/>
                      <a:pt x="278130" y="276860"/>
                      <a:pt x="278130" y="287020"/>
                    </a:cubicBezTo>
                    <a:cubicBezTo>
                      <a:pt x="278130" y="297180"/>
                      <a:pt x="276860" y="307340"/>
                      <a:pt x="276860" y="317500"/>
                    </a:cubicBezTo>
                    <a:cubicBezTo>
                      <a:pt x="276860" y="327660"/>
                      <a:pt x="276860" y="337820"/>
                      <a:pt x="275590" y="347980"/>
                    </a:cubicBezTo>
                    <a:cubicBezTo>
                      <a:pt x="274320" y="358140"/>
                      <a:pt x="274320" y="369570"/>
                      <a:pt x="271780" y="379730"/>
                    </a:cubicBezTo>
                    <a:cubicBezTo>
                      <a:pt x="270510" y="389890"/>
                      <a:pt x="266700" y="398780"/>
                      <a:pt x="264160" y="408940"/>
                    </a:cubicBezTo>
                    <a:cubicBezTo>
                      <a:pt x="260350" y="421640"/>
                      <a:pt x="255270" y="438150"/>
                      <a:pt x="251460" y="450850"/>
                    </a:cubicBezTo>
                    <a:cubicBezTo>
                      <a:pt x="247650" y="461010"/>
                      <a:pt x="245110" y="469900"/>
                      <a:pt x="242570" y="480060"/>
                    </a:cubicBezTo>
                    <a:cubicBezTo>
                      <a:pt x="240030" y="490220"/>
                      <a:pt x="236220" y="501650"/>
                      <a:pt x="233680" y="513080"/>
                    </a:cubicBezTo>
                    <a:cubicBezTo>
                      <a:pt x="231140" y="524510"/>
                      <a:pt x="227330" y="535940"/>
                      <a:pt x="224790" y="548640"/>
                    </a:cubicBezTo>
                    <a:cubicBezTo>
                      <a:pt x="222250" y="562610"/>
                      <a:pt x="219710" y="580390"/>
                      <a:pt x="217170" y="594360"/>
                    </a:cubicBezTo>
                    <a:cubicBezTo>
                      <a:pt x="215900" y="605790"/>
                      <a:pt x="213360" y="612140"/>
                      <a:pt x="212090" y="623570"/>
                    </a:cubicBezTo>
                    <a:cubicBezTo>
                      <a:pt x="209550" y="637540"/>
                      <a:pt x="212090" y="657860"/>
                      <a:pt x="207010" y="670560"/>
                    </a:cubicBezTo>
                    <a:cubicBezTo>
                      <a:pt x="203200" y="679450"/>
                      <a:pt x="194310" y="683260"/>
                      <a:pt x="191770" y="692150"/>
                    </a:cubicBezTo>
                    <a:cubicBezTo>
                      <a:pt x="189230" y="701040"/>
                      <a:pt x="196850" y="716280"/>
                      <a:pt x="195580" y="722630"/>
                    </a:cubicBezTo>
                    <a:cubicBezTo>
                      <a:pt x="195580" y="726440"/>
                      <a:pt x="193040" y="727710"/>
                      <a:pt x="191770" y="730250"/>
                    </a:cubicBezTo>
                    <a:cubicBezTo>
                      <a:pt x="190500" y="732790"/>
                      <a:pt x="189230" y="735330"/>
                      <a:pt x="186690" y="736600"/>
                    </a:cubicBezTo>
                    <a:cubicBezTo>
                      <a:pt x="185420" y="737870"/>
                      <a:pt x="182880" y="739140"/>
                      <a:pt x="180340" y="740410"/>
                    </a:cubicBezTo>
                    <a:cubicBezTo>
                      <a:pt x="177800" y="741680"/>
                      <a:pt x="173990" y="742950"/>
                      <a:pt x="171450" y="744220"/>
                    </a:cubicBezTo>
                    <a:cubicBezTo>
                      <a:pt x="168910" y="745490"/>
                      <a:pt x="166370" y="745490"/>
                      <a:pt x="163830" y="745490"/>
                    </a:cubicBezTo>
                    <a:cubicBezTo>
                      <a:pt x="161290" y="745490"/>
                      <a:pt x="157480" y="745490"/>
                      <a:pt x="154940" y="744220"/>
                    </a:cubicBezTo>
                    <a:cubicBezTo>
                      <a:pt x="152400" y="744220"/>
                      <a:pt x="149860" y="742950"/>
                      <a:pt x="147320" y="741680"/>
                    </a:cubicBezTo>
                    <a:cubicBezTo>
                      <a:pt x="144780" y="740410"/>
                      <a:pt x="143510" y="737870"/>
                      <a:pt x="140970" y="736600"/>
                    </a:cubicBezTo>
                    <a:cubicBezTo>
                      <a:pt x="138430" y="735330"/>
                      <a:pt x="135890" y="734060"/>
                      <a:pt x="134620" y="731520"/>
                    </a:cubicBezTo>
                    <a:cubicBezTo>
                      <a:pt x="133350" y="728980"/>
                      <a:pt x="132080" y="726440"/>
                      <a:pt x="130810" y="723900"/>
                    </a:cubicBezTo>
                    <a:cubicBezTo>
                      <a:pt x="129540" y="721360"/>
                      <a:pt x="128270" y="717550"/>
                      <a:pt x="128270" y="715010"/>
                    </a:cubicBezTo>
                    <a:cubicBezTo>
                      <a:pt x="128270" y="712470"/>
                      <a:pt x="128270" y="709930"/>
                      <a:pt x="128270" y="707390"/>
                    </a:cubicBezTo>
                    <a:cubicBezTo>
                      <a:pt x="128270" y="704850"/>
                      <a:pt x="129540" y="698500"/>
                      <a:pt x="129540" y="698500"/>
                    </a:cubicBezTo>
                    <a:cubicBezTo>
                      <a:pt x="129540" y="698500"/>
                      <a:pt x="129540" y="702310"/>
                      <a:pt x="129540" y="702310"/>
                    </a:cubicBezTo>
                    <a:cubicBezTo>
                      <a:pt x="130810" y="702310"/>
                      <a:pt x="137160" y="680720"/>
                      <a:pt x="139700" y="670560"/>
                    </a:cubicBezTo>
                    <a:cubicBezTo>
                      <a:pt x="142240" y="661670"/>
                      <a:pt x="144780" y="652780"/>
                      <a:pt x="147320" y="643890"/>
                    </a:cubicBezTo>
                    <a:cubicBezTo>
                      <a:pt x="149860" y="635000"/>
                      <a:pt x="152400" y="624840"/>
                      <a:pt x="153670" y="614680"/>
                    </a:cubicBezTo>
                    <a:cubicBezTo>
                      <a:pt x="154940" y="605790"/>
                      <a:pt x="153670" y="596900"/>
                      <a:pt x="154940" y="588010"/>
                    </a:cubicBezTo>
                    <a:cubicBezTo>
                      <a:pt x="156210" y="579120"/>
                      <a:pt x="158750" y="568960"/>
                      <a:pt x="161290" y="560070"/>
                    </a:cubicBezTo>
                    <a:cubicBezTo>
                      <a:pt x="162560" y="551180"/>
                      <a:pt x="165100" y="543560"/>
                      <a:pt x="166370" y="534670"/>
                    </a:cubicBezTo>
                    <a:cubicBezTo>
                      <a:pt x="167640" y="524510"/>
                      <a:pt x="170180" y="515620"/>
                      <a:pt x="171450" y="504190"/>
                    </a:cubicBezTo>
                    <a:cubicBezTo>
                      <a:pt x="172720" y="491490"/>
                      <a:pt x="171450" y="476250"/>
                      <a:pt x="171450" y="463550"/>
                    </a:cubicBezTo>
                    <a:cubicBezTo>
                      <a:pt x="171450" y="452120"/>
                      <a:pt x="171450" y="444500"/>
                      <a:pt x="171450" y="433070"/>
                    </a:cubicBezTo>
                    <a:cubicBezTo>
                      <a:pt x="171450" y="420370"/>
                      <a:pt x="171450" y="405130"/>
                      <a:pt x="171450" y="392430"/>
                    </a:cubicBezTo>
                    <a:cubicBezTo>
                      <a:pt x="171450" y="381000"/>
                      <a:pt x="170180" y="367030"/>
                      <a:pt x="170180" y="359410"/>
                    </a:cubicBezTo>
                    <a:cubicBezTo>
                      <a:pt x="170180" y="355600"/>
                      <a:pt x="171450" y="354330"/>
                      <a:pt x="171450" y="351790"/>
                    </a:cubicBezTo>
                    <a:cubicBezTo>
                      <a:pt x="172720" y="349250"/>
                      <a:pt x="172720" y="346710"/>
                      <a:pt x="173990" y="344170"/>
                    </a:cubicBezTo>
                    <a:cubicBezTo>
                      <a:pt x="175260" y="341630"/>
                      <a:pt x="176530" y="339090"/>
                      <a:pt x="179070" y="336550"/>
                    </a:cubicBezTo>
                    <a:cubicBezTo>
                      <a:pt x="180340" y="334010"/>
                      <a:pt x="182880" y="332740"/>
                      <a:pt x="185420" y="331470"/>
                    </a:cubicBezTo>
                    <a:cubicBezTo>
                      <a:pt x="187960" y="330200"/>
                      <a:pt x="189230" y="328930"/>
                      <a:pt x="191770" y="327660"/>
                    </a:cubicBezTo>
                    <a:cubicBezTo>
                      <a:pt x="194310" y="326390"/>
                      <a:pt x="198120" y="325120"/>
                      <a:pt x="200660" y="325120"/>
                    </a:cubicBezTo>
                    <a:cubicBezTo>
                      <a:pt x="203200" y="325120"/>
                      <a:pt x="205740" y="325120"/>
                      <a:pt x="208280" y="325120"/>
                    </a:cubicBezTo>
                    <a:cubicBezTo>
                      <a:pt x="210820" y="325120"/>
                      <a:pt x="214630" y="326390"/>
                      <a:pt x="217170" y="327660"/>
                    </a:cubicBezTo>
                    <a:cubicBezTo>
                      <a:pt x="219710" y="328930"/>
                      <a:pt x="220980" y="330200"/>
                      <a:pt x="223520" y="331470"/>
                    </a:cubicBezTo>
                    <a:cubicBezTo>
                      <a:pt x="226060" y="332740"/>
                      <a:pt x="228600" y="335280"/>
                      <a:pt x="229870" y="336550"/>
                    </a:cubicBezTo>
                    <a:cubicBezTo>
                      <a:pt x="232410" y="339090"/>
                      <a:pt x="233680" y="340360"/>
                      <a:pt x="234950" y="342900"/>
                    </a:cubicBezTo>
                    <a:cubicBezTo>
                      <a:pt x="236220" y="345440"/>
                      <a:pt x="237490" y="347980"/>
                      <a:pt x="237490" y="350520"/>
                    </a:cubicBezTo>
                    <a:cubicBezTo>
                      <a:pt x="238760" y="353060"/>
                      <a:pt x="238760" y="355600"/>
                      <a:pt x="238760" y="359410"/>
                    </a:cubicBezTo>
                    <a:cubicBezTo>
                      <a:pt x="238760" y="364490"/>
                      <a:pt x="242570" y="375920"/>
                      <a:pt x="238760" y="378460"/>
                    </a:cubicBezTo>
                    <a:cubicBezTo>
                      <a:pt x="233680" y="381000"/>
                      <a:pt x="213360" y="360680"/>
                      <a:pt x="203200" y="360680"/>
                    </a:cubicBezTo>
                    <a:cubicBezTo>
                      <a:pt x="194310" y="360680"/>
                      <a:pt x="181610" y="377190"/>
                      <a:pt x="179070" y="374650"/>
                    </a:cubicBezTo>
                    <a:cubicBezTo>
                      <a:pt x="176530" y="372110"/>
                      <a:pt x="186690" y="356870"/>
                      <a:pt x="186690" y="347980"/>
                    </a:cubicBezTo>
                    <a:cubicBezTo>
                      <a:pt x="186690" y="339090"/>
                      <a:pt x="184150" y="330200"/>
                      <a:pt x="181610" y="321310"/>
                    </a:cubicBezTo>
                    <a:cubicBezTo>
                      <a:pt x="177800" y="311150"/>
                      <a:pt x="171450" y="302260"/>
                      <a:pt x="166370" y="292100"/>
                    </a:cubicBezTo>
                    <a:cubicBezTo>
                      <a:pt x="161290" y="281940"/>
                      <a:pt x="156210" y="273050"/>
                      <a:pt x="151130" y="262890"/>
                    </a:cubicBezTo>
                    <a:cubicBezTo>
                      <a:pt x="146050" y="252730"/>
                      <a:pt x="139700" y="241300"/>
                      <a:pt x="133350" y="231140"/>
                    </a:cubicBezTo>
                    <a:cubicBezTo>
                      <a:pt x="128270" y="220980"/>
                      <a:pt x="121920" y="212090"/>
                      <a:pt x="116840" y="203200"/>
                    </a:cubicBezTo>
                    <a:cubicBezTo>
                      <a:pt x="110490" y="194310"/>
                      <a:pt x="105410" y="184150"/>
                      <a:pt x="99060" y="175260"/>
                    </a:cubicBezTo>
                    <a:cubicBezTo>
                      <a:pt x="92710" y="166370"/>
                      <a:pt x="86360" y="157480"/>
                      <a:pt x="80010" y="149860"/>
                    </a:cubicBezTo>
                    <a:cubicBezTo>
                      <a:pt x="74930" y="142240"/>
                      <a:pt x="67310" y="134620"/>
                      <a:pt x="63500" y="129540"/>
                    </a:cubicBezTo>
                    <a:cubicBezTo>
                      <a:pt x="60960" y="125730"/>
                      <a:pt x="60960" y="123190"/>
                      <a:pt x="59690" y="120650"/>
                    </a:cubicBezTo>
                    <a:cubicBezTo>
                      <a:pt x="58420" y="118110"/>
                      <a:pt x="58420" y="115570"/>
                      <a:pt x="58420" y="113030"/>
                    </a:cubicBezTo>
                    <a:cubicBezTo>
                      <a:pt x="58420" y="110490"/>
                      <a:pt x="59690" y="106680"/>
                      <a:pt x="59690" y="104140"/>
                    </a:cubicBezTo>
                    <a:cubicBezTo>
                      <a:pt x="60960" y="101600"/>
                      <a:pt x="60960" y="97790"/>
                      <a:pt x="62230" y="95250"/>
                    </a:cubicBezTo>
                    <a:cubicBezTo>
                      <a:pt x="63500" y="92710"/>
                      <a:pt x="66040" y="90170"/>
                      <a:pt x="67310" y="87630"/>
                    </a:cubicBezTo>
                    <a:cubicBezTo>
                      <a:pt x="68580" y="85090"/>
                      <a:pt x="69850" y="83820"/>
                      <a:pt x="72390" y="82550"/>
                    </a:cubicBezTo>
                    <a:cubicBezTo>
                      <a:pt x="74930" y="81280"/>
                      <a:pt x="77470" y="78740"/>
                      <a:pt x="80010" y="77470"/>
                    </a:cubicBezTo>
                    <a:cubicBezTo>
                      <a:pt x="82550" y="76200"/>
                      <a:pt x="86360" y="74930"/>
                      <a:pt x="88900" y="74930"/>
                    </a:cubicBezTo>
                    <a:cubicBezTo>
                      <a:pt x="91440" y="74930"/>
                      <a:pt x="95250" y="74930"/>
                      <a:pt x="97790" y="74930"/>
                    </a:cubicBezTo>
                    <a:cubicBezTo>
                      <a:pt x="100330" y="74930"/>
                      <a:pt x="104140" y="74930"/>
                      <a:pt x="106680" y="76200"/>
                    </a:cubicBezTo>
                    <a:cubicBezTo>
                      <a:pt x="109220" y="77470"/>
                      <a:pt x="111760" y="78740"/>
                      <a:pt x="114300" y="80010"/>
                    </a:cubicBezTo>
                    <a:cubicBezTo>
                      <a:pt x="116840" y="81280"/>
                      <a:pt x="118110" y="83820"/>
                      <a:pt x="120650" y="86360"/>
                    </a:cubicBezTo>
                    <a:cubicBezTo>
                      <a:pt x="121920" y="88900"/>
                      <a:pt x="123190" y="90170"/>
                      <a:pt x="125730" y="92710"/>
                    </a:cubicBezTo>
                    <a:cubicBezTo>
                      <a:pt x="129540" y="97790"/>
                      <a:pt x="134620" y="104140"/>
                      <a:pt x="138430" y="111760"/>
                    </a:cubicBezTo>
                    <a:cubicBezTo>
                      <a:pt x="143510" y="120650"/>
                      <a:pt x="149860" y="130810"/>
                      <a:pt x="151130" y="140970"/>
                    </a:cubicBezTo>
                    <a:cubicBezTo>
                      <a:pt x="152400" y="149860"/>
                      <a:pt x="144780" y="158750"/>
                      <a:pt x="147320" y="166370"/>
                    </a:cubicBezTo>
                    <a:cubicBezTo>
                      <a:pt x="149860" y="173990"/>
                      <a:pt x="160020" y="181610"/>
                      <a:pt x="166370" y="187960"/>
                    </a:cubicBezTo>
                    <a:cubicBezTo>
                      <a:pt x="172720" y="194310"/>
                      <a:pt x="179070" y="199390"/>
                      <a:pt x="185420" y="207010"/>
                    </a:cubicBezTo>
                    <a:cubicBezTo>
                      <a:pt x="191770" y="214630"/>
                      <a:pt x="198120" y="223520"/>
                      <a:pt x="203200" y="232410"/>
                    </a:cubicBezTo>
                    <a:cubicBezTo>
                      <a:pt x="208280" y="241300"/>
                      <a:pt x="212090" y="250190"/>
                      <a:pt x="215900" y="259080"/>
                    </a:cubicBezTo>
                    <a:cubicBezTo>
                      <a:pt x="219710" y="266700"/>
                      <a:pt x="228600" y="278130"/>
                      <a:pt x="226060" y="283210"/>
                    </a:cubicBezTo>
                    <a:cubicBezTo>
                      <a:pt x="223520" y="288290"/>
                      <a:pt x="207010" y="290830"/>
                      <a:pt x="199390" y="288290"/>
                    </a:cubicBezTo>
                    <a:cubicBezTo>
                      <a:pt x="189230" y="284480"/>
                      <a:pt x="180340" y="267970"/>
                      <a:pt x="175260" y="256540"/>
                    </a:cubicBezTo>
                    <a:cubicBezTo>
                      <a:pt x="171450" y="246380"/>
                      <a:pt x="172720" y="236220"/>
                      <a:pt x="171450" y="226060"/>
                    </a:cubicBezTo>
                    <a:cubicBezTo>
                      <a:pt x="170180" y="217170"/>
                      <a:pt x="166370" y="208280"/>
                      <a:pt x="167640" y="200660"/>
                    </a:cubicBezTo>
                    <a:cubicBezTo>
                      <a:pt x="168910" y="191770"/>
                      <a:pt x="173990" y="182880"/>
                      <a:pt x="179070" y="176530"/>
                    </a:cubicBezTo>
                    <a:cubicBezTo>
                      <a:pt x="185420" y="170180"/>
                      <a:pt x="193040" y="165100"/>
                      <a:pt x="201930" y="162560"/>
                    </a:cubicBezTo>
                    <a:cubicBezTo>
                      <a:pt x="209550" y="160020"/>
                      <a:pt x="219710" y="160020"/>
                      <a:pt x="228600" y="162560"/>
                    </a:cubicBezTo>
                    <a:cubicBezTo>
                      <a:pt x="237490" y="165100"/>
                      <a:pt x="247650" y="170180"/>
                      <a:pt x="254000" y="176530"/>
                    </a:cubicBezTo>
                    <a:cubicBezTo>
                      <a:pt x="260350" y="182880"/>
                      <a:pt x="262890" y="191770"/>
                      <a:pt x="267970" y="199390"/>
                    </a:cubicBezTo>
                    <a:cubicBezTo>
                      <a:pt x="273050" y="207010"/>
                      <a:pt x="278130" y="215900"/>
                      <a:pt x="281940" y="224790"/>
                    </a:cubicBezTo>
                    <a:cubicBezTo>
                      <a:pt x="285750" y="234950"/>
                      <a:pt x="294640" y="255270"/>
                      <a:pt x="293370" y="256540"/>
                    </a:cubicBezTo>
                    <a:cubicBezTo>
                      <a:pt x="292100" y="257810"/>
                      <a:pt x="269240" y="223520"/>
                      <a:pt x="270510" y="222250"/>
                    </a:cubicBezTo>
                    <a:cubicBezTo>
                      <a:pt x="271780" y="220980"/>
                      <a:pt x="275590" y="224790"/>
                      <a:pt x="278130" y="226060"/>
                    </a:cubicBezTo>
                    <a:cubicBezTo>
                      <a:pt x="280670" y="227330"/>
                      <a:pt x="283210" y="228600"/>
                      <a:pt x="284480" y="231140"/>
                    </a:cubicBezTo>
                    <a:cubicBezTo>
                      <a:pt x="287020" y="233680"/>
                      <a:pt x="288290" y="236220"/>
                      <a:pt x="289560" y="238760"/>
                    </a:cubicBezTo>
                    <a:cubicBezTo>
                      <a:pt x="290830" y="241300"/>
                      <a:pt x="292100" y="243840"/>
                      <a:pt x="293370" y="246380"/>
                    </a:cubicBezTo>
                    <a:cubicBezTo>
                      <a:pt x="294640" y="248920"/>
                      <a:pt x="294640" y="252730"/>
                      <a:pt x="294640" y="255270"/>
                    </a:cubicBezTo>
                    <a:cubicBezTo>
                      <a:pt x="294640" y="257810"/>
                      <a:pt x="294640" y="261620"/>
                      <a:pt x="293370" y="264160"/>
                    </a:cubicBezTo>
                    <a:cubicBezTo>
                      <a:pt x="293370" y="266700"/>
                      <a:pt x="292100" y="269240"/>
                      <a:pt x="290830" y="271780"/>
                    </a:cubicBezTo>
                    <a:cubicBezTo>
                      <a:pt x="289560" y="274320"/>
                      <a:pt x="288290" y="276860"/>
                      <a:pt x="285750" y="279400"/>
                    </a:cubicBezTo>
                    <a:cubicBezTo>
                      <a:pt x="284480" y="281940"/>
                      <a:pt x="281940" y="284480"/>
                      <a:pt x="279400" y="285750"/>
                    </a:cubicBezTo>
                    <a:cubicBezTo>
                      <a:pt x="276860" y="287020"/>
                      <a:pt x="274320" y="288290"/>
                      <a:pt x="271780" y="289560"/>
                    </a:cubicBezTo>
                    <a:cubicBezTo>
                      <a:pt x="269240" y="290830"/>
                      <a:pt x="265430" y="292100"/>
                      <a:pt x="262890" y="292100"/>
                    </a:cubicBezTo>
                    <a:cubicBezTo>
                      <a:pt x="260350" y="292100"/>
                      <a:pt x="256540" y="292100"/>
                      <a:pt x="254000" y="292100"/>
                    </a:cubicBezTo>
                    <a:cubicBezTo>
                      <a:pt x="251460" y="292100"/>
                      <a:pt x="247650" y="290830"/>
                      <a:pt x="245110" y="289560"/>
                    </a:cubicBezTo>
                    <a:cubicBezTo>
                      <a:pt x="241300" y="288290"/>
                      <a:pt x="238760" y="288290"/>
                      <a:pt x="234950" y="285750"/>
                    </a:cubicBezTo>
                    <a:cubicBezTo>
                      <a:pt x="228600" y="281940"/>
                      <a:pt x="219710" y="271780"/>
                      <a:pt x="212090" y="265430"/>
                    </a:cubicBezTo>
                    <a:cubicBezTo>
                      <a:pt x="205740" y="259080"/>
                      <a:pt x="200660" y="254000"/>
                      <a:pt x="194310" y="247650"/>
                    </a:cubicBezTo>
                    <a:cubicBezTo>
                      <a:pt x="186690" y="241300"/>
                      <a:pt x="180340" y="231140"/>
                      <a:pt x="171450" y="227330"/>
                    </a:cubicBezTo>
                    <a:cubicBezTo>
                      <a:pt x="162560" y="223520"/>
                      <a:pt x="151130" y="228600"/>
                      <a:pt x="142240" y="227330"/>
                    </a:cubicBezTo>
                    <a:cubicBezTo>
                      <a:pt x="133350" y="226060"/>
                      <a:pt x="124460" y="224790"/>
                      <a:pt x="116840" y="219710"/>
                    </a:cubicBezTo>
                    <a:cubicBezTo>
                      <a:pt x="110490" y="214630"/>
                      <a:pt x="105410" y="207010"/>
                      <a:pt x="100330" y="199390"/>
                    </a:cubicBezTo>
                    <a:cubicBezTo>
                      <a:pt x="95250" y="191770"/>
                      <a:pt x="90170" y="182880"/>
                      <a:pt x="83820" y="175260"/>
                    </a:cubicBezTo>
                    <a:cubicBezTo>
                      <a:pt x="77470" y="167640"/>
                      <a:pt x="72390" y="160020"/>
                      <a:pt x="64770" y="152400"/>
                    </a:cubicBezTo>
                    <a:cubicBezTo>
                      <a:pt x="58420" y="144780"/>
                      <a:pt x="49530" y="139700"/>
                      <a:pt x="41910" y="133350"/>
                    </a:cubicBezTo>
                    <a:cubicBezTo>
                      <a:pt x="33020" y="125730"/>
                      <a:pt x="21590" y="119380"/>
                      <a:pt x="15240" y="110490"/>
                    </a:cubicBezTo>
                    <a:cubicBezTo>
                      <a:pt x="8890" y="101600"/>
                      <a:pt x="0" y="90170"/>
                      <a:pt x="1270" y="80010"/>
                    </a:cubicBezTo>
                    <a:cubicBezTo>
                      <a:pt x="2540" y="68580"/>
                      <a:pt x="15240" y="53340"/>
                      <a:pt x="25400" y="46990"/>
                    </a:cubicBezTo>
                    <a:cubicBezTo>
                      <a:pt x="34290" y="40640"/>
                      <a:pt x="49530" y="40640"/>
                      <a:pt x="59690" y="41910"/>
                    </a:cubicBezTo>
                    <a:cubicBezTo>
                      <a:pt x="68580" y="43180"/>
                      <a:pt x="76200" y="49530"/>
                      <a:pt x="83820" y="54610"/>
                    </a:cubicBezTo>
                    <a:cubicBezTo>
                      <a:pt x="91440" y="60960"/>
                      <a:pt x="100330" y="68580"/>
                      <a:pt x="104140" y="76200"/>
                    </a:cubicBezTo>
                    <a:cubicBezTo>
                      <a:pt x="107950" y="83820"/>
                      <a:pt x="106680" y="92710"/>
                      <a:pt x="105410" y="101600"/>
                    </a:cubicBezTo>
                    <a:cubicBezTo>
                      <a:pt x="104140" y="111760"/>
                      <a:pt x="97790" y="132080"/>
                      <a:pt x="91440" y="133350"/>
                    </a:cubicBezTo>
                    <a:cubicBezTo>
                      <a:pt x="86360" y="134620"/>
                      <a:pt x="78740" y="120650"/>
                      <a:pt x="72390" y="114300"/>
                    </a:cubicBezTo>
                    <a:cubicBezTo>
                      <a:pt x="66040" y="106680"/>
                      <a:pt x="59690" y="100330"/>
                      <a:pt x="54610" y="91440"/>
                    </a:cubicBezTo>
                    <a:cubicBezTo>
                      <a:pt x="49530" y="83820"/>
                      <a:pt x="45720" y="73660"/>
                      <a:pt x="44450" y="64770"/>
                    </a:cubicBezTo>
                    <a:cubicBezTo>
                      <a:pt x="43180" y="55880"/>
                      <a:pt x="40640" y="46990"/>
                      <a:pt x="43180" y="38100"/>
                    </a:cubicBezTo>
                    <a:cubicBezTo>
                      <a:pt x="45720" y="27940"/>
                      <a:pt x="52070" y="15240"/>
                      <a:pt x="60960" y="8890"/>
                    </a:cubicBezTo>
                    <a:cubicBezTo>
                      <a:pt x="69850" y="2540"/>
                      <a:pt x="87630" y="0"/>
                      <a:pt x="97790" y="2540"/>
                    </a:cubicBezTo>
                    <a:cubicBezTo>
                      <a:pt x="106680" y="5080"/>
                      <a:pt x="113030" y="13970"/>
                      <a:pt x="118110" y="21590"/>
                    </a:cubicBezTo>
                    <a:cubicBezTo>
                      <a:pt x="124460" y="30480"/>
                      <a:pt x="129540" y="44450"/>
                      <a:pt x="133350" y="54610"/>
                    </a:cubicBezTo>
                    <a:cubicBezTo>
                      <a:pt x="137160" y="63500"/>
                      <a:pt x="138430" y="71120"/>
                      <a:pt x="142240" y="78740"/>
                    </a:cubicBezTo>
                    <a:cubicBezTo>
                      <a:pt x="146050" y="86360"/>
                      <a:pt x="156210" y="96520"/>
                      <a:pt x="153670" y="102870"/>
                    </a:cubicBezTo>
                    <a:cubicBezTo>
                      <a:pt x="151130" y="110490"/>
                      <a:pt x="129540" y="120650"/>
                      <a:pt x="121920" y="118110"/>
                    </a:cubicBezTo>
                    <a:cubicBezTo>
                      <a:pt x="115570" y="115570"/>
                      <a:pt x="115570" y="101600"/>
                      <a:pt x="111760" y="92710"/>
                    </a:cubicBezTo>
                    <a:cubicBezTo>
                      <a:pt x="107950" y="83820"/>
                      <a:pt x="102870" y="71120"/>
                      <a:pt x="100330" y="64770"/>
                    </a:cubicBezTo>
                    <a:cubicBezTo>
                      <a:pt x="99060" y="62230"/>
                      <a:pt x="97790" y="60960"/>
                      <a:pt x="96520" y="58420"/>
                    </a:cubicBezTo>
                    <a:cubicBezTo>
                      <a:pt x="95250" y="55880"/>
                      <a:pt x="95250" y="52070"/>
                      <a:pt x="95250" y="49530"/>
                    </a:cubicBezTo>
                    <a:cubicBezTo>
                      <a:pt x="95250" y="46990"/>
                      <a:pt x="95250" y="44450"/>
                      <a:pt x="95250" y="41910"/>
                    </a:cubicBezTo>
                    <a:cubicBezTo>
                      <a:pt x="95250" y="39370"/>
                      <a:pt x="96520" y="35560"/>
                      <a:pt x="97790" y="33020"/>
                    </a:cubicBezTo>
                    <a:cubicBezTo>
                      <a:pt x="99060" y="30480"/>
                      <a:pt x="100330" y="29210"/>
                      <a:pt x="101600" y="26670"/>
                    </a:cubicBezTo>
                    <a:cubicBezTo>
                      <a:pt x="102870" y="24130"/>
                      <a:pt x="104140" y="21590"/>
                      <a:pt x="106680" y="20320"/>
                    </a:cubicBezTo>
                    <a:cubicBezTo>
                      <a:pt x="109220" y="17780"/>
                      <a:pt x="111760" y="16510"/>
                      <a:pt x="114300" y="15240"/>
                    </a:cubicBezTo>
                    <a:cubicBezTo>
                      <a:pt x="116840" y="13970"/>
                      <a:pt x="119380" y="12700"/>
                      <a:pt x="121920" y="12700"/>
                    </a:cubicBezTo>
                    <a:cubicBezTo>
                      <a:pt x="124460" y="12700"/>
                      <a:pt x="128270" y="12700"/>
                      <a:pt x="130810" y="12700"/>
                    </a:cubicBezTo>
                    <a:cubicBezTo>
                      <a:pt x="133350" y="12700"/>
                      <a:pt x="135890" y="13970"/>
                      <a:pt x="138430" y="13970"/>
                    </a:cubicBezTo>
                    <a:cubicBezTo>
                      <a:pt x="140970" y="15240"/>
                      <a:pt x="143510" y="15240"/>
                      <a:pt x="146050" y="16510"/>
                    </a:cubicBezTo>
                    <a:cubicBezTo>
                      <a:pt x="148590" y="17780"/>
                      <a:pt x="151130" y="20320"/>
                      <a:pt x="152400" y="21590"/>
                    </a:cubicBezTo>
                    <a:cubicBezTo>
                      <a:pt x="153670" y="24130"/>
                      <a:pt x="156210" y="25400"/>
                      <a:pt x="157480" y="27940"/>
                    </a:cubicBezTo>
                    <a:cubicBezTo>
                      <a:pt x="160020" y="31750"/>
                      <a:pt x="162560" y="39370"/>
                      <a:pt x="166370" y="44450"/>
                    </a:cubicBezTo>
                    <a:cubicBezTo>
                      <a:pt x="170180" y="50800"/>
                      <a:pt x="175260" y="58420"/>
                      <a:pt x="181610" y="64770"/>
                    </a:cubicBezTo>
                    <a:cubicBezTo>
                      <a:pt x="189230" y="71120"/>
                      <a:pt x="201930" y="74930"/>
                      <a:pt x="209550" y="81280"/>
                    </a:cubicBezTo>
                    <a:cubicBezTo>
                      <a:pt x="217170" y="87630"/>
                      <a:pt x="220980" y="96520"/>
                      <a:pt x="226060" y="104140"/>
                    </a:cubicBezTo>
                    <a:cubicBezTo>
                      <a:pt x="231140" y="113030"/>
                      <a:pt x="233680" y="121920"/>
                      <a:pt x="237490" y="130810"/>
                    </a:cubicBezTo>
                    <a:cubicBezTo>
                      <a:pt x="241300" y="139700"/>
                      <a:pt x="243840" y="147320"/>
                      <a:pt x="246380" y="156210"/>
                    </a:cubicBezTo>
                    <a:cubicBezTo>
                      <a:pt x="248920" y="166370"/>
                      <a:pt x="250190" y="176530"/>
                      <a:pt x="250190" y="186690"/>
                    </a:cubicBezTo>
                    <a:cubicBezTo>
                      <a:pt x="250190" y="195580"/>
                      <a:pt x="252730" y="208280"/>
                      <a:pt x="246380" y="214630"/>
                    </a:cubicBezTo>
                    <a:cubicBezTo>
                      <a:pt x="237490" y="223520"/>
                      <a:pt x="204470" y="229870"/>
                      <a:pt x="191770" y="224790"/>
                    </a:cubicBezTo>
                    <a:cubicBezTo>
                      <a:pt x="182880" y="220980"/>
                      <a:pt x="181610" y="209550"/>
                      <a:pt x="175260" y="203200"/>
                    </a:cubicBezTo>
                    <a:cubicBezTo>
                      <a:pt x="168910" y="195580"/>
                      <a:pt x="161290" y="189230"/>
                      <a:pt x="154940" y="182880"/>
                    </a:cubicBezTo>
                    <a:cubicBezTo>
                      <a:pt x="148590" y="176530"/>
                      <a:pt x="140970" y="171450"/>
                      <a:pt x="134620" y="165100"/>
                    </a:cubicBezTo>
                    <a:cubicBezTo>
                      <a:pt x="128270" y="158750"/>
                      <a:pt x="120650" y="153670"/>
                      <a:pt x="115570" y="146050"/>
                    </a:cubicBezTo>
                    <a:cubicBezTo>
                      <a:pt x="110490" y="139700"/>
                      <a:pt x="105410" y="130810"/>
                      <a:pt x="101600" y="123190"/>
                    </a:cubicBezTo>
                    <a:cubicBezTo>
                      <a:pt x="97790" y="115570"/>
                      <a:pt x="93980" y="105410"/>
                      <a:pt x="90170" y="97790"/>
                    </a:cubicBezTo>
                    <a:cubicBezTo>
                      <a:pt x="86360" y="90170"/>
                      <a:pt x="81280" y="81280"/>
                      <a:pt x="78740" y="76200"/>
                    </a:cubicBezTo>
                    <a:cubicBezTo>
                      <a:pt x="77470" y="73660"/>
                      <a:pt x="77470" y="72390"/>
                      <a:pt x="76200" y="69850"/>
                    </a:cubicBezTo>
                    <a:cubicBezTo>
                      <a:pt x="76200" y="67310"/>
                      <a:pt x="74930" y="66040"/>
                      <a:pt x="74930" y="63500"/>
                    </a:cubicBezTo>
                    <a:cubicBezTo>
                      <a:pt x="74930" y="60960"/>
                      <a:pt x="74930" y="59690"/>
                      <a:pt x="76200" y="57150"/>
                    </a:cubicBezTo>
                    <a:cubicBezTo>
                      <a:pt x="76200" y="55880"/>
                      <a:pt x="77470" y="53340"/>
                      <a:pt x="78740" y="52070"/>
                    </a:cubicBezTo>
                    <a:cubicBezTo>
                      <a:pt x="80010" y="49530"/>
                      <a:pt x="81280" y="46990"/>
                      <a:pt x="82550" y="45720"/>
                    </a:cubicBezTo>
                    <a:cubicBezTo>
                      <a:pt x="83820" y="44450"/>
                      <a:pt x="86360" y="43180"/>
                      <a:pt x="87630" y="41910"/>
                    </a:cubicBezTo>
                    <a:cubicBezTo>
                      <a:pt x="88900" y="40640"/>
                      <a:pt x="91440" y="39370"/>
                      <a:pt x="92710" y="39370"/>
                    </a:cubicBezTo>
                    <a:cubicBezTo>
                      <a:pt x="95250" y="38100"/>
                      <a:pt x="96520" y="38100"/>
                      <a:pt x="99060" y="38100"/>
                    </a:cubicBezTo>
                    <a:cubicBezTo>
                      <a:pt x="101600" y="38100"/>
                      <a:pt x="102870" y="38100"/>
                      <a:pt x="105410" y="38100"/>
                    </a:cubicBezTo>
                    <a:cubicBezTo>
                      <a:pt x="107950" y="38100"/>
                      <a:pt x="109220" y="38100"/>
                      <a:pt x="111760" y="39370"/>
                    </a:cubicBezTo>
                    <a:cubicBezTo>
                      <a:pt x="113030" y="39370"/>
                      <a:pt x="115570" y="40640"/>
                      <a:pt x="116840" y="41910"/>
                    </a:cubicBezTo>
                    <a:cubicBezTo>
                      <a:pt x="118110" y="43180"/>
                      <a:pt x="120650" y="45720"/>
                      <a:pt x="121920" y="46990"/>
                    </a:cubicBezTo>
                    <a:cubicBezTo>
                      <a:pt x="123190" y="48260"/>
                      <a:pt x="125730" y="52070"/>
                      <a:pt x="125730" y="52070"/>
                    </a:cubicBezTo>
                  </a:path>
                </a:pathLst>
              </a:custGeom>
              <a:solidFill>
                <a:srgbClr val="F1C39E">
                  <a:alpha val="24706"/>
                </a:srgbClr>
              </a:solidFill>
              <a:ln>
                <a:noFill/>
              </a:ln>
            </p:spPr>
          </p:sp>
        </p:grpSp>
        <p:grpSp>
          <p:nvGrpSpPr>
            <p:cNvPr name="Group 20" id="20"/>
            <p:cNvGrpSpPr/>
            <p:nvPr/>
          </p:nvGrpSpPr>
          <p:grpSpPr>
            <a:xfrm rot="0">
              <a:off x="5207300" y="3815516"/>
              <a:ext cx="292100" cy="336550"/>
              <a:chOff x="0" y="0"/>
              <a:chExt cx="292100" cy="336550"/>
            </a:xfrm>
          </p:grpSpPr>
          <p:sp>
            <p:nvSpPr>
              <p:cNvPr name="Freeform 21" id="21"/>
              <p:cNvSpPr/>
              <p:nvPr/>
            </p:nvSpPr>
            <p:spPr>
              <a:xfrm flipH="false" flipV="false" rot="0">
                <a:off x="48260" y="50800"/>
                <a:ext cx="193040" cy="234950"/>
              </a:xfrm>
              <a:custGeom>
                <a:avLst/>
                <a:gdLst/>
                <a:ahLst/>
                <a:cxnLst/>
                <a:rect r="r" b="b" t="t" l="l"/>
                <a:pathLst>
                  <a:path h="234950" w="193040">
                    <a:moveTo>
                      <a:pt x="97790" y="213360"/>
                    </a:moveTo>
                    <a:cubicBezTo>
                      <a:pt x="91440" y="171450"/>
                      <a:pt x="87630" y="158750"/>
                      <a:pt x="83820" y="148590"/>
                    </a:cubicBezTo>
                    <a:cubicBezTo>
                      <a:pt x="80010" y="139700"/>
                      <a:pt x="77470" y="132080"/>
                      <a:pt x="73660" y="123190"/>
                    </a:cubicBezTo>
                    <a:cubicBezTo>
                      <a:pt x="69850" y="114300"/>
                      <a:pt x="66040" y="105410"/>
                      <a:pt x="62230" y="97790"/>
                    </a:cubicBezTo>
                    <a:cubicBezTo>
                      <a:pt x="58420" y="90170"/>
                      <a:pt x="53340" y="82550"/>
                      <a:pt x="48260" y="74930"/>
                    </a:cubicBezTo>
                    <a:cubicBezTo>
                      <a:pt x="43180" y="67310"/>
                      <a:pt x="34290" y="50800"/>
                      <a:pt x="34290" y="50800"/>
                    </a:cubicBezTo>
                    <a:cubicBezTo>
                      <a:pt x="34290" y="50800"/>
                      <a:pt x="35560" y="54610"/>
                      <a:pt x="35560" y="54610"/>
                    </a:cubicBezTo>
                    <a:cubicBezTo>
                      <a:pt x="35560" y="54610"/>
                      <a:pt x="33020" y="50800"/>
                      <a:pt x="31750" y="48260"/>
                    </a:cubicBezTo>
                    <a:cubicBezTo>
                      <a:pt x="30480" y="45720"/>
                      <a:pt x="30480" y="44450"/>
                      <a:pt x="30480" y="41910"/>
                    </a:cubicBezTo>
                    <a:cubicBezTo>
                      <a:pt x="30480" y="39370"/>
                      <a:pt x="30480" y="36830"/>
                      <a:pt x="30480" y="34290"/>
                    </a:cubicBezTo>
                    <a:cubicBezTo>
                      <a:pt x="30480" y="31750"/>
                      <a:pt x="30480" y="29210"/>
                      <a:pt x="31750" y="26670"/>
                    </a:cubicBezTo>
                    <a:cubicBezTo>
                      <a:pt x="31750" y="24130"/>
                      <a:pt x="33020" y="21590"/>
                      <a:pt x="34290" y="20320"/>
                    </a:cubicBezTo>
                    <a:cubicBezTo>
                      <a:pt x="35560" y="17780"/>
                      <a:pt x="38100" y="16510"/>
                      <a:pt x="39370" y="15240"/>
                    </a:cubicBezTo>
                    <a:cubicBezTo>
                      <a:pt x="41910" y="13970"/>
                      <a:pt x="43180" y="12700"/>
                      <a:pt x="45720" y="11430"/>
                    </a:cubicBezTo>
                    <a:cubicBezTo>
                      <a:pt x="48260" y="10160"/>
                      <a:pt x="49530" y="8890"/>
                      <a:pt x="52070" y="7620"/>
                    </a:cubicBezTo>
                    <a:cubicBezTo>
                      <a:pt x="54610" y="6350"/>
                      <a:pt x="57150" y="7620"/>
                      <a:pt x="59690" y="7620"/>
                    </a:cubicBezTo>
                    <a:cubicBezTo>
                      <a:pt x="62230" y="7620"/>
                      <a:pt x="64770" y="7620"/>
                      <a:pt x="67310" y="7620"/>
                    </a:cubicBezTo>
                    <a:cubicBezTo>
                      <a:pt x="69850" y="7620"/>
                      <a:pt x="71120" y="8890"/>
                      <a:pt x="73660" y="10160"/>
                    </a:cubicBezTo>
                    <a:cubicBezTo>
                      <a:pt x="76200" y="11430"/>
                      <a:pt x="77470" y="12700"/>
                      <a:pt x="80010" y="13970"/>
                    </a:cubicBezTo>
                    <a:cubicBezTo>
                      <a:pt x="81280" y="15240"/>
                      <a:pt x="83820" y="16510"/>
                      <a:pt x="85090" y="19050"/>
                    </a:cubicBezTo>
                    <a:cubicBezTo>
                      <a:pt x="88900" y="24130"/>
                      <a:pt x="91440" y="35560"/>
                      <a:pt x="95250" y="44450"/>
                    </a:cubicBezTo>
                    <a:cubicBezTo>
                      <a:pt x="100330" y="54610"/>
                      <a:pt x="106680" y="64770"/>
                      <a:pt x="111760" y="74930"/>
                    </a:cubicBezTo>
                    <a:cubicBezTo>
                      <a:pt x="115570" y="83820"/>
                      <a:pt x="119380" y="91440"/>
                      <a:pt x="123190" y="99060"/>
                    </a:cubicBezTo>
                    <a:cubicBezTo>
                      <a:pt x="128270" y="107950"/>
                      <a:pt x="134620" y="118110"/>
                      <a:pt x="139700" y="127000"/>
                    </a:cubicBezTo>
                    <a:cubicBezTo>
                      <a:pt x="144780" y="135890"/>
                      <a:pt x="149860" y="149860"/>
                      <a:pt x="152400" y="152400"/>
                    </a:cubicBezTo>
                    <a:cubicBezTo>
                      <a:pt x="152400" y="153670"/>
                      <a:pt x="153670" y="152400"/>
                      <a:pt x="153670" y="153670"/>
                    </a:cubicBezTo>
                    <a:cubicBezTo>
                      <a:pt x="154940" y="154940"/>
                      <a:pt x="154940" y="158750"/>
                      <a:pt x="154940" y="161290"/>
                    </a:cubicBezTo>
                    <a:cubicBezTo>
                      <a:pt x="154940" y="163830"/>
                      <a:pt x="153670" y="166370"/>
                      <a:pt x="153670" y="168910"/>
                    </a:cubicBezTo>
                    <a:cubicBezTo>
                      <a:pt x="152400" y="171450"/>
                      <a:pt x="152400" y="173990"/>
                      <a:pt x="151130" y="176530"/>
                    </a:cubicBezTo>
                    <a:cubicBezTo>
                      <a:pt x="149860" y="179070"/>
                      <a:pt x="148590" y="181610"/>
                      <a:pt x="147320" y="184150"/>
                    </a:cubicBezTo>
                    <a:cubicBezTo>
                      <a:pt x="146050" y="186690"/>
                      <a:pt x="144780" y="187960"/>
                      <a:pt x="142240" y="189230"/>
                    </a:cubicBezTo>
                    <a:cubicBezTo>
                      <a:pt x="139700" y="190500"/>
                      <a:pt x="137160" y="191770"/>
                      <a:pt x="134620" y="193040"/>
                    </a:cubicBezTo>
                    <a:cubicBezTo>
                      <a:pt x="132080" y="194310"/>
                      <a:pt x="130810" y="195580"/>
                      <a:pt x="128270" y="195580"/>
                    </a:cubicBezTo>
                    <a:cubicBezTo>
                      <a:pt x="125730" y="195580"/>
                      <a:pt x="121920" y="195580"/>
                      <a:pt x="119380" y="195580"/>
                    </a:cubicBezTo>
                    <a:cubicBezTo>
                      <a:pt x="116840" y="195580"/>
                      <a:pt x="114300" y="195580"/>
                      <a:pt x="111760" y="194310"/>
                    </a:cubicBezTo>
                    <a:cubicBezTo>
                      <a:pt x="109220" y="194310"/>
                      <a:pt x="107950" y="193040"/>
                      <a:pt x="105410" y="191770"/>
                    </a:cubicBezTo>
                    <a:cubicBezTo>
                      <a:pt x="102870" y="190500"/>
                      <a:pt x="101600" y="189230"/>
                      <a:pt x="99060" y="186690"/>
                    </a:cubicBezTo>
                    <a:cubicBezTo>
                      <a:pt x="97790" y="184150"/>
                      <a:pt x="95250" y="182880"/>
                      <a:pt x="93980" y="180340"/>
                    </a:cubicBezTo>
                    <a:cubicBezTo>
                      <a:pt x="92710" y="177800"/>
                      <a:pt x="90170" y="172720"/>
                      <a:pt x="91440" y="172720"/>
                    </a:cubicBezTo>
                    <a:cubicBezTo>
                      <a:pt x="92710" y="171450"/>
                      <a:pt x="116840" y="191770"/>
                      <a:pt x="116840" y="193040"/>
                    </a:cubicBezTo>
                    <a:cubicBezTo>
                      <a:pt x="116840" y="194310"/>
                      <a:pt x="101600" y="186690"/>
                      <a:pt x="93980" y="181610"/>
                    </a:cubicBezTo>
                    <a:cubicBezTo>
                      <a:pt x="85090" y="175260"/>
                      <a:pt x="74930" y="162560"/>
                      <a:pt x="67310" y="152400"/>
                    </a:cubicBezTo>
                    <a:cubicBezTo>
                      <a:pt x="59690" y="143510"/>
                      <a:pt x="54610" y="134620"/>
                      <a:pt x="48260" y="127000"/>
                    </a:cubicBezTo>
                    <a:cubicBezTo>
                      <a:pt x="43180" y="119380"/>
                      <a:pt x="33020" y="110490"/>
                      <a:pt x="34290" y="105410"/>
                    </a:cubicBezTo>
                    <a:cubicBezTo>
                      <a:pt x="36830" y="99060"/>
                      <a:pt x="58420" y="90170"/>
                      <a:pt x="67310" y="92710"/>
                    </a:cubicBezTo>
                    <a:cubicBezTo>
                      <a:pt x="74930" y="95250"/>
                      <a:pt x="87630" y="111760"/>
                      <a:pt x="85090" y="116840"/>
                    </a:cubicBezTo>
                    <a:cubicBezTo>
                      <a:pt x="82550" y="123190"/>
                      <a:pt x="48260" y="129540"/>
                      <a:pt x="45720" y="125730"/>
                    </a:cubicBezTo>
                    <a:cubicBezTo>
                      <a:pt x="44450" y="123190"/>
                      <a:pt x="57150" y="113030"/>
                      <a:pt x="59690" y="105410"/>
                    </a:cubicBezTo>
                    <a:cubicBezTo>
                      <a:pt x="63500" y="96520"/>
                      <a:pt x="62230" y="82550"/>
                      <a:pt x="62230" y="73660"/>
                    </a:cubicBezTo>
                    <a:cubicBezTo>
                      <a:pt x="62230" y="66040"/>
                      <a:pt x="59690" y="59690"/>
                      <a:pt x="58420" y="54610"/>
                    </a:cubicBezTo>
                    <a:cubicBezTo>
                      <a:pt x="57150" y="50800"/>
                      <a:pt x="55880" y="49530"/>
                      <a:pt x="54610" y="46990"/>
                    </a:cubicBezTo>
                    <a:cubicBezTo>
                      <a:pt x="53340" y="44450"/>
                      <a:pt x="53340" y="41910"/>
                      <a:pt x="53340" y="39370"/>
                    </a:cubicBezTo>
                    <a:cubicBezTo>
                      <a:pt x="53340" y="36830"/>
                      <a:pt x="52070" y="33020"/>
                      <a:pt x="52070" y="30480"/>
                    </a:cubicBezTo>
                    <a:cubicBezTo>
                      <a:pt x="52070" y="27940"/>
                      <a:pt x="53340" y="25400"/>
                      <a:pt x="54610" y="22860"/>
                    </a:cubicBezTo>
                    <a:cubicBezTo>
                      <a:pt x="55880" y="20320"/>
                      <a:pt x="57150" y="17780"/>
                      <a:pt x="58420" y="15240"/>
                    </a:cubicBezTo>
                    <a:cubicBezTo>
                      <a:pt x="59690" y="12700"/>
                      <a:pt x="62230" y="10160"/>
                      <a:pt x="63500" y="8890"/>
                    </a:cubicBezTo>
                    <a:cubicBezTo>
                      <a:pt x="66040" y="7620"/>
                      <a:pt x="67310" y="5080"/>
                      <a:pt x="69850" y="3810"/>
                    </a:cubicBezTo>
                    <a:cubicBezTo>
                      <a:pt x="72390" y="2540"/>
                      <a:pt x="76200" y="2540"/>
                      <a:pt x="78740" y="1270"/>
                    </a:cubicBezTo>
                    <a:cubicBezTo>
                      <a:pt x="81280" y="1270"/>
                      <a:pt x="83820" y="0"/>
                      <a:pt x="86360" y="0"/>
                    </a:cubicBezTo>
                    <a:cubicBezTo>
                      <a:pt x="88900" y="0"/>
                      <a:pt x="92710" y="0"/>
                      <a:pt x="95250" y="1270"/>
                    </a:cubicBezTo>
                    <a:cubicBezTo>
                      <a:pt x="97790" y="1270"/>
                      <a:pt x="100330" y="2540"/>
                      <a:pt x="102870" y="3810"/>
                    </a:cubicBezTo>
                    <a:cubicBezTo>
                      <a:pt x="105410" y="5080"/>
                      <a:pt x="106680" y="6350"/>
                      <a:pt x="109220" y="7620"/>
                    </a:cubicBezTo>
                    <a:cubicBezTo>
                      <a:pt x="111760" y="8890"/>
                      <a:pt x="114300" y="10160"/>
                      <a:pt x="115570" y="13970"/>
                    </a:cubicBezTo>
                    <a:cubicBezTo>
                      <a:pt x="118110" y="20320"/>
                      <a:pt x="118110" y="34290"/>
                      <a:pt x="120650" y="43180"/>
                    </a:cubicBezTo>
                    <a:cubicBezTo>
                      <a:pt x="123190" y="52070"/>
                      <a:pt x="125730" y="59690"/>
                      <a:pt x="129540" y="67310"/>
                    </a:cubicBezTo>
                    <a:cubicBezTo>
                      <a:pt x="133350" y="74930"/>
                      <a:pt x="139700" y="78740"/>
                      <a:pt x="146050" y="87630"/>
                    </a:cubicBezTo>
                    <a:cubicBezTo>
                      <a:pt x="157480" y="101600"/>
                      <a:pt x="184150" y="132080"/>
                      <a:pt x="190500" y="144780"/>
                    </a:cubicBezTo>
                    <a:cubicBezTo>
                      <a:pt x="193040" y="149860"/>
                      <a:pt x="193040" y="152400"/>
                      <a:pt x="193040" y="156210"/>
                    </a:cubicBezTo>
                    <a:cubicBezTo>
                      <a:pt x="193040" y="160020"/>
                      <a:pt x="193040" y="163830"/>
                      <a:pt x="191770" y="167640"/>
                    </a:cubicBezTo>
                    <a:cubicBezTo>
                      <a:pt x="190500" y="171450"/>
                      <a:pt x="189230" y="175260"/>
                      <a:pt x="186690" y="177800"/>
                    </a:cubicBezTo>
                    <a:cubicBezTo>
                      <a:pt x="184150" y="181610"/>
                      <a:pt x="181610" y="184150"/>
                      <a:pt x="179070" y="186690"/>
                    </a:cubicBezTo>
                    <a:cubicBezTo>
                      <a:pt x="176530" y="189230"/>
                      <a:pt x="172720" y="190500"/>
                      <a:pt x="168910" y="191770"/>
                    </a:cubicBezTo>
                    <a:cubicBezTo>
                      <a:pt x="165100" y="193040"/>
                      <a:pt x="161290" y="194310"/>
                      <a:pt x="157480" y="194310"/>
                    </a:cubicBezTo>
                    <a:cubicBezTo>
                      <a:pt x="153670" y="194310"/>
                      <a:pt x="149860" y="193040"/>
                      <a:pt x="146050" y="191770"/>
                    </a:cubicBezTo>
                    <a:cubicBezTo>
                      <a:pt x="142240" y="190500"/>
                      <a:pt x="138430" y="189230"/>
                      <a:pt x="135890" y="186690"/>
                    </a:cubicBezTo>
                    <a:cubicBezTo>
                      <a:pt x="133350" y="184150"/>
                      <a:pt x="130810" y="181610"/>
                      <a:pt x="128270" y="177800"/>
                    </a:cubicBezTo>
                    <a:cubicBezTo>
                      <a:pt x="125730" y="175260"/>
                      <a:pt x="124460" y="171450"/>
                      <a:pt x="123190" y="167640"/>
                    </a:cubicBezTo>
                    <a:cubicBezTo>
                      <a:pt x="121920" y="163830"/>
                      <a:pt x="121920" y="160020"/>
                      <a:pt x="121920" y="156210"/>
                    </a:cubicBezTo>
                    <a:cubicBezTo>
                      <a:pt x="121920" y="152400"/>
                      <a:pt x="123190" y="148590"/>
                      <a:pt x="124460" y="144780"/>
                    </a:cubicBezTo>
                    <a:cubicBezTo>
                      <a:pt x="125730" y="140970"/>
                      <a:pt x="128270" y="137160"/>
                      <a:pt x="130810" y="134620"/>
                    </a:cubicBezTo>
                    <a:cubicBezTo>
                      <a:pt x="133350" y="132080"/>
                      <a:pt x="137160" y="129540"/>
                      <a:pt x="139700" y="128270"/>
                    </a:cubicBezTo>
                    <a:cubicBezTo>
                      <a:pt x="143510" y="125730"/>
                      <a:pt x="146050" y="124460"/>
                      <a:pt x="149860" y="123190"/>
                    </a:cubicBezTo>
                    <a:cubicBezTo>
                      <a:pt x="153670" y="121920"/>
                      <a:pt x="157480" y="123190"/>
                      <a:pt x="161290" y="123190"/>
                    </a:cubicBezTo>
                    <a:cubicBezTo>
                      <a:pt x="165100" y="123190"/>
                      <a:pt x="168910" y="124460"/>
                      <a:pt x="172720" y="125730"/>
                    </a:cubicBezTo>
                    <a:cubicBezTo>
                      <a:pt x="176530" y="127000"/>
                      <a:pt x="179070" y="129540"/>
                      <a:pt x="181610" y="132080"/>
                    </a:cubicBezTo>
                    <a:cubicBezTo>
                      <a:pt x="184150" y="134620"/>
                      <a:pt x="187960" y="137160"/>
                      <a:pt x="189230" y="140970"/>
                    </a:cubicBezTo>
                    <a:cubicBezTo>
                      <a:pt x="191770" y="144780"/>
                      <a:pt x="193040" y="148590"/>
                      <a:pt x="193040" y="152400"/>
                    </a:cubicBezTo>
                    <a:cubicBezTo>
                      <a:pt x="193040" y="156210"/>
                      <a:pt x="193040" y="160020"/>
                      <a:pt x="193040" y="163830"/>
                    </a:cubicBezTo>
                    <a:cubicBezTo>
                      <a:pt x="193040" y="167640"/>
                      <a:pt x="191770" y="171450"/>
                      <a:pt x="189230" y="175260"/>
                    </a:cubicBezTo>
                    <a:cubicBezTo>
                      <a:pt x="187960" y="179070"/>
                      <a:pt x="184150" y="181610"/>
                      <a:pt x="181610" y="184150"/>
                    </a:cubicBezTo>
                    <a:cubicBezTo>
                      <a:pt x="179070" y="186690"/>
                      <a:pt x="176530" y="189230"/>
                      <a:pt x="172720" y="190500"/>
                    </a:cubicBezTo>
                    <a:cubicBezTo>
                      <a:pt x="168910" y="191770"/>
                      <a:pt x="165100" y="193040"/>
                      <a:pt x="161290" y="193040"/>
                    </a:cubicBezTo>
                    <a:cubicBezTo>
                      <a:pt x="157480" y="193040"/>
                      <a:pt x="153670" y="194310"/>
                      <a:pt x="149860" y="193040"/>
                    </a:cubicBezTo>
                    <a:cubicBezTo>
                      <a:pt x="146050" y="191770"/>
                      <a:pt x="143510" y="190500"/>
                      <a:pt x="139700" y="187960"/>
                    </a:cubicBezTo>
                    <a:cubicBezTo>
                      <a:pt x="137160" y="186690"/>
                      <a:pt x="133350" y="184150"/>
                      <a:pt x="130810" y="181610"/>
                    </a:cubicBezTo>
                    <a:cubicBezTo>
                      <a:pt x="128270" y="179070"/>
                      <a:pt x="124460" y="171450"/>
                      <a:pt x="124460" y="171450"/>
                    </a:cubicBezTo>
                    <a:cubicBezTo>
                      <a:pt x="124460" y="171450"/>
                      <a:pt x="102870" y="142240"/>
                      <a:pt x="92710" y="132080"/>
                    </a:cubicBezTo>
                    <a:cubicBezTo>
                      <a:pt x="85090" y="124460"/>
                      <a:pt x="77470" y="120650"/>
                      <a:pt x="72390" y="113030"/>
                    </a:cubicBezTo>
                    <a:cubicBezTo>
                      <a:pt x="67310" y="105410"/>
                      <a:pt x="64770" y="93980"/>
                      <a:pt x="62230" y="85090"/>
                    </a:cubicBezTo>
                    <a:cubicBezTo>
                      <a:pt x="59690" y="76200"/>
                      <a:pt x="57150" y="67310"/>
                      <a:pt x="55880" y="57150"/>
                    </a:cubicBezTo>
                    <a:cubicBezTo>
                      <a:pt x="54610" y="46990"/>
                      <a:pt x="53340" y="26670"/>
                      <a:pt x="53340" y="26670"/>
                    </a:cubicBezTo>
                    <a:cubicBezTo>
                      <a:pt x="53340" y="26670"/>
                      <a:pt x="59690" y="54610"/>
                      <a:pt x="58420" y="54610"/>
                    </a:cubicBezTo>
                    <a:cubicBezTo>
                      <a:pt x="58420" y="54610"/>
                      <a:pt x="55880" y="49530"/>
                      <a:pt x="54610" y="46990"/>
                    </a:cubicBezTo>
                    <a:cubicBezTo>
                      <a:pt x="53340" y="44450"/>
                      <a:pt x="53340" y="41910"/>
                      <a:pt x="53340" y="39370"/>
                    </a:cubicBezTo>
                    <a:cubicBezTo>
                      <a:pt x="53340" y="36830"/>
                      <a:pt x="52070" y="33020"/>
                      <a:pt x="52070" y="30480"/>
                    </a:cubicBezTo>
                    <a:cubicBezTo>
                      <a:pt x="52070" y="27940"/>
                      <a:pt x="53340" y="25400"/>
                      <a:pt x="54610" y="22860"/>
                    </a:cubicBezTo>
                    <a:cubicBezTo>
                      <a:pt x="55880" y="20320"/>
                      <a:pt x="57150" y="17780"/>
                      <a:pt x="58420" y="15240"/>
                    </a:cubicBezTo>
                    <a:cubicBezTo>
                      <a:pt x="59690" y="12700"/>
                      <a:pt x="62230" y="10160"/>
                      <a:pt x="63500" y="8890"/>
                    </a:cubicBezTo>
                    <a:cubicBezTo>
                      <a:pt x="66040" y="7620"/>
                      <a:pt x="67310" y="5080"/>
                      <a:pt x="69850" y="3810"/>
                    </a:cubicBezTo>
                    <a:cubicBezTo>
                      <a:pt x="72390" y="2540"/>
                      <a:pt x="76200" y="2540"/>
                      <a:pt x="78740" y="1270"/>
                    </a:cubicBezTo>
                    <a:cubicBezTo>
                      <a:pt x="81280" y="1270"/>
                      <a:pt x="83820" y="0"/>
                      <a:pt x="86360" y="0"/>
                    </a:cubicBezTo>
                    <a:cubicBezTo>
                      <a:pt x="88900" y="0"/>
                      <a:pt x="92710" y="0"/>
                      <a:pt x="95250" y="1270"/>
                    </a:cubicBezTo>
                    <a:cubicBezTo>
                      <a:pt x="97790" y="1270"/>
                      <a:pt x="100330" y="2540"/>
                      <a:pt x="102870" y="3810"/>
                    </a:cubicBezTo>
                    <a:cubicBezTo>
                      <a:pt x="105410" y="5080"/>
                      <a:pt x="106680" y="6350"/>
                      <a:pt x="109220" y="7620"/>
                    </a:cubicBezTo>
                    <a:cubicBezTo>
                      <a:pt x="111760" y="8890"/>
                      <a:pt x="114300" y="11430"/>
                      <a:pt x="115570" y="13970"/>
                    </a:cubicBezTo>
                    <a:cubicBezTo>
                      <a:pt x="118110" y="16510"/>
                      <a:pt x="119380" y="17780"/>
                      <a:pt x="120650" y="21590"/>
                    </a:cubicBezTo>
                    <a:cubicBezTo>
                      <a:pt x="123190" y="27940"/>
                      <a:pt x="128270" y="38100"/>
                      <a:pt x="129540" y="46990"/>
                    </a:cubicBezTo>
                    <a:cubicBezTo>
                      <a:pt x="130810" y="55880"/>
                      <a:pt x="130810" y="63500"/>
                      <a:pt x="130810" y="73660"/>
                    </a:cubicBezTo>
                    <a:cubicBezTo>
                      <a:pt x="130810" y="85090"/>
                      <a:pt x="130810" y="97790"/>
                      <a:pt x="129540" y="109220"/>
                    </a:cubicBezTo>
                    <a:cubicBezTo>
                      <a:pt x="128270" y="119380"/>
                      <a:pt x="128270" y="130810"/>
                      <a:pt x="123190" y="139700"/>
                    </a:cubicBezTo>
                    <a:cubicBezTo>
                      <a:pt x="118110" y="149860"/>
                      <a:pt x="109220" y="158750"/>
                      <a:pt x="100330" y="166370"/>
                    </a:cubicBezTo>
                    <a:cubicBezTo>
                      <a:pt x="91440" y="173990"/>
                      <a:pt x="82550" y="181610"/>
                      <a:pt x="72390" y="182880"/>
                    </a:cubicBezTo>
                    <a:cubicBezTo>
                      <a:pt x="63500" y="184150"/>
                      <a:pt x="52070" y="182880"/>
                      <a:pt x="44450" y="177800"/>
                    </a:cubicBezTo>
                    <a:cubicBezTo>
                      <a:pt x="36830" y="172720"/>
                      <a:pt x="33020" y="162560"/>
                      <a:pt x="27940" y="154940"/>
                    </a:cubicBezTo>
                    <a:cubicBezTo>
                      <a:pt x="22860" y="147320"/>
                      <a:pt x="19050" y="139700"/>
                      <a:pt x="15240" y="132080"/>
                    </a:cubicBezTo>
                    <a:cubicBezTo>
                      <a:pt x="11430" y="124460"/>
                      <a:pt x="7620" y="116840"/>
                      <a:pt x="5080" y="107950"/>
                    </a:cubicBezTo>
                    <a:cubicBezTo>
                      <a:pt x="2540" y="99060"/>
                      <a:pt x="0" y="86360"/>
                      <a:pt x="2540" y="77470"/>
                    </a:cubicBezTo>
                    <a:cubicBezTo>
                      <a:pt x="5080" y="67310"/>
                      <a:pt x="13970" y="54610"/>
                      <a:pt x="22860" y="49530"/>
                    </a:cubicBezTo>
                    <a:cubicBezTo>
                      <a:pt x="31750" y="44450"/>
                      <a:pt x="44450" y="43180"/>
                      <a:pt x="54610" y="44450"/>
                    </a:cubicBezTo>
                    <a:cubicBezTo>
                      <a:pt x="64770" y="45720"/>
                      <a:pt x="76200" y="53340"/>
                      <a:pt x="83820" y="60960"/>
                    </a:cubicBezTo>
                    <a:cubicBezTo>
                      <a:pt x="90170" y="67310"/>
                      <a:pt x="93980" y="77470"/>
                      <a:pt x="99060" y="85090"/>
                    </a:cubicBezTo>
                    <a:cubicBezTo>
                      <a:pt x="104140" y="92710"/>
                      <a:pt x="111760" y="100330"/>
                      <a:pt x="116840" y="109220"/>
                    </a:cubicBezTo>
                    <a:cubicBezTo>
                      <a:pt x="121920" y="116840"/>
                      <a:pt x="121920" y="127000"/>
                      <a:pt x="127000" y="134620"/>
                    </a:cubicBezTo>
                    <a:cubicBezTo>
                      <a:pt x="133350" y="142240"/>
                      <a:pt x="149860" y="148590"/>
                      <a:pt x="153670" y="153670"/>
                    </a:cubicBezTo>
                    <a:cubicBezTo>
                      <a:pt x="154940" y="156210"/>
                      <a:pt x="154940" y="158750"/>
                      <a:pt x="154940" y="161290"/>
                    </a:cubicBezTo>
                    <a:cubicBezTo>
                      <a:pt x="154940" y="163830"/>
                      <a:pt x="153670" y="166370"/>
                      <a:pt x="153670" y="168910"/>
                    </a:cubicBezTo>
                    <a:cubicBezTo>
                      <a:pt x="152400" y="171450"/>
                      <a:pt x="152400" y="173990"/>
                      <a:pt x="151130" y="176530"/>
                    </a:cubicBezTo>
                    <a:cubicBezTo>
                      <a:pt x="149860" y="179070"/>
                      <a:pt x="148590" y="181610"/>
                      <a:pt x="147320" y="184150"/>
                    </a:cubicBezTo>
                    <a:cubicBezTo>
                      <a:pt x="146050" y="186690"/>
                      <a:pt x="144780" y="187960"/>
                      <a:pt x="142240" y="189230"/>
                    </a:cubicBezTo>
                    <a:cubicBezTo>
                      <a:pt x="139700" y="190500"/>
                      <a:pt x="137160" y="191770"/>
                      <a:pt x="134620" y="193040"/>
                    </a:cubicBezTo>
                    <a:cubicBezTo>
                      <a:pt x="132080" y="194310"/>
                      <a:pt x="130810" y="195580"/>
                      <a:pt x="128270" y="195580"/>
                    </a:cubicBezTo>
                    <a:cubicBezTo>
                      <a:pt x="125730" y="195580"/>
                      <a:pt x="121920" y="195580"/>
                      <a:pt x="119380" y="195580"/>
                    </a:cubicBezTo>
                    <a:cubicBezTo>
                      <a:pt x="116840" y="195580"/>
                      <a:pt x="114300" y="195580"/>
                      <a:pt x="111760" y="194310"/>
                    </a:cubicBezTo>
                    <a:cubicBezTo>
                      <a:pt x="109220" y="194310"/>
                      <a:pt x="107950" y="193040"/>
                      <a:pt x="105410" y="191770"/>
                    </a:cubicBezTo>
                    <a:cubicBezTo>
                      <a:pt x="102870" y="190500"/>
                      <a:pt x="101600" y="189230"/>
                      <a:pt x="99060" y="186690"/>
                    </a:cubicBezTo>
                    <a:cubicBezTo>
                      <a:pt x="97790" y="184150"/>
                      <a:pt x="95250" y="182880"/>
                      <a:pt x="93980" y="180340"/>
                    </a:cubicBezTo>
                    <a:cubicBezTo>
                      <a:pt x="92710" y="177800"/>
                      <a:pt x="92710" y="175260"/>
                      <a:pt x="91440" y="172720"/>
                    </a:cubicBezTo>
                    <a:cubicBezTo>
                      <a:pt x="90170" y="168910"/>
                      <a:pt x="86360" y="165100"/>
                      <a:pt x="83820" y="160020"/>
                    </a:cubicBezTo>
                    <a:cubicBezTo>
                      <a:pt x="80010" y="153670"/>
                      <a:pt x="73660" y="143510"/>
                      <a:pt x="69850" y="134620"/>
                    </a:cubicBezTo>
                    <a:cubicBezTo>
                      <a:pt x="66040" y="127000"/>
                      <a:pt x="62230" y="118110"/>
                      <a:pt x="58420" y="110490"/>
                    </a:cubicBezTo>
                    <a:cubicBezTo>
                      <a:pt x="54610" y="102870"/>
                      <a:pt x="50800" y="96520"/>
                      <a:pt x="46990" y="87630"/>
                    </a:cubicBezTo>
                    <a:cubicBezTo>
                      <a:pt x="43180" y="77470"/>
                      <a:pt x="38100" y="60960"/>
                      <a:pt x="35560" y="54610"/>
                    </a:cubicBezTo>
                    <a:cubicBezTo>
                      <a:pt x="34290" y="52070"/>
                      <a:pt x="33020" y="50800"/>
                      <a:pt x="31750" y="48260"/>
                    </a:cubicBezTo>
                    <a:cubicBezTo>
                      <a:pt x="30480" y="45720"/>
                      <a:pt x="30480" y="44450"/>
                      <a:pt x="30480" y="41910"/>
                    </a:cubicBezTo>
                    <a:cubicBezTo>
                      <a:pt x="30480" y="39370"/>
                      <a:pt x="30480" y="36830"/>
                      <a:pt x="30480" y="34290"/>
                    </a:cubicBezTo>
                    <a:cubicBezTo>
                      <a:pt x="30480" y="31750"/>
                      <a:pt x="30480" y="29210"/>
                      <a:pt x="31750" y="26670"/>
                    </a:cubicBezTo>
                    <a:cubicBezTo>
                      <a:pt x="31750" y="24130"/>
                      <a:pt x="33020" y="21590"/>
                      <a:pt x="34290" y="20320"/>
                    </a:cubicBezTo>
                    <a:cubicBezTo>
                      <a:pt x="35560" y="17780"/>
                      <a:pt x="38100" y="16510"/>
                      <a:pt x="39370" y="15240"/>
                    </a:cubicBezTo>
                    <a:cubicBezTo>
                      <a:pt x="41910" y="13970"/>
                      <a:pt x="43180" y="12700"/>
                      <a:pt x="45720" y="11430"/>
                    </a:cubicBezTo>
                    <a:cubicBezTo>
                      <a:pt x="48260" y="10160"/>
                      <a:pt x="49530" y="8890"/>
                      <a:pt x="52070" y="7620"/>
                    </a:cubicBezTo>
                    <a:cubicBezTo>
                      <a:pt x="54610" y="6350"/>
                      <a:pt x="57150" y="7620"/>
                      <a:pt x="59690" y="7620"/>
                    </a:cubicBezTo>
                    <a:cubicBezTo>
                      <a:pt x="62230" y="7620"/>
                      <a:pt x="64770" y="7620"/>
                      <a:pt x="67310" y="7620"/>
                    </a:cubicBezTo>
                    <a:cubicBezTo>
                      <a:pt x="69850" y="7620"/>
                      <a:pt x="71120" y="8890"/>
                      <a:pt x="73660" y="10160"/>
                    </a:cubicBezTo>
                    <a:cubicBezTo>
                      <a:pt x="76200" y="11430"/>
                      <a:pt x="77470" y="12700"/>
                      <a:pt x="80010" y="13970"/>
                    </a:cubicBezTo>
                    <a:cubicBezTo>
                      <a:pt x="81280" y="15240"/>
                      <a:pt x="83820" y="16510"/>
                      <a:pt x="85090" y="19050"/>
                    </a:cubicBezTo>
                    <a:cubicBezTo>
                      <a:pt x="87630" y="21590"/>
                      <a:pt x="88900" y="25400"/>
                      <a:pt x="91440" y="30480"/>
                    </a:cubicBezTo>
                    <a:cubicBezTo>
                      <a:pt x="95250" y="36830"/>
                      <a:pt x="99060" y="45720"/>
                      <a:pt x="102870" y="53340"/>
                    </a:cubicBezTo>
                    <a:cubicBezTo>
                      <a:pt x="106680" y="60960"/>
                      <a:pt x="110490" y="69850"/>
                      <a:pt x="114300" y="78740"/>
                    </a:cubicBezTo>
                    <a:cubicBezTo>
                      <a:pt x="118110" y="87630"/>
                      <a:pt x="119380" y="95250"/>
                      <a:pt x="123190" y="104140"/>
                    </a:cubicBezTo>
                    <a:cubicBezTo>
                      <a:pt x="127000" y="113030"/>
                      <a:pt x="130810" y="123190"/>
                      <a:pt x="134620" y="133350"/>
                    </a:cubicBezTo>
                    <a:cubicBezTo>
                      <a:pt x="138430" y="146050"/>
                      <a:pt x="142240" y="161290"/>
                      <a:pt x="144780" y="173990"/>
                    </a:cubicBezTo>
                    <a:cubicBezTo>
                      <a:pt x="147320" y="185420"/>
                      <a:pt x="149860" y="198120"/>
                      <a:pt x="151130" y="204470"/>
                    </a:cubicBezTo>
                    <a:cubicBezTo>
                      <a:pt x="151130" y="207010"/>
                      <a:pt x="151130" y="208280"/>
                      <a:pt x="151130" y="210820"/>
                    </a:cubicBezTo>
                    <a:cubicBezTo>
                      <a:pt x="151130" y="213360"/>
                      <a:pt x="151130" y="214630"/>
                      <a:pt x="149860" y="217170"/>
                    </a:cubicBezTo>
                    <a:cubicBezTo>
                      <a:pt x="149860" y="218440"/>
                      <a:pt x="148590" y="220980"/>
                      <a:pt x="147320" y="222250"/>
                    </a:cubicBezTo>
                    <a:cubicBezTo>
                      <a:pt x="146050" y="223520"/>
                      <a:pt x="144780" y="226060"/>
                      <a:pt x="143510" y="227330"/>
                    </a:cubicBezTo>
                    <a:cubicBezTo>
                      <a:pt x="142240" y="228600"/>
                      <a:pt x="139700" y="229870"/>
                      <a:pt x="138430" y="231140"/>
                    </a:cubicBezTo>
                    <a:cubicBezTo>
                      <a:pt x="135890" y="232410"/>
                      <a:pt x="134620" y="232410"/>
                      <a:pt x="132080" y="233680"/>
                    </a:cubicBezTo>
                    <a:cubicBezTo>
                      <a:pt x="129540" y="233680"/>
                      <a:pt x="128270" y="234950"/>
                      <a:pt x="125730" y="234950"/>
                    </a:cubicBezTo>
                    <a:cubicBezTo>
                      <a:pt x="123190" y="234950"/>
                      <a:pt x="121920" y="234950"/>
                      <a:pt x="119380" y="234950"/>
                    </a:cubicBezTo>
                    <a:cubicBezTo>
                      <a:pt x="116840" y="234950"/>
                      <a:pt x="115570" y="233680"/>
                      <a:pt x="113030" y="232410"/>
                    </a:cubicBezTo>
                    <a:cubicBezTo>
                      <a:pt x="111760" y="231140"/>
                      <a:pt x="109220" y="231140"/>
                      <a:pt x="107950" y="229870"/>
                    </a:cubicBezTo>
                    <a:cubicBezTo>
                      <a:pt x="106680" y="228600"/>
                      <a:pt x="104140" y="226060"/>
                      <a:pt x="102870" y="224790"/>
                    </a:cubicBezTo>
                    <a:cubicBezTo>
                      <a:pt x="101600" y="223520"/>
                      <a:pt x="101600" y="220980"/>
                      <a:pt x="100330" y="219710"/>
                    </a:cubicBezTo>
                    <a:cubicBezTo>
                      <a:pt x="99060" y="217170"/>
                      <a:pt x="97790" y="213360"/>
                      <a:pt x="97790" y="213360"/>
                    </a:cubicBezTo>
                  </a:path>
                </a:pathLst>
              </a:custGeom>
              <a:solidFill>
                <a:srgbClr val="F1C39E">
                  <a:alpha val="24706"/>
                </a:srgbClr>
              </a:solidFill>
              <a:ln>
                <a:noFill/>
              </a:ln>
            </p:spPr>
          </p:sp>
        </p:grpSp>
        <p:grpSp>
          <p:nvGrpSpPr>
            <p:cNvPr name="Group 22" id="22"/>
            <p:cNvGrpSpPr/>
            <p:nvPr/>
          </p:nvGrpSpPr>
          <p:grpSpPr>
            <a:xfrm rot="0">
              <a:off x="5082840" y="3828216"/>
              <a:ext cx="506730" cy="908050"/>
              <a:chOff x="0" y="0"/>
              <a:chExt cx="506730" cy="908050"/>
            </a:xfrm>
          </p:grpSpPr>
          <p:sp>
            <p:nvSpPr>
              <p:cNvPr name="Freeform 23" id="23"/>
              <p:cNvSpPr/>
              <p:nvPr/>
            </p:nvSpPr>
            <p:spPr>
              <a:xfrm flipH="false" flipV="false" rot="0">
                <a:off x="46990" y="49530"/>
                <a:ext cx="408940" cy="810260"/>
              </a:xfrm>
              <a:custGeom>
                <a:avLst/>
                <a:gdLst/>
                <a:ahLst/>
                <a:cxnLst/>
                <a:rect r="r" b="b" t="t" l="l"/>
                <a:pathLst>
                  <a:path h="810260" w="408940">
                    <a:moveTo>
                      <a:pt x="139700" y="85090"/>
                    </a:moveTo>
                    <a:cubicBezTo>
                      <a:pt x="157480" y="106680"/>
                      <a:pt x="168910" y="110490"/>
                      <a:pt x="176530" y="115570"/>
                    </a:cubicBezTo>
                    <a:cubicBezTo>
                      <a:pt x="184150" y="120650"/>
                      <a:pt x="191770" y="123190"/>
                      <a:pt x="199390" y="129540"/>
                    </a:cubicBezTo>
                    <a:cubicBezTo>
                      <a:pt x="207010" y="135890"/>
                      <a:pt x="213360" y="143510"/>
                      <a:pt x="219710" y="151130"/>
                    </a:cubicBezTo>
                    <a:cubicBezTo>
                      <a:pt x="226060" y="157480"/>
                      <a:pt x="229870" y="163830"/>
                      <a:pt x="236220" y="170180"/>
                    </a:cubicBezTo>
                    <a:cubicBezTo>
                      <a:pt x="242570" y="176530"/>
                      <a:pt x="250190" y="182880"/>
                      <a:pt x="256540" y="190500"/>
                    </a:cubicBezTo>
                    <a:cubicBezTo>
                      <a:pt x="262890" y="198120"/>
                      <a:pt x="269240" y="205740"/>
                      <a:pt x="275590" y="213360"/>
                    </a:cubicBezTo>
                    <a:cubicBezTo>
                      <a:pt x="281940" y="220980"/>
                      <a:pt x="288290" y="229870"/>
                      <a:pt x="294640" y="238760"/>
                    </a:cubicBezTo>
                    <a:cubicBezTo>
                      <a:pt x="300990" y="247650"/>
                      <a:pt x="308610" y="256540"/>
                      <a:pt x="314960" y="265430"/>
                    </a:cubicBezTo>
                    <a:cubicBezTo>
                      <a:pt x="321310" y="274320"/>
                      <a:pt x="332740" y="283210"/>
                      <a:pt x="335280" y="294640"/>
                    </a:cubicBezTo>
                    <a:cubicBezTo>
                      <a:pt x="337820" y="306070"/>
                      <a:pt x="332740" y="326390"/>
                      <a:pt x="325120" y="332740"/>
                    </a:cubicBezTo>
                    <a:cubicBezTo>
                      <a:pt x="317500" y="339090"/>
                      <a:pt x="300990" y="337820"/>
                      <a:pt x="292100" y="334010"/>
                    </a:cubicBezTo>
                    <a:cubicBezTo>
                      <a:pt x="281940" y="330200"/>
                      <a:pt x="271780" y="320040"/>
                      <a:pt x="267970" y="311150"/>
                    </a:cubicBezTo>
                    <a:cubicBezTo>
                      <a:pt x="264160" y="303530"/>
                      <a:pt x="269240" y="293370"/>
                      <a:pt x="266700" y="284480"/>
                    </a:cubicBezTo>
                    <a:cubicBezTo>
                      <a:pt x="264160" y="276860"/>
                      <a:pt x="259080" y="269240"/>
                      <a:pt x="254000" y="261620"/>
                    </a:cubicBezTo>
                    <a:cubicBezTo>
                      <a:pt x="247650" y="252730"/>
                      <a:pt x="238760" y="243840"/>
                      <a:pt x="231140" y="236220"/>
                    </a:cubicBezTo>
                    <a:cubicBezTo>
                      <a:pt x="224790" y="229870"/>
                      <a:pt x="218440" y="224790"/>
                      <a:pt x="212090" y="218440"/>
                    </a:cubicBezTo>
                    <a:cubicBezTo>
                      <a:pt x="204470" y="212090"/>
                      <a:pt x="196850" y="204470"/>
                      <a:pt x="189230" y="198120"/>
                    </a:cubicBezTo>
                    <a:cubicBezTo>
                      <a:pt x="181610" y="191770"/>
                      <a:pt x="176530" y="185420"/>
                      <a:pt x="168910" y="179070"/>
                    </a:cubicBezTo>
                    <a:cubicBezTo>
                      <a:pt x="161290" y="172720"/>
                      <a:pt x="153670" y="165100"/>
                      <a:pt x="146050" y="158750"/>
                    </a:cubicBezTo>
                    <a:cubicBezTo>
                      <a:pt x="139700" y="152400"/>
                      <a:pt x="130810" y="149860"/>
                      <a:pt x="125730" y="142240"/>
                    </a:cubicBezTo>
                    <a:cubicBezTo>
                      <a:pt x="120650" y="133350"/>
                      <a:pt x="111760" y="116840"/>
                      <a:pt x="116840" y="107950"/>
                    </a:cubicBezTo>
                    <a:cubicBezTo>
                      <a:pt x="121920" y="96520"/>
                      <a:pt x="156210" y="85090"/>
                      <a:pt x="168910" y="87630"/>
                    </a:cubicBezTo>
                    <a:cubicBezTo>
                      <a:pt x="177800" y="90170"/>
                      <a:pt x="181610" y="101600"/>
                      <a:pt x="187960" y="107950"/>
                    </a:cubicBezTo>
                    <a:cubicBezTo>
                      <a:pt x="194310" y="115570"/>
                      <a:pt x="201930" y="121920"/>
                      <a:pt x="208280" y="129540"/>
                    </a:cubicBezTo>
                    <a:cubicBezTo>
                      <a:pt x="214630" y="137160"/>
                      <a:pt x="218440" y="143510"/>
                      <a:pt x="223520" y="151130"/>
                    </a:cubicBezTo>
                    <a:cubicBezTo>
                      <a:pt x="229870" y="160020"/>
                      <a:pt x="236220" y="168910"/>
                      <a:pt x="242570" y="177800"/>
                    </a:cubicBezTo>
                    <a:cubicBezTo>
                      <a:pt x="247650" y="185420"/>
                      <a:pt x="252730" y="191770"/>
                      <a:pt x="257810" y="199390"/>
                    </a:cubicBezTo>
                    <a:cubicBezTo>
                      <a:pt x="262890" y="205740"/>
                      <a:pt x="269240" y="212090"/>
                      <a:pt x="274320" y="219710"/>
                    </a:cubicBezTo>
                    <a:cubicBezTo>
                      <a:pt x="280670" y="227330"/>
                      <a:pt x="288290" y="236220"/>
                      <a:pt x="293370" y="245110"/>
                    </a:cubicBezTo>
                    <a:cubicBezTo>
                      <a:pt x="299720" y="254000"/>
                      <a:pt x="304800" y="264160"/>
                      <a:pt x="308610" y="274320"/>
                    </a:cubicBezTo>
                    <a:cubicBezTo>
                      <a:pt x="312420" y="283210"/>
                      <a:pt x="314960" y="290830"/>
                      <a:pt x="316230" y="299720"/>
                    </a:cubicBezTo>
                    <a:cubicBezTo>
                      <a:pt x="318770" y="308610"/>
                      <a:pt x="318770" y="317500"/>
                      <a:pt x="320040" y="326390"/>
                    </a:cubicBezTo>
                    <a:cubicBezTo>
                      <a:pt x="321310" y="335280"/>
                      <a:pt x="322580" y="349250"/>
                      <a:pt x="322580" y="351790"/>
                    </a:cubicBezTo>
                    <a:cubicBezTo>
                      <a:pt x="322580" y="353060"/>
                      <a:pt x="322580" y="353060"/>
                      <a:pt x="322580" y="353060"/>
                    </a:cubicBezTo>
                    <a:cubicBezTo>
                      <a:pt x="322580" y="354330"/>
                      <a:pt x="322580" y="359410"/>
                      <a:pt x="322580" y="361950"/>
                    </a:cubicBezTo>
                    <a:cubicBezTo>
                      <a:pt x="322580" y="364490"/>
                      <a:pt x="322580" y="367030"/>
                      <a:pt x="321310" y="369570"/>
                    </a:cubicBezTo>
                    <a:cubicBezTo>
                      <a:pt x="320040" y="372110"/>
                      <a:pt x="318770" y="374650"/>
                      <a:pt x="317500" y="377190"/>
                    </a:cubicBezTo>
                    <a:cubicBezTo>
                      <a:pt x="316230" y="379730"/>
                      <a:pt x="313690" y="382270"/>
                      <a:pt x="311150" y="383540"/>
                    </a:cubicBezTo>
                    <a:cubicBezTo>
                      <a:pt x="308610" y="384810"/>
                      <a:pt x="307340" y="386080"/>
                      <a:pt x="304800" y="387350"/>
                    </a:cubicBezTo>
                    <a:cubicBezTo>
                      <a:pt x="302260" y="388620"/>
                      <a:pt x="299720" y="389890"/>
                      <a:pt x="297180" y="391160"/>
                    </a:cubicBezTo>
                    <a:cubicBezTo>
                      <a:pt x="294640" y="392430"/>
                      <a:pt x="290830" y="391160"/>
                      <a:pt x="288290" y="391160"/>
                    </a:cubicBezTo>
                    <a:cubicBezTo>
                      <a:pt x="285750" y="391160"/>
                      <a:pt x="281940" y="392430"/>
                      <a:pt x="279400" y="391160"/>
                    </a:cubicBezTo>
                    <a:cubicBezTo>
                      <a:pt x="276860" y="389890"/>
                      <a:pt x="274320" y="388620"/>
                      <a:pt x="271780" y="387350"/>
                    </a:cubicBezTo>
                    <a:cubicBezTo>
                      <a:pt x="269240" y="386080"/>
                      <a:pt x="267970" y="384810"/>
                      <a:pt x="265430" y="382270"/>
                    </a:cubicBezTo>
                    <a:cubicBezTo>
                      <a:pt x="264160" y="381000"/>
                      <a:pt x="261620" y="378460"/>
                      <a:pt x="260350" y="375920"/>
                    </a:cubicBezTo>
                    <a:cubicBezTo>
                      <a:pt x="259080" y="373380"/>
                      <a:pt x="257810" y="370840"/>
                      <a:pt x="256540" y="368300"/>
                    </a:cubicBezTo>
                    <a:cubicBezTo>
                      <a:pt x="255270" y="365760"/>
                      <a:pt x="254000" y="363220"/>
                      <a:pt x="254000" y="360680"/>
                    </a:cubicBezTo>
                    <a:cubicBezTo>
                      <a:pt x="254000" y="358140"/>
                      <a:pt x="254000" y="354330"/>
                      <a:pt x="254000" y="350520"/>
                    </a:cubicBezTo>
                    <a:cubicBezTo>
                      <a:pt x="254000" y="347980"/>
                      <a:pt x="254000" y="344170"/>
                      <a:pt x="255270" y="341630"/>
                    </a:cubicBezTo>
                    <a:cubicBezTo>
                      <a:pt x="255270" y="339090"/>
                      <a:pt x="256540" y="336550"/>
                      <a:pt x="257810" y="334010"/>
                    </a:cubicBezTo>
                    <a:cubicBezTo>
                      <a:pt x="259080" y="331470"/>
                      <a:pt x="261620" y="330200"/>
                      <a:pt x="262890" y="327660"/>
                    </a:cubicBezTo>
                    <a:cubicBezTo>
                      <a:pt x="265430" y="325120"/>
                      <a:pt x="266700" y="322580"/>
                      <a:pt x="269240" y="321310"/>
                    </a:cubicBezTo>
                    <a:cubicBezTo>
                      <a:pt x="271780" y="320040"/>
                      <a:pt x="274320" y="318770"/>
                      <a:pt x="276860" y="317500"/>
                    </a:cubicBezTo>
                    <a:cubicBezTo>
                      <a:pt x="279400" y="316230"/>
                      <a:pt x="281940" y="316230"/>
                      <a:pt x="284480" y="316230"/>
                    </a:cubicBezTo>
                    <a:cubicBezTo>
                      <a:pt x="287020" y="316230"/>
                      <a:pt x="290830" y="316230"/>
                      <a:pt x="293370" y="316230"/>
                    </a:cubicBezTo>
                    <a:cubicBezTo>
                      <a:pt x="295910" y="316230"/>
                      <a:pt x="298450" y="316230"/>
                      <a:pt x="300990" y="317500"/>
                    </a:cubicBezTo>
                    <a:cubicBezTo>
                      <a:pt x="303530" y="318770"/>
                      <a:pt x="306070" y="320040"/>
                      <a:pt x="308610" y="321310"/>
                    </a:cubicBezTo>
                    <a:cubicBezTo>
                      <a:pt x="311150" y="322580"/>
                      <a:pt x="312420" y="325120"/>
                      <a:pt x="314960" y="327660"/>
                    </a:cubicBezTo>
                    <a:cubicBezTo>
                      <a:pt x="316230" y="330200"/>
                      <a:pt x="318770" y="331470"/>
                      <a:pt x="320040" y="334010"/>
                    </a:cubicBezTo>
                    <a:cubicBezTo>
                      <a:pt x="321310" y="336550"/>
                      <a:pt x="322580" y="339090"/>
                      <a:pt x="322580" y="341630"/>
                    </a:cubicBezTo>
                    <a:cubicBezTo>
                      <a:pt x="323850" y="344170"/>
                      <a:pt x="323850" y="346710"/>
                      <a:pt x="323850" y="350520"/>
                    </a:cubicBezTo>
                    <a:cubicBezTo>
                      <a:pt x="323850" y="356870"/>
                      <a:pt x="323850" y="368300"/>
                      <a:pt x="323850" y="378460"/>
                    </a:cubicBezTo>
                    <a:cubicBezTo>
                      <a:pt x="323850" y="388620"/>
                      <a:pt x="323850" y="400050"/>
                      <a:pt x="325120" y="411480"/>
                    </a:cubicBezTo>
                    <a:cubicBezTo>
                      <a:pt x="326390" y="422910"/>
                      <a:pt x="327660" y="434340"/>
                      <a:pt x="328930" y="445770"/>
                    </a:cubicBezTo>
                    <a:cubicBezTo>
                      <a:pt x="330200" y="455930"/>
                      <a:pt x="331470" y="467360"/>
                      <a:pt x="332740" y="477520"/>
                    </a:cubicBezTo>
                    <a:cubicBezTo>
                      <a:pt x="334010" y="487680"/>
                      <a:pt x="334010" y="496570"/>
                      <a:pt x="335280" y="505460"/>
                    </a:cubicBezTo>
                    <a:cubicBezTo>
                      <a:pt x="336550" y="514350"/>
                      <a:pt x="337820" y="524510"/>
                      <a:pt x="337820" y="533400"/>
                    </a:cubicBezTo>
                    <a:cubicBezTo>
                      <a:pt x="337820" y="542290"/>
                      <a:pt x="339090" y="549910"/>
                      <a:pt x="337820" y="558800"/>
                    </a:cubicBezTo>
                    <a:cubicBezTo>
                      <a:pt x="336550" y="567690"/>
                      <a:pt x="334010" y="577850"/>
                      <a:pt x="331470" y="588010"/>
                    </a:cubicBezTo>
                    <a:cubicBezTo>
                      <a:pt x="328930" y="596900"/>
                      <a:pt x="326390" y="607060"/>
                      <a:pt x="323850" y="615950"/>
                    </a:cubicBezTo>
                    <a:cubicBezTo>
                      <a:pt x="321310" y="624840"/>
                      <a:pt x="318770" y="633730"/>
                      <a:pt x="316230" y="642620"/>
                    </a:cubicBezTo>
                    <a:cubicBezTo>
                      <a:pt x="313690" y="651510"/>
                      <a:pt x="311150" y="659130"/>
                      <a:pt x="308610" y="668020"/>
                    </a:cubicBezTo>
                    <a:cubicBezTo>
                      <a:pt x="306070" y="676910"/>
                      <a:pt x="303530" y="684530"/>
                      <a:pt x="300990" y="693420"/>
                    </a:cubicBezTo>
                    <a:cubicBezTo>
                      <a:pt x="298450" y="702310"/>
                      <a:pt x="294640" y="711200"/>
                      <a:pt x="292100" y="720090"/>
                    </a:cubicBezTo>
                    <a:cubicBezTo>
                      <a:pt x="289560" y="730250"/>
                      <a:pt x="287020" y="740410"/>
                      <a:pt x="283210" y="750570"/>
                    </a:cubicBezTo>
                    <a:cubicBezTo>
                      <a:pt x="279400" y="759460"/>
                      <a:pt x="274320" y="770890"/>
                      <a:pt x="266700" y="777240"/>
                    </a:cubicBezTo>
                    <a:cubicBezTo>
                      <a:pt x="259080" y="783590"/>
                      <a:pt x="248920" y="787400"/>
                      <a:pt x="240030" y="789940"/>
                    </a:cubicBezTo>
                    <a:cubicBezTo>
                      <a:pt x="231140" y="792480"/>
                      <a:pt x="222250" y="793750"/>
                      <a:pt x="213360" y="791210"/>
                    </a:cubicBezTo>
                    <a:cubicBezTo>
                      <a:pt x="204470" y="788670"/>
                      <a:pt x="193040" y="783590"/>
                      <a:pt x="186690" y="775970"/>
                    </a:cubicBezTo>
                    <a:cubicBezTo>
                      <a:pt x="181610" y="769620"/>
                      <a:pt x="179070" y="759460"/>
                      <a:pt x="177800" y="750570"/>
                    </a:cubicBezTo>
                    <a:cubicBezTo>
                      <a:pt x="176530" y="740410"/>
                      <a:pt x="179070" y="727710"/>
                      <a:pt x="182880" y="717550"/>
                    </a:cubicBezTo>
                    <a:cubicBezTo>
                      <a:pt x="185420" y="708660"/>
                      <a:pt x="191770" y="702310"/>
                      <a:pt x="195580" y="693420"/>
                    </a:cubicBezTo>
                    <a:cubicBezTo>
                      <a:pt x="199390" y="684530"/>
                      <a:pt x="205740" y="676910"/>
                      <a:pt x="208280" y="666750"/>
                    </a:cubicBezTo>
                    <a:cubicBezTo>
                      <a:pt x="212090" y="655320"/>
                      <a:pt x="209550" y="629920"/>
                      <a:pt x="213360" y="628650"/>
                    </a:cubicBezTo>
                    <a:cubicBezTo>
                      <a:pt x="217170" y="627380"/>
                      <a:pt x="229870" y="652780"/>
                      <a:pt x="228600" y="654050"/>
                    </a:cubicBezTo>
                    <a:cubicBezTo>
                      <a:pt x="227330" y="655320"/>
                      <a:pt x="210820" y="647700"/>
                      <a:pt x="207010" y="641350"/>
                    </a:cubicBezTo>
                    <a:cubicBezTo>
                      <a:pt x="203200" y="633730"/>
                      <a:pt x="204470" y="621030"/>
                      <a:pt x="205740" y="610870"/>
                    </a:cubicBezTo>
                    <a:cubicBezTo>
                      <a:pt x="207010" y="601980"/>
                      <a:pt x="209550" y="594360"/>
                      <a:pt x="212090" y="585470"/>
                    </a:cubicBezTo>
                    <a:cubicBezTo>
                      <a:pt x="214630" y="576580"/>
                      <a:pt x="218440" y="566420"/>
                      <a:pt x="222250" y="557530"/>
                    </a:cubicBezTo>
                    <a:cubicBezTo>
                      <a:pt x="226060" y="548640"/>
                      <a:pt x="229870" y="541020"/>
                      <a:pt x="234950" y="533400"/>
                    </a:cubicBezTo>
                    <a:cubicBezTo>
                      <a:pt x="240030" y="525780"/>
                      <a:pt x="246380" y="516890"/>
                      <a:pt x="250190" y="509270"/>
                    </a:cubicBezTo>
                    <a:cubicBezTo>
                      <a:pt x="254000" y="501650"/>
                      <a:pt x="257810" y="494030"/>
                      <a:pt x="260350" y="485140"/>
                    </a:cubicBezTo>
                    <a:cubicBezTo>
                      <a:pt x="262890" y="476250"/>
                      <a:pt x="262890" y="467360"/>
                      <a:pt x="262890" y="458470"/>
                    </a:cubicBezTo>
                    <a:cubicBezTo>
                      <a:pt x="264160" y="449580"/>
                      <a:pt x="264160" y="439420"/>
                      <a:pt x="264160" y="430530"/>
                    </a:cubicBezTo>
                    <a:cubicBezTo>
                      <a:pt x="264160" y="422910"/>
                      <a:pt x="264160" y="414020"/>
                      <a:pt x="264160" y="408940"/>
                    </a:cubicBezTo>
                    <a:cubicBezTo>
                      <a:pt x="264160" y="405130"/>
                      <a:pt x="265430" y="402590"/>
                      <a:pt x="265430" y="400050"/>
                    </a:cubicBezTo>
                    <a:cubicBezTo>
                      <a:pt x="266700" y="397510"/>
                      <a:pt x="266700" y="393700"/>
                      <a:pt x="267970" y="391160"/>
                    </a:cubicBezTo>
                    <a:cubicBezTo>
                      <a:pt x="269240" y="388620"/>
                      <a:pt x="271780" y="387350"/>
                      <a:pt x="273050" y="384810"/>
                    </a:cubicBezTo>
                    <a:cubicBezTo>
                      <a:pt x="275590" y="382270"/>
                      <a:pt x="276860" y="379730"/>
                      <a:pt x="279400" y="378460"/>
                    </a:cubicBezTo>
                    <a:cubicBezTo>
                      <a:pt x="281940" y="377190"/>
                      <a:pt x="285750" y="375920"/>
                      <a:pt x="288290" y="374650"/>
                    </a:cubicBezTo>
                    <a:cubicBezTo>
                      <a:pt x="290830" y="373380"/>
                      <a:pt x="293370" y="372110"/>
                      <a:pt x="295910" y="372110"/>
                    </a:cubicBezTo>
                    <a:cubicBezTo>
                      <a:pt x="298450" y="372110"/>
                      <a:pt x="302260" y="372110"/>
                      <a:pt x="304800" y="372110"/>
                    </a:cubicBezTo>
                    <a:cubicBezTo>
                      <a:pt x="307340" y="372110"/>
                      <a:pt x="311150" y="373380"/>
                      <a:pt x="313690" y="374650"/>
                    </a:cubicBezTo>
                    <a:cubicBezTo>
                      <a:pt x="316230" y="375920"/>
                      <a:pt x="318770" y="377190"/>
                      <a:pt x="321310" y="378460"/>
                    </a:cubicBezTo>
                    <a:cubicBezTo>
                      <a:pt x="323850" y="379730"/>
                      <a:pt x="325120" y="382270"/>
                      <a:pt x="327660" y="384810"/>
                    </a:cubicBezTo>
                    <a:cubicBezTo>
                      <a:pt x="328930" y="387350"/>
                      <a:pt x="331470" y="388620"/>
                      <a:pt x="332740" y="391160"/>
                    </a:cubicBezTo>
                    <a:cubicBezTo>
                      <a:pt x="334010" y="393700"/>
                      <a:pt x="334010" y="397510"/>
                      <a:pt x="335280" y="400050"/>
                    </a:cubicBezTo>
                    <a:cubicBezTo>
                      <a:pt x="335280" y="402590"/>
                      <a:pt x="336550" y="405130"/>
                      <a:pt x="336550" y="408940"/>
                    </a:cubicBezTo>
                    <a:cubicBezTo>
                      <a:pt x="336550" y="415290"/>
                      <a:pt x="337820" y="429260"/>
                      <a:pt x="336550" y="438150"/>
                    </a:cubicBezTo>
                    <a:cubicBezTo>
                      <a:pt x="335280" y="447040"/>
                      <a:pt x="334010" y="455930"/>
                      <a:pt x="332740" y="464820"/>
                    </a:cubicBezTo>
                    <a:cubicBezTo>
                      <a:pt x="331470" y="473710"/>
                      <a:pt x="328930" y="482600"/>
                      <a:pt x="328930" y="491490"/>
                    </a:cubicBezTo>
                    <a:cubicBezTo>
                      <a:pt x="328930" y="499110"/>
                      <a:pt x="328930" y="506730"/>
                      <a:pt x="328930" y="511810"/>
                    </a:cubicBezTo>
                    <a:cubicBezTo>
                      <a:pt x="328930" y="515620"/>
                      <a:pt x="328930" y="518160"/>
                      <a:pt x="327660" y="520700"/>
                    </a:cubicBezTo>
                    <a:cubicBezTo>
                      <a:pt x="327660" y="523240"/>
                      <a:pt x="326390" y="525780"/>
                      <a:pt x="325120" y="528320"/>
                    </a:cubicBezTo>
                    <a:cubicBezTo>
                      <a:pt x="323850" y="530860"/>
                      <a:pt x="322580" y="533400"/>
                      <a:pt x="320040" y="535940"/>
                    </a:cubicBezTo>
                    <a:cubicBezTo>
                      <a:pt x="318770" y="538480"/>
                      <a:pt x="316230" y="539750"/>
                      <a:pt x="313690" y="541020"/>
                    </a:cubicBezTo>
                    <a:cubicBezTo>
                      <a:pt x="311150" y="542290"/>
                      <a:pt x="308610" y="543560"/>
                      <a:pt x="306070" y="544830"/>
                    </a:cubicBezTo>
                    <a:cubicBezTo>
                      <a:pt x="303530" y="546100"/>
                      <a:pt x="299720" y="547370"/>
                      <a:pt x="297180" y="547370"/>
                    </a:cubicBezTo>
                    <a:cubicBezTo>
                      <a:pt x="294640" y="547370"/>
                      <a:pt x="292100" y="547370"/>
                      <a:pt x="289560" y="547370"/>
                    </a:cubicBezTo>
                    <a:cubicBezTo>
                      <a:pt x="287020" y="547370"/>
                      <a:pt x="283210" y="546100"/>
                      <a:pt x="280670" y="544830"/>
                    </a:cubicBezTo>
                    <a:cubicBezTo>
                      <a:pt x="278130" y="543560"/>
                      <a:pt x="275590" y="542290"/>
                      <a:pt x="273050" y="541020"/>
                    </a:cubicBezTo>
                    <a:cubicBezTo>
                      <a:pt x="270510" y="539750"/>
                      <a:pt x="267970" y="538480"/>
                      <a:pt x="266700" y="535940"/>
                    </a:cubicBezTo>
                    <a:cubicBezTo>
                      <a:pt x="264160" y="533400"/>
                      <a:pt x="262890" y="530860"/>
                      <a:pt x="261620" y="528320"/>
                    </a:cubicBezTo>
                    <a:cubicBezTo>
                      <a:pt x="260350" y="525780"/>
                      <a:pt x="259080" y="523240"/>
                      <a:pt x="259080" y="520700"/>
                    </a:cubicBezTo>
                    <a:cubicBezTo>
                      <a:pt x="257810" y="518160"/>
                      <a:pt x="257810" y="515620"/>
                      <a:pt x="257810" y="511810"/>
                    </a:cubicBezTo>
                    <a:cubicBezTo>
                      <a:pt x="257810" y="505460"/>
                      <a:pt x="257810" y="491490"/>
                      <a:pt x="257810" y="482600"/>
                    </a:cubicBezTo>
                    <a:cubicBezTo>
                      <a:pt x="257810" y="473710"/>
                      <a:pt x="257810" y="464820"/>
                      <a:pt x="257810" y="455930"/>
                    </a:cubicBezTo>
                    <a:cubicBezTo>
                      <a:pt x="257810" y="447040"/>
                      <a:pt x="259080" y="438150"/>
                      <a:pt x="257810" y="429260"/>
                    </a:cubicBezTo>
                    <a:cubicBezTo>
                      <a:pt x="256540" y="420370"/>
                      <a:pt x="251460" y="412750"/>
                      <a:pt x="248920" y="403860"/>
                    </a:cubicBezTo>
                    <a:cubicBezTo>
                      <a:pt x="246380" y="396240"/>
                      <a:pt x="243840" y="387350"/>
                      <a:pt x="241300" y="379730"/>
                    </a:cubicBezTo>
                    <a:cubicBezTo>
                      <a:pt x="238760" y="370840"/>
                      <a:pt x="236220" y="361950"/>
                      <a:pt x="233680" y="354330"/>
                    </a:cubicBezTo>
                    <a:cubicBezTo>
                      <a:pt x="229870" y="345440"/>
                      <a:pt x="226060" y="337820"/>
                      <a:pt x="222250" y="330200"/>
                    </a:cubicBezTo>
                    <a:cubicBezTo>
                      <a:pt x="218440" y="322580"/>
                      <a:pt x="214630" y="314960"/>
                      <a:pt x="210820" y="307340"/>
                    </a:cubicBezTo>
                    <a:cubicBezTo>
                      <a:pt x="207010" y="299720"/>
                      <a:pt x="203200" y="290830"/>
                      <a:pt x="200660" y="283210"/>
                    </a:cubicBezTo>
                    <a:cubicBezTo>
                      <a:pt x="196850" y="274320"/>
                      <a:pt x="194310" y="266700"/>
                      <a:pt x="191770" y="257810"/>
                    </a:cubicBezTo>
                    <a:cubicBezTo>
                      <a:pt x="189230" y="248920"/>
                      <a:pt x="186690" y="240030"/>
                      <a:pt x="184150" y="231140"/>
                    </a:cubicBezTo>
                    <a:cubicBezTo>
                      <a:pt x="181610" y="222250"/>
                      <a:pt x="180340" y="214630"/>
                      <a:pt x="177800" y="205740"/>
                    </a:cubicBezTo>
                    <a:cubicBezTo>
                      <a:pt x="175260" y="198120"/>
                      <a:pt x="172720" y="189230"/>
                      <a:pt x="168910" y="181610"/>
                    </a:cubicBezTo>
                    <a:cubicBezTo>
                      <a:pt x="165100" y="172720"/>
                      <a:pt x="160020" y="162560"/>
                      <a:pt x="154940" y="154940"/>
                    </a:cubicBezTo>
                    <a:cubicBezTo>
                      <a:pt x="149860" y="147320"/>
                      <a:pt x="144780" y="140970"/>
                      <a:pt x="138430" y="134620"/>
                    </a:cubicBezTo>
                    <a:cubicBezTo>
                      <a:pt x="130810" y="128270"/>
                      <a:pt x="120650" y="121920"/>
                      <a:pt x="113030" y="115570"/>
                    </a:cubicBezTo>
                    <a:cubicBezTo>
                      <a:pt x="105410" y="109220"/>
                      <a:pt x="99060" y="101600"/>
                      <a:pt x="91440" y="93980"/>
                    </a:cubicBezTo>
                    <a:cubicBezTo>
                      <a:pt x="83820" y="85090"/>
                      <a:pt x="68580" y="67310"/>
                      <a:pt x="68580" y="67310"/>
                    </a:cubicBezTo>
                    <a:cubicBezTo>
                      <a:pt x="68580" y="67310"/>
                      <a:pt x="69850" y="69850"/>
                      <a:pt x="69850" y="69850"/>
                    </a:cubicBezTo>
                    <a:cubicBezTo>
                      <a:pt x="69850" y="69850"/>
                      <a:pt x="67310" y="64770"/>
                      <a:pt x="66040" y="62230"/>
                    </a:cubicBezTo>
                    <a:cubicBezTo>
                      <a:pt x="64770" y="59690"/>
                      <a:pt x="64770" y="55880"/>
                      <a:pt x="64770" y="53340"/>
                    </a:cubicBezTo>
                    <a:cubicBezTo>
                      <a:pt x="64770" y="50800"/>
                      <a:pt x="64770" y="46990"/>
                      <a:pt x="66040" y="44450"/>
                    </a:cubicBezTo>
                    <a:cubicBezTo>
                      <a:pt x="66040" y="41910"/>
                      <a:pt x="67310" y="39370"/>
                      <a:pt x="68580" y="36830"/>
                    </a:cubicBezTo>
                    <a:cubicBezTo>
                      <a:pt x="69850" y="34290"/>
                      <a:pt x="71120" y="31750"/>
                      <a:pt x="72390" y="29210"/>
                    </a:cubicBezTo>
                    <a:cubicBezTo>
                      <a:pt x="73660" y="26670"/>
                      <a:pt x="76200" y="24130"/>
                      <a:pt x="78740" y="22860"/>
                    </a:cubicBezTo>
                    <a:cubicBezTo>
                      <a:pt x="81280" y="21590"/>
                      <a:pt x="83820" y="20320"/>
                      <a:pt x="86360" y="19050"/>
                    </a:cubicBezTo>
                    <a:cubicBezTo>
                      <a:pt x="88900" y="17780"/>
                      <a:pt x="91440" y="16510"/>
                      <a:pt x="93980" y="16510"/>
                    </a:cubicBezTo>
                    <a:cubicBezTo>
                      <a:pt x="96520" y="16510"/>
                      <a:pt x="100330" y="16510"/>
                      <a:pt x="102870" y="16510"/>
                    </a:cubicBezTo>
                    <a:cubicBezTo>
                      <a:pt x="105410" y="16510"/>
                      <a:pt x="109220" y="16510"/>
                      <a:pt x="111760" y="17780"/>
                    </a:cubicBezTo>
                    <a:cubicBezTo>
                      <a:pt x="114300" y="19050"/>
                      <a:pt x="116840" y="20320"/>
                      <a:pt x="119380" y="21590"/>
                    </a:cubicBezTo>
                    <a:cubicBezTo>
                      <a:pt x="121920" y="22860"/>
                      <a:pt x="124460" y="24130"/>
                      <a:pt x="125730" y="26670"/>
                    </a:cubicBezTo>
                    <a:cubicBezTo>
                      <a:pt x="128270" y="29210"/>
                      <a:pt x="130810" y="34290"/>
                      <a:pt x="130810" y="34290"/>
                    </a:cubicBezTo>
                    <a:cubicBezTo>
                      <a:pt x="129540" y="34290"/>
                      <a:pt x="111760" y="17780"/>
                      <a:pt x="111760" y="17780"/>
                    </a:cubicBezTo>
                    <a:cubicBezTo>
                      <a:pt x="111760" y="17780"/>
                      <a:pt x="128270" y="26670"/>
                      <a:pt x="134620" y="31750"/>
                    </a:cubicBezTo>
                    <a:cubicBezTo>
                      <a:pt x="140970" y="36830"/>
                      <a:pt x="146050" y="43180"/>
                      <a:pt x="152400" y="49530"/>
                    </a:cubicBezTo>
                    <a:cubicBezTo>
                      <a:pt x="158750" y="55880"/>
                      <a:pt x="165100" y="63500"/>
                      <a:pt x="171450" y="71120"/>
                    </a:cubicBezTo>
                    <a:cubicBezTo>
                      <a:pt x="177800" y="78740"/>
                      <a:pt x="184150" y="88900"/>
                      <a:pt x="191770" y="96520"/>
                    </a:cubicBezTo>
                    <a:cubicBezTo>
                      <a:pt x="199390" y="105410"/>
                      <a:pt x="208280" y="113030"/>
                      <a:pt x="217170" y="120650"/>
                    </a:cubicBezTo>
                    <a:cubicBezTo>
                      <a:pt x="226060" y="128270"/>
                      <a:pt x="234950" y="134620"/>
                      <a:pt x="242570" y="142240"/>
                    </a:cubicBezTo>
                    <a:cubicBezTo>
                      <a:pt x="250190" y="148590"/>
                      <a:pt x="257810" y="156210"/>
                      <a:pt x="265430" y="162560"/>
                    </a:cubicBezTo>
                    <a:cubicBezTo>
                      <a:pt x="271780" y="168910"/>
                      <a:pt x="280670" y="177800"/>
                      <a:pt x="284480" y="181610"/>
                    </a:cubicBezTo>
                    <a:cubicBezTo>
                      <a:pt x="287020" y="184150"/>
                      <a:pt x="288290" y="185420"/>
                      <a:pt x="289560" y="186690"/>
                    </a:cubicBezTo>
                    <a:cubicBezTo>
                      <a:pt x="290830" y="189230"/>
                      <a:pt x="293370" y="190500"/>
                      <a:pt x="294640" y="193040"/>
                    </a:cubicBezTo>
                    <a:cubicBezTo>
                      <a:pt x="295910" y="195580"/>
                      <a:pt x="297180" y="198120"/>
                      <a:pt x="298450" y="200660"/>
                    </a:cubicBezTo>
                    <a:cubicBezTo>
                      <a:pt x="299720" y="203200"/>
                      <a:pt x="299720" y="205740"/>
                      <a:pt x="299720" y="208280"/>
                    </a:cubicBezTo>
                    <a:cubicBezTo>
                      <a:pt x="299720" y="210820"/>
                      <a:pt x="299720" y="214630"/>
                      <a:pt x="299720" y="217170"/>
                    </a:cubicBezTo>
                    <a:cubicBezTo>
                      <a:pt x="299720" y="219710"/>
                      <a:pt x="298450" y="222250"/>
                      <a:pt x="297180" y="224790"/>
                    </a:cubicBezTo>
                    <a:cubicBezTo>
                      <a:pt x="295910" y="227330"/>
                      <a:pt x="294640" y="229870"/>
                      <a:pt x="293370" y="232410"/>
                    </a:cubicBezTo>
                    <a:cubicBezTo>
                      <a:pt x="292100" y="234950"/>
                      <a:pt x="289560" y="236220"/>
                      <a:pt x="287020" y="237490"/>
                    </a:cubicBezTo>
                    <a:cubicBezTo>
                      <a:pt x="284480" y="238760"/>
                      <a:pt x="283210" y="240030"/>
                      <a:pt x="280670" y="241300"/>
                    </a:cubicBezTo>
                    <a:cubicBezTo>
                      <a:pt x="278130" y="242570"/>
                      <a:pt x="275590" y="243840"/>
                      <a:pt x="273050" y="243840"/>
                    </a:cubicBezTo>
                    <a:cubicBezTo>
                      <a:pt x="270510" y="245110"/>
                      <a:pt x="266700" y="245110"/>
                      <a:pt x="264160" y="245110"/>
                    </a:cubicBezTo>
                    <a:cubicBezTo>
                      <a:pt x="261620" y="245110"/>
                      <a:pt x="259080" y="245110"/>
                      <a:pt x="256540" y="243840"/>
                    </a:cubicBezTo>
                    <a:cubicBezTo>
                      <a:pt x="254000" y="242570"/>
                      <a:pt x="251460" y="241300"/>
                      <a:pt x="248920" y="240030"/>
                    </a:cubicBezTo>
                    <a:cubicBezTo>
                      <a:pt x="246380" y="238760"/>
                      <a:pt x="245110" y="237490"/>
                      <a:pt x="242570" y="234950"/>
                    </a:cubicBezTo>
                    <a:cubicBezTo>
                      <a:pt x="236220" y="231140"/>
                      <a:pt x="223520" y="222250"/>
                      <a:pt x="214630" y="215900"/>
                    </a:cubicBezTo>
                    <a:cubicBezTo>
                      <a:pt x="205740" y="208280"/>
                      <a:pt x="196850" y="200660"/>
                      <a:pt x="189230" y="193040"/>
                    </a:cubicBezTo>
                    <a:cubicBezTo>
                      <a:pt x="181610" y="185420"/>
                      <a:pt x="175260" y="177800"/>
                      <a:pt x="168910" y="170180"/>
                    </a:cubicBezTo>
                    <a:cubicBezTo>
                      <a:pt x="162560" y="163830"/>
                      <a:pt x="156210" y="157480"/>
                      <a:pt x="148590" y="151130"/>
                    </a:cubicBezTo>
                    <a:cubicBezTo>
                      <a:pt x="142240" y="144780"/>
                      <a:pt x="134620" y="139700"/>
                      <a:pt x="127000" y="134620"/>
                    </a:cubicBezTo>
                    <a:cubicBezTo>
                      <a:pt x="119380" y="129540"/>
                      <a:pt x="110490" y="127000"/>
                      <a:pt x="101600" y="123190"/>
                    </a:cubicBezTo>
                    <a:cubicBezTo>
                      <a:pt x="93980" y="119380"/>
                      <a:pt x="85090" y="115570"/>
                      <a:pt x="77470" y="111760"/>
                    </a:cubicBezTo>
                    <a:cubicBezTo>
                      <a:pt x="69850" y="106680"/>
                      <a:pt x="62230" y="101600"/>
                      <a:pt x="54610" y="96520"/>
                    </a:cubicBezTo>
                    <a:cubicBezTo>
                      <a:pt x="45720" y="91440"/>
                      <a:pt x="36830" y="87630"/>
                      <a:pt x="27940" y="81280"/>
                    </a:cubicBezTo>
                    <a:cubicBezTo>
                      <a:pt x="19050" y="74930"/>
                      <a:pt x="6350" y="69850"/>
                      <a:pt x="3810" y="59690"/>
                    </a:cubicBezTo>
                    <a:cubicBezTo>
                      <a:pt x="0" y="48260"/>
                      <a:pt x="6350" y="24130"/>
                      <a:pt x="13970" y="13970"/>
                    </a:cubicBezTo>
                    <a:cubicBezTo>
                      <a:pt x="19050" y="6350"/>
                      <a:pt x="29210" y="2540"/>
                      <a:pt x="38100" y="1270"/>
                    </a:cubicBezTo>
                    <a:cubicBezTo>
                      <a:pt x="45720" y="0"/>
                      <a:pt x="54610" y="5080"/>
                      <a:pt x="63500" y="8890"/>
                    </a:cubicBezTo>
                    <a:cubicBezTo>
                      <a:pt x="72390" y="12700"/>
                      <a:pt x="81280" y="16510"/>
                      <a:pt x="88900" y="21590"/>
                    </a:cubicBezTo>
                    <a:cubicBezTo>
                      <a:pt x="96520" y="25400"/>
                      <a:pt x="104140" y="30480"/>
                      <a:pt x="111760" y="35560"/>
                    </a:cubicBezTo>
                    <a:cubicBezTo>
                      <a:pt x="119380" y="40640"/>
                      <a:pt x="125730" y="46990"/>
                      <a:pt x="133350" y="52070"/>
                    </a:cubicBezTo>
                    <a:cubicBezTo>
                      <a:pt x="140970" y="57150"/>
                      <a:pt x="147320" y="62230"/>
                      <a:pt x="154940" y="67310"/>
                    </a:cubicBezTo>
                    <a:cubicBezTo>
                      <a:pt x="163830" y="73660"/>
                      <a:pt x="175260" y="80010"/>
                      <a:pt x="184150" y="86360"/>
                    </a:cubicBezTo>
                    <a:cubicBezTo>
                      <a:pt x="193040" y="92710"/>
                      <a:pt x="201930" y="97790"/>
                      <a:pt x="210820" y="104140"/>
                    </a:cubicBezTo>
                    <a:cubicBezTo>
                      <a:pt x="218440" y="109220"/>
                      <a:pt x="226060" y="114300"/>
                      <a:pt x="233680" y="120650"/>
                    </a:cubicBezTo>
                    <a:cubicBezTo>
                      <a:pt x="241300" y="125730"/>
                      <a:pt x="247650" y="132080"/>
                      <a:pt x="254000" y="138430"/>
                    </a:cubicBezTo>
                    <a:cubicBezTo>
                      <a:pt x="260350" y="144780"/>
                      <a:pt x="265430" y="151130"/>
                      <a:pt x="271780" y="158750"/>
                    </a:cubicBezTo>
                    <a:cubicBezTo>
                      <a:pt x="278130" y="166370"/>
                      <a:pt x="285750" y="175260"/>
                      <a:pt x="292100" y="182880"/>
                    </a:cubicBezTo>
                    <a:cubicBezTo>
                      <a:pt x="298450" y="190500"/>
                      <a:pt x="304800" y="199390"/>
                      <a:pt x="309880" y="207010"/>
                    </a:cubicBezTo>
                    <a:cubicBezTo>
                      <a:pt x="314960" y="213360"/>
                      <a:pt x="320040" y="220980"/>
                      <a:pt x="323850" y="224790"/>
                    </a:cubicBezTo>
                    <a:cubicBezTo>
                      <a:pt x="326390" y="227330"/>
                      <a:pt x="327660" y="228600"/>
                      <a:pt x="328930" y="231140"/>
                    </a:cubicBezTo>
                    <a:cubicBezTo>
                      <a:pt x="330200" y="233680"/>
                      <a:pt x="330200" y="236220"/>
                      <a:pt x="331470" y="238760"/>
                    </a:cubicBezTo>
                    <a:cubicBezTo>
                      <a:pt x="331470" y="241300"/>
                      <a:pt x="332740" y="243840"/>
                      <a:pt x="332740" y="246380"/>
                    </a:cubicBezTo>
                    <a:cubicBezTo>
                      <a:pt x="332740" y="248920"/>
                      <a:pt x="332740" y="252730"/>
                      <a:pt x="331470" y="255270"/>
                    </a:cubicBezTo>
                    <a:cubicBezTo>
                      <a:pt x="331470" y="257810"/>
                      <a:pt x="330200" y="260350"/>
                      <a:pt x="328930" y="262890"/>
                    </a:cubicBezTo>
                    <a:cubicBezTo>
                      <a:pt x="327660" y="265430"/>
                      <a:pt x="326390" y="267970"/>
                      <a:pt x="323850" y="269240"/>
                    </a:cubicBezTo>
                    <a:cubicBezTo>
                      <a:pt x="322580" y="271780"/>
                      <a:pt x="320040" y="273050"/>
                      <a:pt x="317500" y="274320"/>
                    </a:cubicBezTo>
                    <a:cubicBezTo>
                      <a:pt x="314960" y="275590"/>
                      <a:pt x="313690" y="276860"/>
                      <a:pt x="311150" y="278130"/>
                    </a:cubicBezTo>
                    <a:cubicBezTo>
                      <a:pt x="308610" y="279400"/>
                      <a:pt x="304800" y="280670"/>
                      <a:pt x="302260" y="280670"/>
                    </a:cubicBezTo>
                    <a:cubicBezTo>
                      <a:pt x="299720" y="280670"/>
                      <a:pt x="297180" y="280670"/>
                      <a:pt x="294640" y="280670"/>
                    </a:cubicBezTo>
                    <a:cubicBezTo>
                      <a:pt x="292100" y="280670"/>
                      <a:pt x="289560" y="280670"/>
                      <a:pt x="287020" y="279400"/>
                    </a:cubicBezTo>
                    <a:cubicBezTo>
                      <a:pt x="284480" y="278130"/>
                      <a:pt x="281940" y="276860"/>
                      <a:pt x="279400" y="275590"/>
                    </a:cubicBezTo>
                    <a:cubicBezTo>
                      <a:pt x="276860" y="274320"/>
                      <a:pt x="274320" y="273050"/>
                      <a:pt x="273050" y="269240"/>
                    </a:cubicBezTo>
                    <a:cubicBezTo>
                      <a:pt x="269240" y="262890"/>
                      <a:pt x="273050" y="243840"/>
                      <a:pt x="267970" y="233680"/>
                    </a:cubicBezTo>
                    <a:cubicBezTo>
                      <a:pt x="262890" y="224790"/>
                      <a:pt x="252730" y="218440"/>
                      <a:pt x="245110" y="212090"/>
                    </a:cubicBezTo>
                    <a:cubicBezTo>
                      <a:pt x="238760" y="205740"/>
                      <a:pt x="232410" y="200660"/>
                      <a:pt x="226060" y="194310"/>
                    </a:cubicBezTo>
                    <a:cubicBezTo>
                      <a:pt x="219710" y="187960"/>
                      <a:pt x="212090" y="180340"/>
                      <a:pt x="204470" y="173990"/>
                    </a:cubicBezTo>
                    <a:cubicBezTo>
                      <a:pt x="196850" y="167640"/>
                      <a:pt x="186690" y="161290"/>
                      <a:pt x="179070" y="154940"/>
                    </a:cubicBezTo>
                    <a:cubicBezTo>
                      <a:pt x="171450" y="148590"/>
                      <a:pt x="163830" y="142240"/>
                      <a:pt x="156210" y="135890"/>
                    </a:cubicBezTo>
                    <a:cubicBezTo>
                      <a:pt x="148590" y="129540"/>
                      <a:pt x="139700" y="120650"/>
                      <a:pt x="134620" y="116840"/>
                    </a:cubicBezTo>
                    <a:cubicBezTo>
                      <a:pt x="132080" y="115570"/>
                      <a:pt x="130810" y="114300"/>
                      <a:pt x="129540" y="113030"/>
                    </a:cubicBezTo>
                    <a:cubicBezTo>
                      <a:pt x="128270" y="111760"/>
                      <a:pt x="125730" y="110490"/>
                      <a:pt x="124460" y="107950"/>
                    </a:cubicBezTo>
                    <a:cubicBezTo>
                      <a:pt x="123190" y="105410"/>
                      <a:pt x="120650" y="102870"/>
                      <a:pt x="119380" y="100330"/>
                    </a:cubicBezTo>
                    <a:cubicBezTo>
                      <a:pt x="118110" y="97790"/>
                      <a:pt x="116840" y="95250"/>
                      <a:pt x="116840" y="92710"/>
                    </a:cubicBezTo>
                    <a:cubicBezTo>
                      <a:pt x="116840" y="90170"/>
                      <a:pt x="116840" y="86360"/>
                      <a:pt x="116840" y="83820"/>
                    </a:cubicBezTo>
                    <a:cubicBezTo>
                      <a:pt x="116840" y="81280"/>
                      <a:pt x="116840" y="78740"/>
                      <a:pt x="118110" y="76200"/>
                    </a:cubicBezTo>
                    <a:cubicBezTo>
                      <a:pt x="119380" y="73660"/>
                      <a:pt x="120650" y="71120"/>
                      <a:pt x="121920" y="68580"/>
                    </a:cubicBezTo>
                    <a:cubicBezTo>
                      <a:pt x="123190" y="66040"/>
                      <a:pt x="125730" y="64770"/>
                      <a:pt x="127000" y="62230"/>
                    </a:cubicBezTo>
                    <a:cubicBezTo>
                      <a:pt x="129540" y="60960"/>
                      <a:pt x="130810" y="58420"/>
                      <a:pt x="133350" y="57150"/>
                    </a:cubicBezTo>
                    <a:cubicBezTo>
                      <a:pt x="135890" y="55880"/>
                      <a:pt x="138430" y="54610"/>
                      <a:pt x="140970" y="53340"/>
                    </a:cubicBezTo>
                    <a:cubicBezTo>
                      <a:pt x="143510" y="52070"/>
                      <a:pt x="146050" y="52070"/>
                      <a:pt x="148590" y="52070"/>
                    </a:cubicBezTo>
                    <a:cubicBezTo>
                      <a:pt x="151130" y="52070"/>
                      <a:pt x="154940" y="52070"/>
                      <a:pt x="157480" y="52070"/>
                    </a:cubicBezTo>
                    <a:cubicBezTo>
                      <a:pt x="160020" y="52070"/>
                      <a:pt x="162560" y="53340"/>
                      <a:pt x="165100" y="54610"/>
                    </a:cubicBezTo>
                    <a:cubicBezTo>
                      <a:pt x="167640" y="55880"/>
                      <a:pt x="170180" y="55880"/>
                      <a:pt x="172720" y="58420"/>
                    </a:cubicBezTo>
                    <a:cubicBezTo>
                      <a:pt x="177800" y="62230"/>
                      <a:pt x="184150" y="73660"/>
                      <a:pt x="190500" y="82550"/>
                    </a:cubicBezTo>
                    <a:cubicBezTo>
                      <a:pt x="196850" y="91440"/>
                      <a:pt x="204470" y="101600"/>
                      <a:pt x="212090" y="110490"/>
                    </a:cubicBezTo>
                    <a:cubicBezTo>
                      <a:pt x="218440" y="119380"/>
                      <a:pt x="226060" y="129540"/>
                      <a:pt x="232410" y="137160"/>
                    </a:cubicBezTo>
                    <a:cubicBezTo>
                      <a:pt x="238760" y="144780"/>
                      <a:pt x="242570" y="149860"/>
                      <a:pt x="248920" y="157480"/>
                    </a:cubicBezTo>
                    <a:cubicBezTo>
                      <a:pt x="255270" y="165100"/>
                      <a:pt x="262890" y="175260"/>
                      <a:pt x="269240" y="184150"/>
                    </a:cubicBezTo>
                    <a:cubicBezTo>
                      <a:pt x="274320" y="191770"/>
                      <a:pt x="278130" y="199390"/>
                      <a:pt x="284480" y="208280"/>
                    </a:cubicBezTo>
                    <a:cubicBezTo>
                      <a:pt x="292100" y="219710"/>
                      <a:pt x="302260" y="234950"/>
                      <a:pt x="309880" y="246380"/>
                    </a:cubicBezTo>
                    <a:cubicBezTo>
                      <a:pt x="316230" y="255270"/>
                      <a:pt x="321310" y="262890"/>
                      <a:pt x="327660" y="271780"/>
                    </a:cubicBezTo>
                    <a:cubicBezTo>
                      <a:pt x="334010" y="280670"/>
                      <a:pt x="341630" y="289560"/>
                      <a:pt x="349250" y="298450"/>
                    </a:cubicBezTo>
                    <a:cubicBezTo>
                      <a:pt x="355600" y="307340"/>
                      <a:pt x="363220" y="314960"/>
                      <a:pt x="369570" y="323850"/>
                    </a:cubicBezTo>
                    <a:cubicBezTo>
                      <a:pt x="375920" y="332740"/>
                      <a:pt x="381000" y="341630"/>
                      <a:pt x="386080" y="351790"/>
                    </a:cubicBezTo>
                    <a:cubicBezTo>
                      <a:pt x="391160" y="361950"/>
                      <a:pt x="394970" y="373380"/>
                      <a:pt x="398780" y="384810"/>
                    </a:cubicBezTo>
                    <a:cubicBezTo>
                      <a:pt x="402590" y="396240"/>
                      <a:pt x="405130" y="406400"/>
                      <a:pt x="406400" y="417830"/>
                    </a:cubicBezTo>
                    <a:cubicBezTo>
                      <a:pt x="407670" y="427990"/>
                      <a:pt x="408940" y="438150"/>
                      <a:pt x="408940" y="448310"/>
                    </a:cubicBezTo>
                    <a:cubicBezTo>
                      <a:pt x="408940" y="457200"/>
                      <a:pt x="408940" y="466090"/>
                      <a:pt x="408940" y="474980"/>
                    </a:cubicBezTo>
                    <a:cubicBezTo>
                      <a:pt x="408940" y="483870"/>
                      <a:pt x="408940" y="494030"/>
                      <a:pt x="407670" y="502920"/>
                    </a:cubicBezTo>
                    <a:cubicBezTo>
                      <a:pt x="406400" y="513080"/>
                      <a:pt x="402590" y="521970"/>
                      <a:pt x="400050" y="532130"/>
                    </a:cubicBezTo>
                    <a:cubicBezTo>
                      <a:pt x="397510" y="543560"/>
                      <a:pt x="396240" y="554990"/>
                      <a:pt x="394970" y="566420"/>
                    </a:cubicBezTo>
                    <a:cubicBezTo>
                      <a:pt x="393700" y="576580"/>
                      <a:pt x="392430" y="586740"/>
                      <a:pt x="391160" y="596900"/>
                    </a:cubicBezTo>
                    <a:cubicBezTo>
                      <a:pt x="389890" y="605790"/>
                      <a:pt x="389890" y="615950"/>
                      <a:pt x="388620" y="624840"/>
                    </a:cubicBezTo>
                    <a:cubicBezTo>
                      <a:pt x="387350" y="635000"/>
                      <a:pt x="387350" y="645160"/>
                      <a:pt x="384810" y="655320"/>
                    </a:cubicBezTo>
                    <a:cubicBezTo>
                      <a:pt x="383540" y="665480"/>
                      <a:pt x="379730" y="675640"/>
                      <a:pt x="377190" y="684530"/>
                    </a:cubicBezTo>
                    <a:cubicBezTo>
                      <a:pt x="374650" y="693420"/>
                      <a:pt x="370840" y="701040"/>
                      <a:pt x="367030" y="709930"/>
                    </a:cubicBezTo>
                    <a:cubicBezTo>
                      <a:pt x="363220" y="718820"/>
                      <a:pt x="359410" y="726440"/>
                      <a:pt x="355600" y="735330"/>
                    </a:cubicBezTo>
                    <a:cubicBezTo>
                      <a:pt x="351790" y="744220"/>
                      <a:pt x="347980" y="753110"/>
                      <a:pt x="342900" y="762000"/>
                    </a:cubicBezTo>
                    <a:cubicBezTo>
                      <a:pt x="337820" y="770890"/>
                      <a:pt x="332740" y="781050"/>
                      <a:pt x="326390" y="788670"/>
                    </a:cubicBezTo>
                    <a:cubicBezTo>
                      <a:pt x="320040" y="795020"/>
                      <a:pt x="313690" y="802640"/>
                      <a:pt x="306070" y="805180"/>
                    </a:cubicBezTo>
                    <a:cubicBezTo>
                      <a:pt x="298450" y="807720"/>
                      <a:pt x="289560" y="810260"/>
                      <a:pt x="280670" y="807720"/>
                    </a:cubicBezTo>
                    <a:cubicBezTo>
                      <a:pt x="270510" y="805180"/>
                      <a:pt x="257810" y="795020"/>
                      <a:pt x="251460" y="786130"/>
                    </a:cubicBezTo>
                    <a:cubicBezTo>
                      <a:pt x="246380" y="778510"/>
                      <a:pt x="246380" y="768350"/>
                      <a:pt x="245110" y="759460"/>
                    </a:cubicBezTo>
                    <a:cubicBezTo>
                      <a:pt x="243840" y="749300"/>
                      <a:pt x="245110" y="737870"/>
                      <a:pt x="246380" y="727710"/>
                    </a:cubicBezTo>
                    <a:cubicBezTo>
                      <a:pt x="247650" y="717550"/>
                      <a:pt x="251460" y="708660"/>
                      <a:pt x="254000" y="698500"/>
                    </a:cubicBezTo>
                    <a:cubicBezTo>
                      <a:pt x="255270" y="688340"/>
                      <a:pt x="256540" y="678180"/>
                      <a:pt x="257810" y="669290"/>
                    </a:cubicBezTo>
                    <a:cubicBezTo>
                      <a:pt x="259080" y="660400"/>
                      <a:pt x="259080" y="652780"/>
                      <a:pt x="259080" y="643890"/>
                    </a:cubicBezTo>
                    <a:cubicBezTo>
                      <a:pt x="259080" y="635000"/>
                      <a:pt x="260350" y="626110"/>
                      <a:pt x="260350" y="617220"/>
                    </a:cubicBezTo>
                    <a:cubicBezTo>
                      <a:pt x="260350" y="608330"/>
                      <a:pt x="260350" y="599440"/>
                      <a:pt x="260350" y="590550"/>
                    </a:cubicBezTo>
                    <a:cubicBezTo>
                      <a:pt x="260350" y="581660"/>
                      <a:pt x="260350" y="571500"/>
                      <a:pt x="260350" y="562610"/>
                    </a:cubicBezTo>
                    <a:cubicBezTo>
                      <a:pt x="260350" y="552450"/>
                      <a:pt x="260350" y="542290"/>
                      <a:pt x="260350" y="532130"/>
                    </a:cubicBezTo>
                    <a:cubicBezTo>
                      <a:pt x="260350" y="520700"/>
                      <a:pt x="260350" y="508000"/>
                      <a:pt x="260350" y="496570"/>
                    </a:cubicBezTo>
                    <a:cubicBezTo>
                      <a:pt x="260350" y="486410"/>
                      <a:pt x="261620" y="476250"/>
                      <a:pt x="261620" y="466090"/>
                    </a:cubicBezTo>
                    <a:cubicBezTo>
                      <a:pt x="261620" y="455930"/>
                      <a:pt x="261620" y="444500"/>
                      <a:pt x="261620" y="433070"/>
                    </a:cubicBezTo>
                    <a:cubicBezTo>
                      <a:pt x="261620" y="422910"/>
                      <a:pt x="261620" y="411480"/>
                      <a:pt x="259080" y="401320"/>
                    </a:cubicBezTo>
                    <a:cubicBezTo>
                      <a:pt x="256540" y="392430"/>
                      <a:pt x="254000" y="386080"/>
                      <a:pt x="250190" y="377190"/>
                    </a:cubicBezTo>
                    <a:cubicBezTo>
                      <a:pt x="243840" y="363220"/>
                      <a:pt x="229870" y="339090"/>
                      <a:pt x="224790" y="328930"/>
                    </a:cubicBezTo>
                    <a:cubicBezTo>
                      <a:pt x="222250" y="323850"/>
                      <a:pt x="222250" y="322580"/>
                      <a:pt x="220980" y="318770"/>
                    </a:cubicBezTo>
                    <a:cubicBezTo>
                      <a:pt x="219710" y="314960"/>
                      <a:pt x="219710" y="312420"/>
                      <a:pt x="219710" y="308610"/>
                    </a:cubicBezTo>
                    <a:cubicBezTo>
                      <a:pt x="219710" y="304800"/>
                      <a:pt x="220980" y="300990"/>
                      <a:pt x="222250" y="298450"/>
                    </a:cubicBezTo>
                    <a:cubicBezTo>
                      <a:pt x="223520" y="294640"/>
                      <a:pt x="226060" y="292100"/>
                      <a:pt x="228600" y="289560"/>
                    </a:cubicBezTo>
                    <a:cubicBezTo>
                      <a:pt x="231140" y="287020"/>
                      <a:pt x="233680" y="285750"/>
                      <a:pt x="236220" y="284480"/>
                    </a:cubicBezTo>
                    <a:cubicBezTo>
                      <a:pt x="238760" y="283210"/>
                      <a:pt x="242570" y="280670"/>
                      <a:pt x="246380" y="280670"/>
                    </a:cubicBezTo>
                    <a:cubicBezTo>
                      <a:pt x="250190" y="280670"/>
                      <a:pt x="252730" y="280670"/>
                      <a:pt x="256540" y="280670"/>
                    </a:cubicBezTo>
                    <a:cubicBezTo>
                      <a:pt x="260350" y="280670"/>
                      <a:pt x="264160" y="283210"/>
                      <a:pt x="266700" y="284480"/>
                    </a:cubicBezTo>
                    <a:cubicBezTo>
                      <a:pt x="269240" y="285750"/>
                      <a:pt x="271780" y="287020"/>
                      <a:pt x="274320" y="289560"/>
                    </a:cubicBezTo>
                    <a:cubicBezTo>
                      <a:pt x="276860" y="292100"/>
                      <a:pt x="279400" y="294640"/>
                      <a:pt x="280670" y="298450"/>
                    </a:cubicBezTo>
                    <a:cubicBezTo>
                      <a:pt x="281940" y="300990"/>
                      <a:pt x="283210" y="304800"/>
                      <a:pt x="283210" y="308610"/>
                    </a:cubicBezTo>
                    <a:cubicBezTo>
                      <a:pt x="283210" y="312420"/>
                      <a:pt x="283210" y="314960"/>
                      <a:pt x="281940" y="318770"/>
                    </a:cubicBezTo>
                    <a:cubicBezTo>
                      <a:pt x="280670" y="322580"/>
                      <a:pt x="279400" y="326390"/>
                      <a:pt x="278130" y="328930"/>
                    </a:cubicBezTo>
                    <a:cubicBezTo>
                      <a:pt x="276860" y="331470"/>
                      <a:pt x="274320" y="334010"/>
                      <a:pt x="271780" y="336550"/>
                    </a:cubicBezTo>
                    <a:cubicBezTo>
                      <a:pt x="269240" y="339090"/>
                      <a:pt x="265430" y="340360"/>
                      <a:pt x="262890" y="341630"/>
                    </a:cubicBezTo>
                    <a:cubicBezTo>
                      <a:pt x="259080" y="342900"/>
                      <a:pt x="256540" y="344170"/>
                      <a:pt x="252730" y="344170"/>
                    </a:cubicBezTo>
                    <a:cubicBezTo>
                      <a:pt x="248920" y="344170"/>
                      <a:pt x="246380" y="344170"/>
                      <a:pt x="242570" y="342900"/>
                    </a:cubicBezTo>
                    <a:cubicBezTo>
                      <a:pt x="240030" y="341630"/>
                      <a:pt x="236220" y="340360"/>
                      <a:pt x="233680" y="337820"/>
                    </a:cubicBezTo>
                    <a:cubicBezTo>
                      <a:pt x="231140" y="336550"/>
                      <a:pt x="228600" y="334010"/>
                      <a:pt x="226060" y="331470"/>
                    </a:cubicBezTo>
                    <a:cubicBezTo>
                      <a:pt x="223520" y="328930"/>
                      <a:pt x="222250" y="325120"/>
                      <a:pt x="220980" y="322580"/>
                    </a:cubicBezTo>
                    <a:cubicBezTo>
                      <a:pt x="219710" y="318770"/>
                      <a:pt x="219710" y="316230"/>
                      <a:pt x="219710" y="312420"/>
                    </a:cubicBezTo>
                    <a:cubicBezTo>
                      <a:pt x="219710" y="308610"/>
                      <a:pt x="219710" y="304800"/>
                      <a:pt x="220980" y="302260"/>
                    </a:cubicBezTo>
                    <a:cubicBezTo>
                      <a:pt x="222250" y="298450"/>
                      <a:pt x="223520" y="295910"/>
                      <a:pt x="226060" y="293370"/>
                    </a:cubicBezTo>
                    <a:cubicBezTo>
                      <a:pt x="228600" y="290830"/>
                      <a:pt x="231140" y="288290"/>
                      <a:pt x="233680" y="285750"/>
                    </a:cubicBezTo>
                    <a:cubicBezTo>
                      <a:pt x="236220" y="284480"/>
                      <a:pt x="240030" y="283210"/>
                      <a:pt x="242570" y="281940"/>
                    </a:cubicBezTo>
                    <a:cubicBezTo>
                      <a:pt x="246380" y="280670"/>
                      <a:pt x="248920" y="280670"/>
                      <a:pt x="252730" y="280670"/>
                    </a:cubicBezTo>
                    <a:cubicBezTo>
                      <a:pt x="256540" y="280670"/>
                      <a:pt x="260350" y="280670"/>
                      <a:pt x="262890" y="281940"/>
                    </a:cubicBezTo>
                    <a:cubicBezTo>
                      <a:pt x="266700" y="283210"/>
                      <a:pt x="269240" y="285750"/>
                      <a:pt x="271780" y="288290"/>
                    </a:cubicBezTo>
                    <a:cubicBezTo>
                      <a:pt x="274320" y="290830"/>
                      <a:pt x="278130" y="295910"/>
                      <a:pt x="278130" y="295910"/>
                    </a:cubicBezTo>
                    <a:cubicBezTo>
                      <a:pt x="278130" y="295910"/>
                      <a:pt x="300990" y="335280"/>
                      <a:pt x="308610" y="351790"/>
                    </a:cubicBezTo>
                    <a:cubicBezTo>
                      <a:pt x="314960" y="365760"/>
                      <a:pt x="321310" y="377190"/>
                      <a:pt x="323850" y="389890"/>
                    </a:cubicBezTo>
                    <a:cubicBezTo>
                      <a:pt x="326390" y="400050"/>
                      <a:pt x="327660" y="410210"/>
                      <a:pt x="327660" y="420370"/>
                    </a:cubicBezTo>
                    <a:cubicBezTo>
                      <a:pt x="327660" y="429260"/>
                      <a:pt x="327660" y="438150"/>
                      <a:pt x="327660" y="447040"/>
                    </a:cubicBezTo>
                    <a:cubicBezTo>
                      <a:pt x="327660" y="457200"/>
                      <a:pt x="327660" y="469900"/>
                      <a:pt x="327660" y="480060"/>
                    </a:cubicBezTo>
                    <a:cubicBezTo>
                      <a:pt x="327660" y="490220"/>
                      <a:pt x="328930" y="497840"/>
                      <a:pt x="328930" y="508000"/>
                    </a:cubicBezTo>
                    <a:cubicBezTo>
                      <a:pt x="328930" y="519430"/>
                      <a:pt x="328930" y="530860"/>
                      <a:pt x="328930" y="542290"/>
                    </a:cubicBezTo>
                    <a:cubicBezTo>
                      <a:pt x="328930" y="552450"/>
                      <a:pt x="328930" y="561340"/>
                      <a:pt x="328930" y="571500"/>
                    </a:cubicBezTo>
                    <a:cubicBezTo>
                      <a:pt x="328930" y="580390"/>
                      <a:pt x="328930" y="589280"/>
                      <a:pt x="328930" y="599440"/>
                    </a:cubicBezTo>
                    <a:cubicBezTo>
                      <a:pt x="328930" y="610870"/>
                      <a:pt x="328930" y="622300"/>
                      <a:pt x="328930" y="633730"/>
                    </a:cubicBezTo>
                    <a:cubicBezTo>
                      <a:pt x="328930" y="643890"/>
                      <a:pt x="328930" y="652780"/>
                      <a:pt x="327660" y="662940"/>
                    </a:cubicBezTo>
                    <a:cubicBezTo>
                      <a:pt x="327660" y="671830"/>
                      <a:pt x="326390" y="681990"/>
                      <a:pt x="325120" y="690880"/>
                    </a:cubicBezTo>
                    <a:cubicBezTo>
                      <a:pt x="323850" y="701040"/>
                      <a:pt x="322580" y="712470"/>
                      <a:pt x="318770" y="721360"/>
                    </a:cubicBezTo>
                    <a:cubicBezTo>
                      <a:pt x="314960" y="730250"/>
                      <a:pt x="312420" y="742950"/>
                      <a:pt x="304800" y="746760"/>
                    </a:cubicBezTo>
                    <a:cubicBezTo>
                      <a:pt x="297180" y="750570"/>
                      <a:pt x="275590" y="748030"/>
                      <a:pt x="273050" y="742950"/>
                    </a:cubicBezTo>
                    <a:cubicBezTo>
                      <a:pt x="270510" y="737870"/>
                      <a:pt x="283210" y="727710"/>
                      <a:pt x="288290" y="718820"/>
                    </a:cubicBezTo>
                    <a:cubicBezTo>
                      <a:pt x="292100" y="711200"/>
                      <a:pt x="295910" y="702310"/>
                      <a:pt x="299720" y="693420"/>
                    </a:cubicBezTo>
                    <a:cubicBezTo>
                      <a:pt x="303530" y="685800"/>
                      <a:pt x="307340" y="678180"/>
                      <a:pt x="309880" y="669290"/>
                    </a:cubicBezTo>
                    <a:cubicBezTo>
                      <a:pt x="313690" y="660400"/>
                      <a:pt x="316230" y="650240"/>
                      <a:pt x="318770" y="641350"/>
                    </a:cubicBezTo>
                    <a:cubicBezTo>
                      <a:pt x="321310" y="632460"/>
                      <a:pt x="321310" y="623570"/>
                      <a:pt x="322580" y="614680"/>
                    </a:cubicBezTo>
                    <a:cubicBezTo>
                      <a:pt x="323850" y="605790"/>
                      <a:pt x="325120" y="598170"/>
                      <a:pt x="326390" y="589280"/>
                    </a:cubicBezTo>
                    <a:cubicBezTo>
                      <a:pt x="327660" y="579120"/>
                      <a:pt x="328930" y="568960"/>
                      <a:pt x="330200" y="557530"/>
                    </a:cubicBezTo>
                    <a:cubicBezTo>
                      <a:pt x="331470" y="544830"/>
                      <a:pt x="331470" y="529590"/>
                      <a:pt x="334010" y="518160"/>
                    </a:cubicBezTo>
                    <a:cubicBezTo>
                      <a:pt x="336550" y="508000"/>
                      <a:pt x="341630" y="500380"/>
                      <a:pt x="342900" y="491490"/>
                    </a:cubicBezTo>
                    <a:cubicBezTo>
                      <a:pt x="344170" y="482600"/>
                      <a:pt x="344170" y="474980"/>
                      <a:pt x="344170" y="466090"/>
                    </a:cubicBezTo>
                    <a:cubicBezTo>
                      <a:pt x="344170" y="457200"/>
                      <a:pt x="345440" y="447040"/>
                      <a:pt x="344170" y="438150"/>
                    </a:cubicBezTo>
                    <a:cubicBezTo>
                      <a:pt x="342900" y="429260"/>
                      <a:pt x="341630" y="421640"/>
                      <a:pt x="339090" y="412750"/>
                    </a:cubicBezTo>
                    <a:cubicBezTo>
                      <a:pt x="336550" y="402590"/>
                      <a:pt x="334010" y="392430"/>
                      <a:pt x="330200" y="382270"/>
                    </a:cubicBezTo>
                    <a:cubicBezTo>
                      <a:pt x="326390" y="372110"/>
                      <a:pt x="320040" y="363220"/>
                      <a:pt x="313690" y="354330"/>
                    </a:cubicBezTo>
                    <a:cubicBezTo>
                      <a:pt x="308610" y="345440"/>
                      <a:pt x="302260" y="337820"/>
                      <a:pt x="295910" y="330200"/>
                    </a:cubicBezTo>
                    <a:cubicBezTo>
                      <a:pt x="290830" y="322580"/>
                      <a:pt x="285750" y="316230"/>
                      <a:pt x="279400" y="308610"/>
                    </a:cubicBezTo>
                    <a:cubicBezTo>
                      <a:pt x="273050" y="299720"/>
                      <a:pt x="266700" y="290830"/>
                      <a:pt x="259080" y="280670"/>
                    </a:cubicBezTo>
                    <a:cubicBezTo>
                      <a:pt x="251460" y="269240"/>
                      <a:pt x="242570" y="256540"/>
                      <a:pt x="233680" y="245110"/>
                    </a:cubicBezTo>
                    <a:cubicBezTo>
                      <a:pt x="224790" y="233680"/>
                      <a:pt x="214630" y="222250"/>
                      <a:pt x="207010" y="212090"/>
                    </a:cubicBezTo>
                    <a:cubicBezTo>
                      <a:pt x="200660" y="204470"/>
                      <a:pt x="195580" y="198120"/>
                      <a:pt x="189230" y="190500"/>
                    </a:cubicBezTo>
                    <a:cubicBezTo>
                      <a:pt x="184150" y="184150"/>
                      <a:pt x="179070" y="177800"/>
                      <a:pt x="172720" y="170180"/>
                    </a:cubicBezTo>
                    <a:cubicBezTo>
                      <a:pt x="166370" y="161290"/>
                      <a:pt x="158750" y="152400"/>
                      <a:pt x="151130" y="143510"/>
                    </a:cubicBezTo>
                    <a:cubicBezTo>
                      <a:pt x="143510" y="133350"/>
                      <a:pt x="134620" y="119380"/>
                      <a:pt x="129540" y="113030"/>
                    </a:cubicBezTo>
                    <a:cubicBezTo>
                      <a:pt x="127000" y="110490"/>
                      <a:pt x="125730" y="110490"/>
                      <a:pt x="124460" y="107950"/>
                    </a:cubicBezTo>
                    <a:cubicBezTo>
                      <a:pt x="123190" y="105410"/>
                      <a:pt x="120650" y="102870"/>
                      <a:pt x="119380" y="100330"/>
                    </a:cubicBezTo>
                    <a:cubicBezTo>
                      <a:pt x="118110" y="97790"/>
                      <a:pt x="116840" y="95250"/>
                      <a:pt x="116840" y="92710"/>
                    </a:cubicBezTo>
                    <a:cubicBezTo>
                      <a:pt x="116840" y="90170"/>
                      <a:pt x="116840" y="86360"/>
                      <a:pt x="116840" y="83820"/>
                    </a:cubicBezTo>
                    <a:cubicBezTo>
                      <a:pt x="116840" y="81280"/>
                      <a:pt x="116840" y="78740"/>
                      <a:pt x="118110" y="76200"/>
                    </a:cubicBezTo>
                    <a:cubicBezTo>
                      <a:pt x="119380" y="73660"/>
                      <a:pt x="120650" y="71120"/>
                      <a:pt x="121920" y="68580"/>
                    </a:cubicBezTo>
                    <a:cubicBezTo>
                      <a:pt x="123190" y="66040"/>
                      <a:pt x="125730" y="64770"/>
                      <a:pt x="127000" y="62230"/>
                    </a:cubicBezTo>
                    <a:cubicBezTo>
                      <a:pt x="129540" y="60960"/>
                      <a:pt x="130810" y="58420"/>
                      <a:pt x="133350" y="57150"/>
                    </a:cubicBezTo>
                    <a:cubicBezTo>
                      <a:pt x="135890" y="55880"/>
                      <a:pt x="138430" y="54610"/>
                      <a:pt x="140970" y="53340"/>
                    </a:cubicBezTo>
                    <a:cubicBezTo>
                      <a:pt x="143510" y="52070"/>
                      <a:pt x="146050" y="52070"/>
                      <a:pt x="148590" y="52070"/>
                    </a:cubicBezTo>
                    <a:cubicBezTo>
                      <a:pt x="151130" y="52070"/>
                      <a:pt x="154940" y="52070"/>
                      <a:pt x="157480" y="52070"/>
                    </a:cubicBezTo>
                    <a:cubicBezTo>
                      <a:pt x="160020" y="52070"/>
                      <a:pt x="162560" y="53340"/>
                      <a:pt x="165100" y="54610"/>
                    </a:cubicBezTo>
                    <a:cubicBezTo>
                      <a:pt x="167640" y="55880"/>
                      <a:pt x="170180" y="57150"/>
                      <a:pt x="172720" y="58420"/>
                    </a:cubicBezTo>
                    <a:cubicBezTo>
                      <a:pt x="176530" y="60960"/>
                      <a:pt x="179070" y="64770"/>
                      <a:pt x="182880" y="68580"/>
                    </a:cubicBezTo>
                    <a:cubicBezTo>
                      <a:pt x="189230" y="73660"/>
                      <a:pt x="198120" y="82550"/>
                      <a:pt x="205740" y="88900"/>
                    </a:cubicBezTo>
                    <a:cubicBezTo>
                      <a:pt x="213360" y="95250"/>
                      <a:pt x="219710" y="100330"/>
                      <a:pt x="227330" y="105410"/>
                    </a:cubicBezTo>
                    <a:cubicBezTo>
                      <a:pt x="234950" y="111760"/>
                      <a:pt x="242570" y="116840"/>
                      <a:pt x="250190" y="123190"/>
                    </a:cubicBezTo>
                    <a:cubicBezTo>
                      <a:pt x="257810" y="129540"/>
                      <a:pt x="264160" y="135890"/>
                      <a:pt x="270510" y="142240"/>
                    </a:cubicBezTo>
                    <a:cubicBezTo>
                      <a:pt x="278130" y="148590"/>
                      <a:pt x="285750" y="156210"/>
                      <a:pt x="292100" y="163830"/>
                    </a:cubicBezTo>
                    <a:cubicBezTo>
                      <a:pt x="299720" y="172720"/>
                      <a:pt x="306070" y="182880"/>
                      <a:pt x="312420" y="193040"/>
                    </a:cubicBezTo>
                    <a:cubicBezTo>
                      <a:pt x="318770" y="203200"/>
                      <a:pt x="326390" y="215900"/>
                      <a:pt x="328930" y="227330"/>
                    </a:cubicBezTo>
                    <a:cubicBezTo>
                      <a:pt x="331470" y="237490"/>
                      <a:pt x="331470" y="257810"/>
                      <a:pt x="330200" y="257810"/>
                    </a:cubicBezTo>
                    <a:cubicBezTo>
                      <a:pt x="328930" y="257810"/>
                      <a:pt x="322580" y="226060"/>
                      <a:pt x="323850" y="224790"/>
                    </a:cubicBezTo>
                    <a:cubicBezTo>
                      <a:pt x="325120" y="224790"/>
                      <a:pt x="327660" y="228600"/>
                      <a:pt x="328930" y="231140"/>
                    </a:cubicBezTo>
                    <a:cubicBezTo>
                      <a:pt x="330200" y="233680"/>
                      <a:pt x="330200" y="236220"/>
                      <a:pt x="331470" y="238760"/>
                    </a:cubicBezTo>
                    <a:cubicBezTo>
                      <a:pt x="331470" y="241300"/>
                      <a:pt x="332740" y="243840"/>
                      <a:pt x="332740" y="246380"/>
                    </a:cubicBezTo>
                    <a:cubicBezTo>
                      <a:pt x="332740" y="248920"/>
                      <a:pt x="332740" y="252730"/>
                      <a:pt x="331470" y="255270"/>
                    </a:cubicBezTo>
                    <a:cubicBezTo>
                      <a:pt x="331470" y="257810"/>
                      <a:pt x="330200" y="260350"/>
                      <a:pt x="328930" y="262890"/>
                    </a:cubicBezTo>
                    <a:cubicBezTo>
                      <a:pt x="327660" y="265430"/>
                      <a:pt x="326390" y="267970"/>
                      <a:pt x="323850" y="269240"/>
                    </a:cubicBezTo>
                    <a:cubicBezTo>
                      <a:pt x="322580" y="271780"/>
                      <a:pt x="320040" y="273050"/>
                      <a:pt x="317500" y="274320"/>
                    </a:cubicBezTo>
                    <a:cubicBezTo>
                      <a:pt x="314960" y="275590"/>
                      <a:pt x="313690" y="276860"/>
                      <a:pt x="311150" y="278130"/>
                    </a:cubicBezTo>
                    <a:cubicBezTo>
                      <a:pt x="308610" y="279400"/>
                      <a:pt x="304800" y="280670"/>
                      <a:pt x="302260" y="280670"/>
                    </a:cubicBezTo>
                    <a:cubicBezTo>
                      <a:pt x="299720" y="280670"/>
                      <a:pt x="297180" y="280670"/>
                      <a:pt x="294640" y="280670"/>
                    </a:cubicBezTo>
                    <a:cubicBezTo>
                      <a:pt x="292100" y="280670"/>
                      <a:pt x="289560" y="280670"/>
                      <a:pt x="287020" y="279400"/>
                    </a:cubicBezTo>
                    <a:cubicBezTo>
                      <a:pt x="284480" y="278130"/>
                      <a:pt x="281940" y="276860"/>
                      <a:pt x="279400" y="275590"/>
                    </a:cubicBezTo>
                    <a:cubicBezTo>
                      <a:pt x="276860" y="274320"/>
                      <a:pt x="275590" y="271780"/>
                      <a:pt x="273050" y="269240"/>
                    </a:cubicBezTo>
                    <a:cubicBezTo>
                      <a:pt x="270510" y="265430"/>
                      <a:pt x="266700" y="260350"/>
                      <a:pt x="262890" y="255270"/>
                    </a:cubicBezTo>
                    <a:cubicBezTo>
                      <a:pt x="257810" y="248920"/>
                      <a:pt x="251460" y="241300"/>
                      <a:pt x="245110" y="233680"/>
                    </a:cubicBezTo>
                    <a:cubicBezTo>
                      <a:pt x="238760" y="226060"/>
                      <a:pt x="231140" y="215900"/>
                      <a:pt x="224790" y="208280"/>
                    </a:cubicBezTo>
                    <a:cubicBezTo>
                      <a:pt x="218440" y="200660"/>
                      <a:pt x="213360" y="193040"/>
                      <a:pt x="207010" y="186690"/>
                    </a:cubicBezTo>
                    <a:cubicBezTo>
                      <a:pt x="200660" y="180340"/>
                      <a:pt x="193040" y="173990"/>
                      <a:pt x="186690" y="168910"/>
                    </a:cubicBezTo>
                    <a:cubicBezTo>
                      <a:pt x="180340" y="163830"/>
                      <a:pt x="173990" y="160020"/>
                      <a:pt x="166370" y="154940"/>
                    </a:cubicBezTo>
                    <a:cubicBezTo>
                      <a:pt x="157480" y="149860"/>
                      <a:pt x="147320" y="142240"/>
                      <a:pt x="138430" y="137160"/>
                    </a:cubicBezTo>
                    <a:cubicBezTo>
                      <a:pt x="130810" y="132080"/>
                      <a:pt x="124460" y="128270"/>
                      <a:pt x="116840" y="123190"/>
                    </a:cubicBezTo>
                    <a:cubicBezTo>
                      <a:pt x="109220" y="118110"/>
                      <a:pt x="101600" y="113030"/>
                      <a:pt x="92710" y="107950"/>
                    </a:cubicBezTo>
                    <a:cubicBezTo>
                      <a:pt x="82550" y="101600"/>
                      <a:pt x="66040" y="93980"/>
                      <a:pt x="58420" y="85090"/>
                    </a:cubicBezTo>
                    <a:cubicBezTo>
                      <a:pt x="52070" y="77470"/>
                      <a:pt x="48260" y="69850"/>
                      <a:pt x="48260" y="60960"/>
                    </a:cubicBezTo>
                    <a:cubicBezTo>
                      <a:pt x="48260" y="49530"/>
                      <a:pt x="55880" y="24130"/>
                      <a:pt x="63500" y="21590"/>
                    </a:cubicBezTo>
                    <a:cubicBezTo>
                      <a:pt x="69850" y="19050"/>
                      <a:pt x="78740" y="30480"/>
                      <a:pt x="86360" y="35560"/>
                    </a:cubicBezTo>
                    <a:cubicBezTo>
                      <a:pt x="93980" y="40640"/>
                      <a:pt x="100330" y="45720"/>
                      <a:pt x="107950" y="49530"/>
                    </a:cubicBezTo>
                    <a:cubicBezTo>
                      <a:pt x="115570" y="54610"/>
                      <a:pt x="124460" y="58420"/>
                      <a:pt x="132080" y="62230"/>
                    </a:cubicBezTo>
                    <a:cubicBezTo>
                      <a:pt x="140970" y="66040"/>
                      <a:pt x="149860" y="68580"/>
                      <a:pt x="157480" y="73660"/>
                    </a:cubicBezTo>
                    <a:cubicBezTo>
                      <a:pt x="166370" y="78740"/>
                      <a:pt x="173990" y="83820"/>
                      <a:pt x="181610" y="90170"/>
                    </a:cubicBezTo>
                    <a:cubicBezTo>
                      <a:pt x="189230" y="96520"/>
                      <a:pt x="195580" y="102870"/>
                      <a:pt x="201930" y="109220"/>
                    </a:cubicBezTo>
                    <a:cubicBezTo>
                      <a:pt x="209550" y="116840"/>
                      <a:pt x="217170" y="124460"/>
                      <a:pt x="223520" y="132080"/>
                    </a:cubicBezTo>
                    <a:cubicBezTo>
                      <a:pt x="229870" y="138430"/>
                      <a:pt x="234950" y="143510"/>
                      <a:pt x="241300" y="149860"/>
                    </a:cubicBezTo>
                    <a:cubicBezTo>
                      <a:pt x="248920" y="157480"/>
                      <a:pt x="259080" y="166370"/>
                      <a:pt x="267970" y="172720"/>
                    </a:cubicBezTo>
                    <a:cubicBezTo>
                      <a:pt x="275590" y="177800"/>
                      <a:pt x="284480" y="182880"/>
                      <a:pt x="289560" y="186690"/>
                    </a:cubicBezTo>
                    <a:cubicBezTo>
                      <a:pt x="292100" y="189230"/>
                      <a:pt x="293370" y="190500"/>
                      <a:pt x="294640" y="193040"/>
                    </a:cubicBezTo>
                    <a:cubicBezTo>
                      <a:pt x="295910" y="195580"/>
                      <a:pt x="297180" y="198120"/>
                      <a:pt x="298450" y="200660"/>
                    </a:cubicBezTo>
                    <a:cubicBezTo>
                      <a:pt x="299720" y="203200"/>
                      <a:pt x="299720" y="205740"/>
                      <a:pt x="299720" y="208280"/>
                    </a:cubicBezTo>
                    <a:cubicBezTo>
                      <a:pt x="299720" y="210820"/>
                      <a:pt x="299720" y="214630"/>
                      <a:pt x="299720" y="217170"/>
                    </a:cubicBezTo>
                    <a:cubicBezTo>
                      <a:pt x="299720" y="219710"/>
                      <a:pt x="298450" y="222250"/>
                      <a:pt x="297180" y="224790"/>
                    </a:cubicBezTo>
                    <a:cubicBezTo>
                      <a:pt x="295910" y="227330"/>
                      <a:pt x="294640" y="229870"/>
                      <a:pt x="293370" y="232410"/>
                    </a:cubicBezTo>
                    <a:cubicBezTo>
                      <a:pt x="292100" y="234950"/>
                      <a:pt x="289560" y="236220"/>
                      <a:pt x="287020" y="237490"/>
                    </a:cubicBezTo>
                    <a:cubicBezTo>
                      <a:pt x="284480" y="238760"/>
                      <a:pt x="283210" y="240030"/>
                      <a:pt x="280670" y="241300"/>
                    </a:cubicBezTo>
                    <a:cubicBezTo>
                      <a:pt x="278130" y="242570"/>
                      <a:pt x="275590" y="243840"/>
                      <a:pt x="273050" y="243840"/>
                    </a:cubicBezTo>
                    <a:cubicBezTo>
                      <a:pt x="270510" y="245110"/>
                      <a:pt x="266700" y="245110"/>
                      <a:pt x="264160" y="245110"/>
                    </a:cubicBezTo>
                    <a:cubicBezTo>
                      <a:pt x="261620" y="245110"/>
                      <a:pt x="259080" y="245110"/>
                      <a:pt x="256540" y="243840"/>
                    </a:cubicBezTo>
                    <a:cubicBezTo>
                      <a:pt x="254000" y="242570"/>
                      <a:pt x="251460" y="241300"/>
                      <a:pt x="248920" y="240030"/>
                    </a:cubicBezTo>
                    <a:cubicBezTo>
                      <a:pt x="246380" y="238760"/>
                      <a:pt x="243840" y="236220"/>
                      <a:pt x="242570" y="234950"/>
                    </a:cubicBezTo>
                    <a:cubicBezTo>
                      <a:pt x="241300" y="233680"/>
                      <a:pt x="241300" y="233680"/>
                      <a:pt x="240030" y="232410"/>
                    </a:cubicBezTo>
                    <a:cubicBezTo>
                      <a:pt x="236220" y="228600"/>
                      <a:pt x="226060" y="219710"/>
                      <a:pt x="219710" y="213360"/>
                    </a:cubicBezTo>
                    <a:cubicBezTo>
                      <a:pt x="212090" y="207010"/>
                      <a:pt x="205740" y="200660"/>
                      <a:pt x="198120" y="194310"/>
                    </a:cubicBezTo>
                    <a:cubicBezTo>
                      <a:pt x="190500" y="187960"/>
                      <a:pt x="180340" y="180340"/>
                      <a:pt x="172720" y="173990"/>
                    </a:cubicBezTo>
                    <a:cubicBezTo>
                      <a:pt x="165100" y="167640"/>
                      <a:pt x="158750" y="161290"/>
                      <a:pt x="151130" y="154940"/>
                    </a:cubicBezTo>
                    <a:cubicBezTo>
                      <a:pt x="144780" y="148590"/>
                      <a:pt x="137160" y="142240"/>
                      <a:pt x="130810" y="134620"/>
                    </a:cubicBezTo>
                    <a:cubicBezTo>
                      <a:pt x="123190" y="125730"/>
                      <a:pt x="115570" y="115570"/>
                      <a:pt x="107950" y="106680"/>
                    </a:cubicBezTo>
                    <a:cubicBezTo>
                      <a:pt x="101600" y="99060"/>
                      <a:pt x="97790" y="92710"/>
                      <a:pt x="91440" y="86360"/>
                    </a:cubicBezTo>
                    <a:cubicBezTo>
                      <a:pt x="85090" y="80010"/>
                      <a:pt x="73660" y="74930"/>
                      <a:pt x="69850" y="69850"/>
                    </a:cubicBezTo>
                    <a:cubicBezTo>
                      <a:pt x="67310" y="67310"/>
                      <a:pt x="67310" y="64770"/>
                      <a:pt x="66040" y="62230"/>
                    </a:cubicBezTo>
                    <a:cubicBezTo>
                      <a:pt x="64770" y="59690"/>
                      <a:pt x="64770" y="55880"/>
                      <a:pt x="64770" y="53340"/>
                    </a:cubicBezTo>
                    <a:cubicBezTo>
                      <a:pt x="64770" y="50800"/>
                      <a:pt x="64770" y="46990"/>
                      <a:pt x="66040" y="44450"/>
                    </a:cubicBezTo>
                    <a:cubicBezTo>
                      <a:pt x="66040" y="41910"/>
                      <a:pt x="67310" y="39370"/>
                      <a:pt x="68580" y="36830"/>
                    </a:cubicBezTo>
                    <a:cubicBezTo>
                      <a:pt x="69850" y="34290"/>
                      <a:pt x="71120" y="31750"/>
                      <a:pt x="72390" y="29210"/>
                    </a:cubicBezTo>
                    <a:cubicBezTo>
                      <a:pt x="73660" y="26670"/>
                      <a:pt x="76200" y="24130"/>
                      <a:pt x="78740" y="22860"/>
                    </a:cubicBezTo>
                    <a:cubicBezTo>
                      <a:pt x="81280" y="21590"/>
                      <a:pt x="83820" y="20320"/>
                      <a:pt x="86360" y="19050"/>
                    </a:cubicBezTo>
                    <a:cubicBezTo>
                      <a:pt x="88900" y="17780"/>
                      <a:pt x="91440" y="16510"/>
                      <a:pt x="93980" y="16510"/>
                    </a:cubicBezTo>
                    <a:cubicBezTo>
                      <a:pt x="96520" y="16510"/>
                      <a:pt x="100330" y="16510"/>
                      <a:pt x="102870" y="16510"/>
                    </a:cubicBezTo>
                    <a:cubicBezTo>
                      <a:pt x="105410" y="16510"/>
                      <a:pt x="109220" y="16510"/>
                      <a:pt x="111760" y="17780"/>
                    </a:cubicBezTo>
                    <a:cubicBezTo>
                      <a:pt x="114300" y="19050"/>
                      <a:pt x="116840" y="20320"/>
                      <a:pt x="119380" y="21590"/>
                    </a:cubicBezTo>
                    <a:cubicBezTo>
                      <a:pt x="121920" y="22860"/>
                      <a:pt x="124460" y="24130"/>
                      <a:pt x="125730" y="26670"/>
                    </a:cubicBezTo>
                    <a:cubicBezTo>
                      <a:pt x="128270" y="29210"/>
                      <a:pt x="130810" y="34290"/>
                      <a:pt x="130810" y="34290"/>
                    </a:cubicBezTo>
                    <a:cubicBezTo>
                      <a:pt x="130810" y="34290"/>
                      <a:pt x="128270" y="31750"/>
                      <a:pt x="128270" y="31750"/>
                    </a:cubicBezTo>
                    <a:cubicBezTo>
                      <a:pt x="128270" y="31750"/>
                      <a:pt x="142240" y="43180"/>
                      <a:pt x="148590" y="49530"/>
                    </a:cubicBezTo>
                    <a:cubicBezTo>
                      <a:pt x="156210" y="55880"/>
                      <a:pt x="163830" y="63500"/>
                      <a:pt x="171450" y="69850"/>
                    </a:cubicBezTo>
                    <a:cubicBezTo>
                      <a:pt x="179070" y="76200"/>
                      <a:pt x="186690" y="82550"/>
                      <a:pt x="193040" y="88900"/>
                    </a:cubicBezTo>
                    <a:cubicBezTo>
                      <a:pt x="199390" y="95250"/>
                      <a:pt x="204470" y="101600"/>
                      <a:pt x="209550" y="109220"/>
                    </a:cubicBezTo>
                    <a:cubicBezTo>
                      <a:pt x="214630" y="115570"/>
                      <a:pt x="219710" y="123190"/>
                      <a:pt x="223520" y="130810"/>
                    </a:cubicBezTo>
                    <a:cubicBezTo>
                      <a:pt x="228600" y="139700"/>
                      <a:pt x="233680" y="152400"/>
                      <a:pt x="237490" y="162560"/>
                    </a:cubicBezTo>
                    <a:cubicBezTo>
                      <a:pt x="242570" y="173990"/>
                      <a:pt x="246380" y="185420"/>
                      <a:pt x="250190" y="195580"/>
                    </a:cubicBezTo>
                    <a:cubicBezTo>
                      <a:pt x="252730" y="205740"/>
                      <a:pt x="254000" y="214630"/>
                      <a:pt x="256540" y="224790"/>
                    </a:cubicBezTo>
                    <a:cubicBezTo>
                      <a:pt x="259080" y="233680"/>
                      <a:pt x="261620" y="243840"/>
                      <a:pt x="265430" y="252730"/>
                    </a:cubicBezTo>
                    <a:cubicBezTo>
                      <a:pt x="267970" y="261620"/>
                      <a:pt x="271780" y="269240"/>
                      <a:pt x="275590" y="276860"/>
                    </a:cubicBezTo>
                    <a:cubicBezTo>
                      <a:pt x="279400" y="284480"/>
                      <a:pt x="283210" y="293370"/>
                      <a:pt x="287020" y="300990"/>
                    </a:cubicBezTo>
                    <a:cubicBezTo>
                      <a:pt x="290830" y="308610"/>
                      <a:pt x="294640" y="316230"/>
                      <a:pt x="297180" y="323850"/>
                    </a:cubicBezTo>
                    <a:cubicBezTo>
                      <a:pt x="300990" y="331470"/>
                      <a:pt x="303530" y="340360"/>
                      <a:pt x="306070" y="349250"/>
                    </a:cubicBezTo>
                    <a:cubicBezTo>
                      <a:pt x="308610" y="358140"/>
                      <a:pt x="311150" y="368300"/>
                      <a:pt x="314960" y="377190"/>
                    </a:cubicBezTo>
                    <a:cubicBezTo>
                      <a:pt x="317500" y="386080"/>
                      <a:pt x="322580" y="393700"/>
                      <a:pt x="325120" y="402590"/>
                    </a:cubicBezTo>
                    <a:cubicBezTo>
                      <a:pt x="327660" y="411480"/>
                      <a:pt x="328930" y="420370"/>
                      <a:pt x="328930" y="429260"/>
                    </a:cubicBezTo>
                    <a:cubicBezTo>
                      <a:pt x="328930" y="438150"/>
                      <a:pt x="328930" y="447040"/>
                      <a:pt x="328930" y="455930"/>
                    </a:cubicBezTo>
                    <a:cubicBezTo>
                      <a:pt x="328930" y="464820"/>
                      <a:pt x="328930" y="473710"/>
                      <a:pt x="328930" y="482600"/>
                    </a:cubicBezTo>
                    <a:cubicBezTo>
                      <a:pt x="328930" y="491490"/>
                      <a:pt x="328930" y="505460"/>
                      <a:pt x="328930" y="511810"/>
                    </a:cubicBezTo>
                    <a:cubicBezTo>
                      <a:pt x="328930" y="515620"/>
                      <a:pt x="328930" y="518160"/>
                      <a:pt x="327660" y="520700"/>
                    </a:cubicBezTo>
                    <a:cubicBezTo>
                      <a:pt x="327660" y="523240"/>
                      <a:pt x="326390" y="525780"/>
                      <a:pt x="325120" y="528320"/>
                    </a:cubicBezTo>
                    <a:cubicBezTo>
                      <a:pt x="323850" y="530860"/>
                      <a:pt x="322580" y="533400"/>
                      <a:pt x="320040" y="535940"/>
                    </a:cubicBezTo>
                    <a:cubicBezTo>
                      <a:pt x="318770" y="538480"/>
                      <a:pt x="316230" y="539750"/>
                      <a:pt x="313690" y="541020"/>
                    </a:cubicBezTo>
                    <a:cubicBezTo>
                      <a:pt x="311150" y="542290"/>
                      <a:pt x="308610" y="543560"/>
                      <a:pt x="306070" y="544830"/>
                    </a:cubicBezTo>
                    <a:cubicBezTo>
                      <a:pt x="303530" y="546100"/>
                      <a:pt x="299720" y="547370"/>
                      <a:pt x="297180" y="547370"/>
                    </a:cubicBezTo>
                    <a:cubicBezTo>
                      <a:pt x="294640" y="547370"/>
                      <a:pt x="292100" y="547370"/>
                      <a:pt x="289560" y="547370"/>
                    </a:cubicBezTo>
                    <a:cubicBezTo>
                      <a:pt x="287020" y="547370"/>
                      <a:pt x="283210" y="546100"/>
                      <a:pt x="280670" y="544830"/>
                    </a:cubicBezTo>
                    <a:cubicBezTo>
                      <a:pt x="278130" y="543560"/>
                      <a:pt x="275590" y="542290"/>
                      <a:pt x="273050" y="541020"/>
                    </a:cubicBezTo>
                    <a:cubicBezTo>
                      <a:pt x="270510" y="539750"/>
                      <a:pt x="267970" y="538480"/>
                      <a:pt x="266700" y="535940"/>
                    </a:cubicBezTo>
                    <a:cubicBezTo>
                      <a:pt x="264160" y="533400"/>
                      <a:pt x="262890" y="530860"/>
                      <a:pt x="261620" y="528320"/>
                    </a:cubicBezTo>
                    <a:cubicBezTo>
                      <a:pt x="260350" y="525780"/>
                      <a:pt x="259080" y="523240"/>
                      <a:pt x="259080" y="520700"/>
                    </a:cubicBezTo>
                    <a:cubicBezTo>
                      <a:pt x="257810" y="518160"/>
                      <a:pt x="257810" y="515620"/>
                      <a:pt x="257810" y="511810"/>
                    </a:cubicBezTo>
                    <a:cubicBezTo>
                      <a:pt x="257810" y="506730"/>
                      <a:pt x="257810" y="501650"/>
                      <a:pt x="257810" y="495300"/>
                    </a:cubicBezTo>
                    <a:cubicBezTo>
                      <a:pt x="257810" y="486410"/>
                      <a:pt x="259080" y="474980"/>
                      <a:pt x="260350" y="464820"/>
                    </a:cubicBezTo>
                    <a:cubicBezTo>
                      <a:pt x="261620" y="454660"/>
                      <a:pt x="264160" y="445770"/>
                      <a:pt x="264160" y="435610"/>
                    </a:cubicBezTo>
                    <a:cubicBezTo>
                      <a:pt x="264160" y="426720"/>
                      <a:pt x="264160" y="415290"/>
                      <a:pt x="264160" y="408940"/>
                    </a:cubicBezTo>
                    <a:cubicBezTo>
                      <a:pt x="264160" y="405130"/>
                      <a:pt x="265430" y="402590"/>
                      <a:pt x="265430" y="400050"/>
                    </a:cubicBezTo>
                    <a:cubicBezTo>
                      <a:pt x="266700" y="397510"/>
                      <a:pt x="266700" y="393700"/>
                      <a:pt x="267970" y="391160"/>
                    </a:cubicBezTo>
                    <a:cubicBezTo>
                      <a:pt x="269240" y="388620"/>
                      <a:pt x="271780" y="387350"/>
                      <a:pt x="273050" y="384810"/>
                    </a:cubicBezTo>
                    <a:cubicBezTo>
                      <a:pt x="275590" y="382270"/>
                      <a:pt x="276860" y="379730"/>
                      <a:pt x="279400" y="378460"/>
                    </a:cubicBezTo>
                    <a:cubicBezTo>
                      <a:pt x="281940" y="377190"/>
                      <a:pt x="285750" y="375920"/>
                      <a:pt x="288290" y="374650"/>
                    </a:cubicBezTo>
                    <a:cubicBezTo>
                      <a:pt x="290830" y="373380"/>
                      <a:pt x="293370" y="372110"/>
                      <a:pt x="295910" y="372110"/>
                    </a:cubicBezTo>
                    <a:cubicBezTo>
                      <a:pt x="298450" y="372110"/>
                      <a:pt x="302260" y="372110"/>
                      <a:pt x="304800" y="372110"/>
                    </a:cubicBezTo>
                    <a:cubicBezTo>
                      <a:pt x="307340" y="372110"/>
                      <a:pt x="311150" y="373380"/>
                      <a:pt x="313690" y="374650"/>
                    </a:cubicBezTo>
                    <a:cubicBezTo>
                      <a:pt x="316230" y="375920"/>
                      <a:pt x="318770" y="377190"/>
                      <a:pt x="321310" y="378460"/>
                    </a:cubicBezTo>
                    <a:cubicBezTo>
                      <a:pt x="323850" y="379730"/>
                      <a:pt x="325120" y="382270"/>
                      <a:pt x="327660" y="384810"/>
                    </a:cubicBezTo>
                    <a:cubicBezTo>
                      <a:pt x="328930" y="387350"/>
                      <a:pt x="331470" y="388620"/>
                      <a:pt x="332740" y="391160"/>
                    </a:cubicBezTo>
                    <a:cubicBezTo>
                      <a:pt x="334010" y="393700"/>
                      <a:pt x="334010" y="397510"/>
                      <a:pt x="335280" y="400050"/>
                    </a:cubicBezTo>
                    <a:cubicBezTo>
                      <a:pt x="335280" y="402590"/>
                      <a:pt x="336550" y="405130"/>
                      <a:pt x="336550" y="408940"/>
                    </a:cubicBezTo>
                    <a:cubicBezTo>
                      <a:pt x="336550" y="414020"/>
                      <a:pt x="336550" y="420370"/>
                      <a:pt x="336550" y="426720"/>
                    </a:cubicBezTo>
                    <a:cubicBezTo>
                      <a:pt x="336550" y="434340"/>
                      <a:pt x="336550" y="444500"/>
                      <a:pt x="336550" y="453390"/>
                    </a:cubicBezTo>
                    <a:cubicBezTo>
                      <a:pt x="336550" y="463550"/>
                      <a:pt x="334010" y="473710"/>
                      <a:pt x="332740" y="482600"/>
                    </a:cubicBezTo>
                    <a:cubicBezTo>
                      <a:pt x="331470" y="491490"/>
                      <a:pt x="330200" y="499110"/>
                      <a:pt x="327660" y="508000"/>
                    </a:cubicBezTo>
                    <a:cubicBezTo>
                      <a:pt x="325120" y="518160"/>
                      <a:pt x="320040" y="528320"/>
                      <a:pt x="314960" y="537210"/>
                    </a:cubicBezTo>
                    <a:cubicBezTo>
                      <a:pt x="311150" y="546100"/>
                      <a:pt x="306070" y="553720"/>
                      <a:pt x="300990" y="562610"/>
                    </a:cubicBezTo>
                    <a:cubicBezTo>
                      <a:pt x="295910" y="571500"/>
                      <a:pt x="290830" y="579120"/>
                      <a:pt x="287020" y="588010"/>
                    </a:cubicBezTo>
                    <a:cubicBezTo>
                      <a:pt x="283210" y="596900"/>
                      <a:pt x="281940" y="615950"/>
                      <a:pt x="275590" y="617220"/>
                    </a:cubicBezTo>
                    <a:cubicBezTo>
                      <a:pt x="269240" y="618490"/>
                      <a:pt x="248920" y="595630"/>
                      <a:pt x="248920" y="595630"/>
                    </a:cubicBezTo>
                    <a:cubicBezTo>
                      <a:pt x="248920" y="595630"/>
                      <a:pt x="266700" y="603250"/>
                      <a:pt x="271780" y="610870"/>
                    </a:cubicBezTo>
                    <a:cubicBezTo>
                      <a:pt x="279400" y="622300"/>
                      <a:pt x="280670" y="648970"/>
                      <a:pt x="280670" y="662940"/>
                    </a:cubicBezTo>
                    <a:cubicBezTo>
                      <a:pt x="280670" y="673100"/>
                      <a:pt x="279400" y="679450"/>
                      <a:pt x="276860" y="688340"/>
                    </a:cubicBezTo>
                    <a:cubicBezTo>
                      <a:pt x="274320" y="697230"/>
                      <a:pt x="270510" y="707390"/>
                      <a:pt x="265430" y="715010"/>
                    </a:cubicBezTo>
                    <a:cubicBezTo>
                      <a:pt x="260350" y="722630"/>
                      <a:pt x="252730" y="728980"/>
                      <a:pt x="245110" y="732790"/>
                    </a:cubicBezTo>
                    <a:cubicBezTo>
                      <a:pt x="236220" y="736600"/>
                      <a:pt x="217170" y="739140"/>
                      <a:pt x="213360" y="734060"/>
                    </a:cubicBezTo>
                    <a:cubicBezTo>
                      <a:pt x="210820" y="730250"/>
                      <a:pt x="219710" y="717550"/>
                      <a:pt x="222250" y="708660"/>
                    </a:cubicBezTo>
                    <a:cubicBezTo>
                      <a:pt x="224790" y="699770"/>
                      <a:pt x="227330" y="692150"/>
                      <a:pt x="229870" y="683260"/>
                    </a:cubicBezTo>
                    <a:cubicBezTo>
                      <a:pt x="232410" y="674370"/>
                      <a:pt x="236220" y="666750"/>
                      <a:pt x="238760" y="657860"/>
                    </a:cubicBezTo>
                    <a:cubicBezTo>
                      <a:pt x="241300" y="648970"/>
                      <a:pt x="243840" y="641350"/>
                      <a:pt x="246380" y="632460"/>
                    </a:cubicBezTo>
                    <a:cubicBezTo>
                      <a:pt x="248920" y="623570"/>
                      <a:pt x="251460" y="614680"/>
                      <a:pt x="254000" y="605790"/>
                    </a:cubicBezTo>
                    <a:cubicBezTo>
                      <a:pt x="256540" y="596900"/>
                      <a:pt x="257810" y="589280"/>
                      <a:pt x="260350" y="580390"/>
                    </a:cubicBezTo>
                    <a:cubicBezTo>
                      <a:pt x="262890" y="571500"/>
                      <a:pt x="266700" y="561340"/>
                      <a:pt x="267970" y="551180"/>
                    </a:cubicBezTo>
                    <a:cubicBezTo>
                      <a:pt x="269240" y="542290"/>
                      <a:pt x="269240" y="533400"/>
                      <a:pt x="269240" y="524510"/>
                    </a:cubicBezTo>
                    <a:cubicBezTo>
                      <a:pt x="269240" y="515620"/>
                      <a:pt x="266700" y="506730"/>
                      <a:pt x="265430" y="497840"/>
                    </a:cubicBezTo>
                    <a:cubicBezTo>
                      <a:pt x="264160" y="488950"/>
                      <a:pt x="265430" y="478790"/>
                      <a:pt x="264160" y="469900"/>
                    </a:cubicBezTo>
                    <a:cubicBezTo>
                      <a:pt x="262890" y="461010"/>
                      <a:pt x="261620" y="453390"/>
                      <a:pt x="260350" y="444500"/>
                    </a:cubicBezTo>
                    <a:cubicBezTo>
                      <a:pt x="259080" y="434340"/>
                      <a:pt x="257810" y="421640"/>
                      <a:pt x="256540" y="410210"/>
                    </a:cubicBezTo>
                    <a:cubicBezTo>
                      <a:pt x="255270" y="400050"/>
                      <a:pt x="254000" y="388620"/>
                      <a:pt x="254000" y="378460"/>
                    </a:cubicBezTo>
                    <a:cubicBezTo>
                      <a:pt x="254000" y="368300"/>
                      <a:pt x="254000" y="356870"/>
                      <a:pt x="254000" y="350520"/>
                    </a:cubicBezTo>
                    <a:cubicBezTo>
                      <a:pt x="254000" y="346710"/>
                      <a:pt x="254000" y="344170"/>
                      <a:pt x="255270" y="341630"/>
                    </a:cubicBezTo>
                    <a:cubicBezTo>
                      <a:pt x="255270" y="339090"/>
                      <a:pt x="256540" y="336550"/>
                      <a:pt x="257810" y="334010"/>
                    </a:cubicBezTo>
                    <a:cubicBezTo>
                      <a:pt x="259080" y="331470"/>
                      <a:pt x="261620" y="330200"/>
                      <a:pt x="262890" y="327660"/>
                    </a:cubicBezTo>
                    <a:cubicBezTo>
                      <a:pt x="265430" y="325120"/>
                      <a:pt x="266700" y="322580"/>
                      <a:pt x="269240" y="321310"/>
                    </a:cubicBezTo>
                    <a:cubicBezTo>
                      <a:pt x="271780" y="320040"/>
                      <a:pt x="274320" y="318770"/>
                      <a:pt x="276860" y="317500"/>
                    </a:cubicBezTo>
                    <a:cubicBezTo>
                      <a:pt x="279400" y="316230"/>
                      <a:pt x="281940" y="316230"/>
                      <a:pt x="284480" y="316230"/>
                    </a:cubicBezTo>
                    <a:cubicBezTo>
                      <a:pt x="287020" y="316230"/>
                      <a:pt x="290830" y="316230"/>
                      <a:pt x="293370" y="316230"/>
                    </a:cubicBezTo>
                    <a:cubicBezTo>
                      <a:pt x="295910" y="316230"/>
                      <a:pt x="298450" y="316230"/>
                      <a:pt x="300990" y="317500"/>
                    </a:cubicBezTo>
                    <a:cubicBezTo>
                      <a:pt x="303530" y="318770"/>
                      <a:pt x="306070" y="320040"/>
                      <a:pt x="308610" y="321310"/>
                    </a:cubicBezTo>
                    <a:cubicBezTo>
                      <a:pt x="311150" y="322580"/>
                      <a:pt x="312420" y="325120"/>
                      <a:pt x="314960" y="327660"/>
                    </a:cubicBezTo>
                    <a:cubicBezTo>
                      <a:pt x="316230" y="330200"/>
                      <a:pt x="318770" y="331470"/>
                      <a:pt x="320040" y="334010"/>
                    </a:cubicBezTo>
                    <a:cubicBezTo>
                      <a:pt x="321310" y="336550"/>
                      <a:pt x="322580" y="339090"/>
                      <a:pt x="322580" y="341630"/>
                    </a:cubicBezTo>
                    <a:cubicBezTo>
                      <a:pt x="323850" y="344170"/>
                      <a:pt x="323850" y="347980"/>
                      <a:pt x="323850" y="350520"/>
                    </a:cubicBezTo>
                    <a:cubicBezTo>
                      <a:pt x="323850" y="351790"/>
                      <a:pt x="322580" y="351790"/>
                      <a:pt x="322580" y="353060"/>
                    </a:cubicBezTo>
                    <a:cubicBezTo>
                      <a:pt x="322580" y="355600"/>
                      <a:pt x="322580" y="359410"/>
                      <a:pt x="322580" y="361950"/>
                    </a:cubicBezTo>
                    <a:cubicBezTo>
                      <a:pt x="322580" y="364490"/>
                      <a:pt x="322580" y="367030"/>
                      <a:pt x="321310" y="369570"/>
                    </a:cubicBezTo>
                    <a:cubicBezTo>
                      <a:pt x="320040" y="372110"/>
                      <a:pt x="318770" y="374650"/>
                      <a:pt x="317500" y="377190"/>
                    </a:cubicBezTo>
                    <a:cubicBezTo>
                      <a:pt x="316230" y="379730"/>
                      <a:pt x="313690" y="382270"/>
                      <a:pt x="311150" y="383540"/>
                    </a:cubicBezTo>
                    <a:cubicBezTo>
                      <a:pt x="308610" y="384810"/>
                      <a:pt x="307340" y="386080"/>
                      <a:pt x="304800" y="387350"/>
                    </a:cubicBezTo>
                    <a:cubicBezTo>
                      <a:pt x="302260" y="388620"/>
                      <a:pt x="299720" y="389890"/>
                      <a:pt x="297180" y="391160"/>
                    </a:cubicBezTo>
                    <a:cubicBezTo>
                      <a:pt x="294640" y="392430"/>
                      <a:pt x="290830" y="391160"/>
                      <a:pt x="288290" y="391160"/>
                    </a:cubicBezTo>
                    <a:cubicBezTo>
                      <a:pt x="285750" y="391160"/>
                      <a:pt x="281940" y="392430"/>
                      <a:pt x="279400" y="391160"/>
                    </a:cubicBezTo>
                    <a:cubicBezTo>
                      <a:pt x="276860" y="389890"/>
                      <a:pt x="274320" y="388620"/>
                      <a:pt x="271780" y="387350"/>
                    </a:cubicBezTo>
                    <a:cubicBezTo>
                      <a:pt x="269240" y="386080"/>
                      <a:pt x="267970" y="384810"/>
                      <a:pt x="265430" y="382270"/>
                    </a:cubicBezTo>
                    <a:cubicBezTo>
                      <a:pt x="264160" y="381000"/>
                      <a:pt x="261620" y="378460"/>
                      <a:pt x="260350" y="375920"/>
                    </a:cubicBezTo>
                    <a:cubicBezTo>
                      <a:pt x="259080" y="373380"/>
                      <a:pt x="257810" y="370840"/>
                      <a:pt x="256540" y="368300"/>
                    </a:cubicBezTo>
                    <a:cubicBezTo>
                      <a:pt x="255270" y="365760"/>
                      <a:pt x="255270" y="363220"/>
                      <a:pt x="254000" y="360680"/>
                    </a:cubicBezTo>
                    <a:cubicBezTo>
                      <a:pt x="254000" y="358140"/>
                      <a:pt x="252730" y="356870"/>
                      <a:pt x="252730" y="354330"/>
                    </a:cubicBezTo>
                    <a:cubicBezTo>
                      <a:pt x="251460" y="347980"/>
                      <a:pt x="252730" y="334010"/>
                      <a:pt x="251460" y="323850"/>
                    </a:cubicBezTo>
                    <a:cubicBezTo>
                      <a:pt x="250190" y="313690"/>
                      <a:pt x="247650" y="303530"/>
                      <a:pt x="243840" y="294640"/>
                    </a:cubicBezTo>
                    <a:cubicBezTo>
                      <a:pt x="240030" y="285750"/>
                      <a:pt x="234950" y="279400"/>
                      <a:pt x="229870" y="271780"/>
                    </a:cubicBezTo>
                    <a:cubicBezTo>
                      <a:pt x="224790" y="264160"/>
                      <a:pt x="217170" y="256540"/>
                      <a:pt x="210820" y="247650"/>
                    </a:cubicBezTo>
                    <a:cubicBezTo>
                      <a:pt x="203200" y="238760"/>
                      <a:pt x="196850" y="227330"/>
                      <a:pt x="189230" y="218440"/>
                    </a:cubicBezTo>
                    <a:cubicBezTo>
                      <a:pt x="182880" y="209550"/>
                      <a:pt x="176530" y="201930"/>
                      <a:pt x="168910" y="193040"/>
                    </a:cubicBezTo>
                    <a:cubicBezTo>
                      <a:pt x="161290" y="182880"/>
                      <a:pt x="151130" y="172720"/>
                      <a:pt x="143510" y="162560"/>
                    </a:cubicBezTo>
                    <a:cubicBezTo>
                      <a:pt x="137160" y="154940"/>
                      <a:pt x="127000" y="147320"/>
                      <a:pt x="128270" y="139700"/>
                    </a:cubicBezTo>
                    <a:cubicBezTo>
                      <a:pt x="130810" y="127000"/>
                      <a:pt x="170180" y="100330"/>
                      <a:pt x="184150" y="101600"/>
                    </a:cubicBezTo>
                    <a:cubicBezTo>
                      <a:pt x="193040" y="101600"/>
                      <a:pt x="199390" y="114300"/>
                      <a:pt x="207010" y="120650"/>
                    </a:cubicBezTo>
                    <a:cubicBezTo>
                      <a:pt x="214630" y="127000"/>
                      <a:pt x="220980" y="133350"/>
                      <a:pt x="227330" y="139700"/>
                    </a:cubicBezTo>
                    <a:cubicBezTo>
                      <a:pt x="234950" y="146050"/>
                      <a:pt x="241300" y="152400"/>
                      <a:pt x="248920" y="158750"/>
                    </a:cubicBezTo>
                    <a:cubicBezTo>
                      <a:pt x="256540" y="165100"/>
                      <a:pt x="264160" y="171450"/>
                      <a:pt x="270510" y="177800"/>
                    </a:cubicBezTo>
                    <a:cubicBezTo>
                      <a:pt x="276860" y="184150"/>
                      <a:pt x="281940" y="190500"/>
                      <a:pt x="288290" y="196850"/>
                    </a:cubicBezTo>
                    <a:cubicBezTo>
                      <a:pt x="294640" y="203200"/>
                      <a:pt x="300990" y="208280"/>
                      <a:pt x="306070" y="215900"/>
                    </a:cubicBezTo>
                    <a:cubicBezTo>
                      <a:pt x="312420" y="223520"/>
                      <a:pt x="317500" y="232410"/>
                      <a:pt x="322580" y="241300"/>
                    </a:cubicBezTo>
                    <a:cubicBezTo>
                      <a:pt x="327660" y="250190"/>
                      <a:pt x="331470" y="261620"/>
                      <a:pt x="334010" y="271780"/>
                    </a:cubicBezTo>
                    <a:cubicBezTo>
                      <a:pt x="336550" y="281940"/>
                      <a:pt x="339090" y="299720"/>
                      <a:pt x="335280" y="300990"/>
                    </a:cubicBezTo>
                    <a:cubicBezTo>
                      <a:pt x="331470" y="302260"/>
                      <a:pt x="321310" y="283210"/>
                      <a:pt x="312420" y="279400"/>
                    </a:cubicBezTo>
                    <a:cubicBezTo>
                      <a:pt x="303530" y="275590"/>
                      <a:pt x="287020" y="275590"/>
                      <a:pt x="280670" y="281940"/>
                    </a:cubicBezTo>
                    <a:cubicBezTo>
                      <a:pt x="273050" y="289560"/>
                      <a:pt x="280670" y="322580"/>
                      <a:pt x="275590" y="323850"/>
                    </a:cubicBezTo>
                    <a:cubicBezTo>
                      <a:pt x="270510" y="325120"/>
                      <a:pt x="260350" y="307340"/>
                      <a:pt x="254000" y="298450"/>
                    </a:cubicBezTo>
                    <a:cubicBezTo>
                      <a:pt x="248920" y="290830"/>
                      <a:pt x="245110" y="283210"/>
                      <a:pt x="240030" y="275590"/>
                    </a:cubicBezTo>
                    <a:cubicBezTo>
                      <a:pt x="234950" y="267970"/>
                      <a:pt x="229870" y="260350"/>
                      <a:pt x="224790" y="252730"/>
                    </a:cubicBezTo>
                    <a:cubicBezTo>
                      <a:pt x="218440" y="243840"/>
                      <a:pt x="210820" y="234950"/>
                      <a:pt x="204470" y="227330"/>
                    </a:cubicBezTo>
                    <a:cubicBezTo>
                      <a:pt x="198120" y="220980"/>
                      <a:pt x="191770" y="215900"/>
                      <a:pt x="186690" y="208280"/>
                    </a:cubicBezTo>
                    <a:cubicBezTo>
                      <a:pt x="180340" y="200660"/>
                      <a:pt x="176530" y="189230"/>
                      <a:pt x="170180" y="181610"/>
                    </a:cubicBezTo>
                    <a:cubicBezTo>
                      <a:pt x="163830" y="175260"/>
                      <a:pt x="157480" y="170180"/>
                      <a:pt x="149860" y="165100"/>
                    </a:cubicBezTo>
                    <a:cubicBezTo>
                      <a:pt x="143510" y="160020"/>
                      <a:pt x="134620" y="157480"/>
                      <a:pt x="128270" y="152400"/>
                    </a:cubicBezTo>
                    <a:cubicBezTo>
                      <a:pt x="121920" y="147320"/>
                      <a:pt x="115570" y="139700"/>
                      <a:pt x="110490" y="133350"/>
                    </a:cubicBezTo>
                    <a:cubicBezTo>
                      <a:pt x="105410" y="128270"/>
                      <a:pt x="100330" y="121920"/>
                      <a:pt x="97790" y="118110"/>
                    </a:cubicBezTo>
                    <a:cubicBezTo>
                      <a:pt x="96520" y="115570"/>
                      <a:pt x="96520" y="114300"/>
                      <a:pt x="95250" y="113030"/>
                    </a:cubicBezTo>
                    <a:cubicBezTo>
                      <a:pt x="93980" y="110490"/>
                      <a:pt x="92710" y="109220"/>
                      <a:pt x="92710" y="106680"/>
                    </a:cubicBezTo>
                    <a:cubicBezTo>
                      <a:pt x="92710" y="104140"/>
                      <a:pt x="92710" y="102870"/>
                      <a:pt x="92710" y="100330"/>
                    </a:cubicBezTo>
                    <a:cubicBezTo>
                      <a:pt x="92710" y="97790"/>
                      <a:pt x="93980" y="96520"/>
                      <a:pt x="93980" y="93980"/>
                    </a:cubicBezTo>
                    <a:cubicBezTo>
                      <a:pt x="95250" y="91440"/>
                      <a:pt x="95250" y="90170"/>
                      <a:pt x="96520" y="87630"/>
                    </a:cubicBezTo>
                    <a:cubicBezTo>
                      <a:pt x="97790" y="86360"/>
                      <a:pt x="99060" y="83820"/>
                      <a:pt x="100330" y="82550"/>
                    </a:cubicBezTo>
                    <a:cubicBezTo>
                      <a:pt x="101600" y="81280"/>
                      <a:pt x="104140" y="80010"/>
                      <a:pt x="105410" y="78740"/>
                    </a:cubicBezTo>
                    <a:cubicBezTo>
                      <a:pt x="106680" y="77470"/>
                      <a:pt x="109220" y="76200"/>
                      <a:pt x="110490" y="76200"/>
                    </a:cubicBezTo>
                    <a:cubicBezTo>
                      <a:pt x="113030" y="74930"/>
                      <a:pt x="114300" y="74930"/>
                      <a:pt x="116840" y="74930"/>
                    </a:cubicBezTo>
                    <a:cubicBezTo>
                      <a:pt x="119380" y="74930"/>
                      <a:pt x="120650" y="74930"/>
                      <a:pt x="123190" y="74930"/>
                    </a:cubicBezTo>
                    <a:cubicBezTo>
                      <a:pt x="125730" y="74930"/>
                      <a:pt x="127000" y="76200"/>
                      <a:pt x="129540" y="77470"/>
                    </a:cubicBezTo>
                    <a:cubicBezTo>
                      <a:pt x="130810" y="78740"/>
                      <a:pt x="133350" y="78740"/>
                      <a:pt x="134620" y="80010"/>
                    </a:cubicBezTo>
                    <a:cubicBezTo>
                      <a:pt x="135890" y="81280"/>
                      <a:pt x="139700" y="85090"/>
                      <a:pt x="139700" y="85090"/>
                    </a:cubicBezTo>
                  </a:path>
                </a:pathLst>
              </a:custGeom>
              <a:solidFill>
                <a:srgbClr val="E4A876">
                  <a:alpha val="24706"/>
                </a:srgbClr>
              </a:solidFill>
              <a:ln>
                <a:noFill/>
              </a:ln>
            </p:spPr>
          </p:sp>
        </p:grpSp>
        <p:grpSp>
          <p:nvGrpSpPr>
            <p:cNvPr name="Group 24" id="24"/>
            <p:cNvGrpSpPr/>
            <p:nvPr/>
          </p:nvGrpSpPr>
          <p:grpSpPr>
            <a:xfrm rot="0">
              <a:off x="5264450" y="4508936"/>
              <a:ext cx="157480" cy="163830"/>
              <a:chOff x="0" y="0"/>
              <a:chExt cx="157480" cy="163830"/>
            </a:xfrm>
          </p:grpSpPr>
          <p:sp>
            <p:nvSpPr>
              <p:cNvPr name="Freeform 25" id="25"/>
              <p:cNvSpPr/>
              <p:nvPr/>
            </p:nvSpPr>
            <p:spPr>
              <a:xfrm flipH="false" flipV="false" rot="0">
                <a:off x="50800" y="50800"/>
                <a:ext cx="55880" cy="62230"/>
              </a:xfrm>
              <a:custGeom>
                <a:avLst/>
                <a:gdLst/>
                <a:ahLst/>
                <a:cxnLst/>
                <a:rect r="r" b="b" t="t" l="l"/>
                <a:pathLst>
                  <a:path h="62230" w="55880">
                    <a:moveTo>
                      <a:pt x="39370" y="35560"/>
                    </a:moveTo>
                    <a:cubicBezTo>
                      <a:pt x="38100" y="40640"/>
                      <a:pt x="30480" y="25400"/>
                      <a:pt x="25400" y="22860"/>
                    </a:cubicBezTo>
                    <a:cubicBezTo>
                      <a:pt x="21590" y="21590"/>
                      <a:pt x="16510" y="22860"/>
                      <a:pt x="15240" y="21590"/>
                    </a:cubicBezTo>
                    <a:cubicBezTo>
                      <a:pt x="15240" y="20320"/>
                      <a:pt x="16510" y="17780"/>
                      <a:pt x="17780" y="16510"/>
                    </a:cubicBezTo>
                    <a:cubicBezTo>
                      <a:pt x="19050" y="15240"/>
                      <a:pt x="19050" y="15240"/>
                      <a:pt x="20320" y="13970"/>
                    </a:cubicBezTo>
                    <a:cubicBezTo>
                      <a:pt x="21590" y="12700"/>
                      <a:pt x="24130" y="12700"/>
                      <a:pt x="25400" y="11430"/>
                    </a:cubicBezTo>
                    <a:cubicBezTo>
                      <a:pt x="26670" y="10160"/>
                      <a:pt x="29210" y="8890"/>
                      <a:pt x="30480" y="8890"/>
                    </a:cubicBezTo>
                    <a:cubicBezTo>
                      <a:pt x="31750" y="8890"/>
                      <a:pt x="34290" y="8890"/>
                      <a:pt x="35560" y="8890"/>
                    </a:cubicBezTo>
                    <a:cubicBezTo>
                      <a:pt x="36830" y="8890"/>
                      <a:pt x="39370" y="10160"/>
                      <a:pt x="40640" y="10160"/>
                    </a:cubicBezTo>
                    <a:cubicBezTo>
                      <a:pt x="41910" y="10160"/>
                      <a:pt x="43180" y="10160"/>
                      <a:pt x="44450" y="11430"/>
                    </a:cubicBezTo>
                    <a:cubicBezTo>
                      <a:pt x="45720" y="12700"/>
                      <a:pt x="46990" y="13970"/>
                      <a:pt x="48260" y="15240"/>
                    </a:cubicBezTo>
                    <a:cubicBezTo>
                      <a:pt x="49530" y="16510"/>
                      <a:pt x="50800" y="17780"/>
                      <a:pt x="52070" y="19050"/>
                    </a:cubicBezTo>
                    <a:cubicBezTo>
                      <a:pt x="53340" y="20320"/>
                      <a:pt x="54610" y="22860"/>
                      <a:pt x="54610" y="24130"/>
                    </a:cubicBezTo>
                    <a:cubicBezTo>
                      <a:pt x="54610" y="25400"/>
                      <a:pt x="54610" y="27940"/>
                      <a:pt x="54610" y="29210"/>
                    </a:cubicBezTo>
                    <a:cubicBezTo>
                      <a:pt x="54610" y="30480"/>
                      <a:pt x="54610" y="33020"/>
                      <a:pt x="54610" y="34290"/>
                    </a:cubicBezTo>
                    <a:cubicBezTo>
                      <a:pt x="54610" y="35560"/>
                      <a:pt x="53340" y="38100"/>
                      <a:pt x="53340" y="38100"/>
                    </a:cubicBezTo>
                    <a:cubicBezTo>
                      <a:pt x="53340" y="38100"/>
                      <a:pt x="55880" y="35560"/>
                      <a:pt x="55880" y="35560"/>
                    </a:cubicBezTo>
                    <a:cubicBezTo>
                      <a:pt x="55880" y="35560"/>
                      <a:pt x="54610" y="39370"/>
                      <a:pt x="54610" y="40640"/>
                    </a:cubicBezTo>
                    <a:cubicBezTo>
                      <a:pt x="54610" y="41910"/>
                      <a:pt x="54610" y="44450"/>
                      <a:pt x="53340" y="45720"/>
                    </a:cubicBezTo>
                    <a:cubicBezTo>
                      <a:pt x="53340" y="46990"/>
                      <a:pt x="52070" y="48260"/>
                      <a:pt x="50800" y="49530"/>
                    </a:cubicBezTo>
                    <a:cubicBezTo>
                      <a:pt x="49530" y="50800"/>
                      <a:pt x="48260" y="52070"/>
                      <a:pt x="46990" y="53340"/>
                    </a:cubicBezTo>
                    <a:cubicBezTo>
                      <a:pt x="45720" y="54610"/>
                      <a:pt x="43180" y="54610"/>
                      <a:pt x="41910" y="55880"/>
                    </a:cubicBezTo>
                    <a:cubicBezTo>
                      <a:pt x="40640" y="55880"/>
                      <a:pt x="38100" y="57150"/>
                      <a:pt x="36830" y="57150"/>
                    </a:cubicBezTo>
                    <a:cubicBezTo>
                      <a:pt x="35560" y="57150"/>
                      <a:pt x="33020" y="57150"/>
                      <a:pt x="31750" y="57150"/>
                    </a:cubicBezTo>
                    <a:cubicBezTo>
                      <a:pt x="30480" y="57150"/>
                      <a:pt x="27940" y="55880"/>
                      <a:pt x="26670" y="55880"/>
                    </a:cubicBezTo>
                    <a:cubicBezTo>
                      <a:pt x="25400" y="54610"/>
                      <a:pt x="22860" y="54610"/>
                      <a:pt x="21590" y="53340"/>
                    </a:cubicBezTo>
                    <a:cubicBezTo>
                      <a:pt x="20320" y="52070"/>
                      <a:pt x="19050" y="50800"/>
                      <a:pt x="17780" y="49530"/>
                    </a:cubicBezTo>
                    <a:cubicBezTo>
                      <a:pt x="16510" y="48260"/>
                      <a:pt x="15240" y="46990"/>
                      <a:pt x="15240" y="45720"/>
                    </a:cubicBezTo>
                    <a:cubicBezTo>
                      <a:pt x="13970" y="44450"/>
                      <a:pt x="13970" y="41910"/>
                      <a:pt x="13970" y="40640"/>
                    </a:cubicBezTo>
                    <a:cubicBezTo>
                      <a:pt x="13970" y="39370"/>
                      <a:pt x="12700" y="38100"/>
                      <a:pt x="12700" y="35560"/>
                    </a:cubicBezTo>
                    <a:cubicBezTo>
                      <a:pt x="13970" y="31750"/>
                      <a:pt x="25400" y="17780"/>
                      <a:pt x="24130" y="16510"/>
                    </a:cubicBezTo>
                    <a:cubicBezTo>
                      <a:pt x="22860" y="15240"/>
                      <a:pt x="11430" y="31750"/>
                      <a:pt x="8890" y="30480"/>
                    </a:cubicBezTo>
                    <a:cubicBezTo>
                      <a:pt x="7620" y="30480"/>
                      <a:pt x="6350" y="26670"/>
                      <a:pt x="6350" y="24130"/>
                    </a:cubicBezTo>
                    <a:cubicBezTo>
                      <a:pt x="6350" y="21590"/>
                      <a:pt x="6350" y="19050"/>
                      <a:pt x="6350" y="16510"/>
                    </a:cubicBezTo>
                    <a:cubicBezTo>
                      <a:pt x="6350" y="13970"/>
                      <a:pt x="7620" y="11430"/>
                      <a:pt x="8890" y="10160"/>
                    </a:cubicBezTo>
                    <a:cubicBezTo>
                      <a:pt x="10160" y="7620"/>
                      <a:pt x="12700" y="6350"/>
                      <a:pt x="13970" y="5080"/>
                    </a:cubicBezTo>
                    <a:cubicBezTo>
                      <a:pt x="15240" y="3810"/>
                      <a:pt x="16510" y="2540"/>
                      <a:pt x="19050" y="1270"/>
                    </a:cubicBezTo>
                    <a:cubicBezTo>
                      <a:pt x="21590" y="0"/>
                      <a:pt x="24130" y="0"/>
                      <a:pt x="26670" y="0"/>
                    </a:cubicBezTo>
                    <a:cubicBezTo>
                      <a:pt x="29210" y="0"/>
                      <a:pt x="30480" y="0"/>
                      <a:pt x="33020" y="0"/>
                    </a:cubicBezTo>
                    <a:cubicBezTo>
                      <a:pt x="35560" y="0"/>
                      <a:pt x="38100" y="1270"/>
                      <a:pt x="39370" y="2540"/>
                    </a:cubicBezTo>
                    <a:cubicBezTo>
                      <a:pt x="41910" y="3810"/>
                      <a:pt x="43180" y="6350"/>
                      <a:pt x="44450" y="7620"/>
                    </a:cubicBezTo>
                    <a:cubicBezTo>
                      <a:pt x="45720" y="10160"/>
                      <a:pt x="46990" y="11430"/>
                      <a:pt x="48260" y="13970"/>
                    </a:cubicBezTo>
                    <a:cubicBezTo>
                      <a:pt x="49530" y="16510"/>
                      <a:pt x="49530" y="17780"/>
                      <a:pt x="49530" y="20320"/>
                    </a:cubicBezTo>
                    <a:cubicBezTo>
                      <a:pt x="49530" y="22860"/>
                      <a:pt x="49530" y="25400"/>
                      <a:pt x="48260" y="27940"/>
                    </a:cubicBezTo>
                    <a:cubicBezTo>
                      <a:pt x="48260" y="30480"/>
                      <a:pt x="46990" y="33020"/>
                      <a:pt x="45720" y="34290"/>
                    </a:cubicBezTo>
                    <a:cubicBezTo>
                      <a:pt x="44450" y="35560"/>
                      <a:pt x="41910" y="36830"/>
                      <a:pt x="40640" y="38100"/>
                    </a:cubicBezTo>
                    <a:cubicBezTo>
                      <a:pt x="38100" y="39370"/>
                      <a:pt x="36830" y="40640"/>
                      <a:pt x="34290" y="41910"/>
                    </a:cubicBezTo>
                    <a:cubicBezTo>
                      <a:pt x="31750" y="43180"/>
                      <a:pt x="29210" y="41910"/>
                      <a:pt x="26670" y="41910"/>
                    </a:cubicBezTo>
                    <a:cubicBezTo>
                      <a:pt x="24130" y="41910"/>
                      <a:pt x="22860" y="40640"/>
                      <a:pt x="20320" y="40640"/>
                    </a:cubicBezTo>
                    <a:cubicBezTo>
                      <a:pt x="17780" y="39370"/>
                      <a:pt x="15240" y="39370"/>
                      <a:pt x="13970" y="38100"/>
                    </a:cubicBezTo>
                    <a:cubicBezTo>
                      <a:pt x="11430" y="36830"/>
                      <a:pt x="10160" y="34290"/>
                      <a:pt x="8890" y="31750"/>
                    </a:cubicBezTo>
                    <a:cubicBezTo>
                      <a:pt x="7620" y="29210"/>
                      <a:pt x="6350" y="27940"/>
                      <a:pt x="6350" y="25400"/>
                    </a:cubicBezTo>
                    <a:cubicBezTo>
                      <a:pt x="6350" y="22860"/>
                      <a:pt x="6350" y="21590"/>
                      <a:pt x="6350" y="19050"/>
                    </a:cubicBezTo>
                    <a:cubicBezTo>
                      <a:pt x="6350" y="16510"/>
                      <a:pt x="6350" y="15240"/>
                      <a:pt x="7620" y="12700"/>
                    </a:cubicBezTo>
                    <a:cubicBezTo>
                      <a:pt x="8890" y="10160"/>
                      <a:pt x="10160" y="7620"/>
                      <a:pt x="11430" y="6350"/>
                    </a:cubicBezTo>
                    <a:cubicBezTo>
                      <a:pt x="12700" y="5080"/>
                      <a:pt x="15240" y="3810"/>
                      <a:pt x="17780" y="2540"/>
                    </a:cubicBezTo>
                    <a:cubicBezTo>
                      <a:pt x="20320" y="1270"/>
                      <a:pt x="21590" y="0"/>
                      <a:pt x="24130" y="0"/>
                    </a:cubicBezTo>
                    <a:cubicBezTo>
                      <a:pt x="26670" y="0"/>
                      <a:pt x="27940" y="0"/>
                      <a:pt x="30480" y="0"/>
                    </a:cubicBezTo>
                    <a:cubicBezTo>
                      <a:pt x="33020" y="0"/>
                      <a:pt x="35560" y="0"/>
                      <a:pt x="38100" y="1270"/>
                    </a:cubicBezTo>
                    <a:cubicBezTo>
                      <a:pt x="40640" y="2540"/>
                      <a:pt x="41910" y="5080"/>
                      <a:pt x="43180" y="6350"/>
                    </a:cubicBezTo>
                    <a:cubicBezTo>
                      <a:pt x="44450" y="7620"/>
                      <a:pt x="46990" y="11430"/>
                      <a:pt x="46990" y="11430"/>
                    </a:cubicBezTo>
                    <a:cubicBezTo>
                      <a:pt x="46990" y="11430"/>
                      <a:pt x="43180" y="52070"/>
                      <a:pt x="45720" y="53340"/>
                    </a:cubicBezTo>
                    <a:cubicBezTo>
                      <a:pt x="46990" y="53340"/>
                      <a:pt x="55880" y="35560"/>
                      <a:pt x="55880" y="35560"/>
                    </a:cubicBezTo>
                    <a:cubicBezTo>
                      <a:pt x="55880" y="35560"/>
                      <a:pt x="54610" y="39370"/>
                      <a:pt x="54610" y="40640"/>
                    </a:cubicBezTo>
                    <a:cubicBezTo>
                      <a:pt x="54610" y="41910"/>
                      <a:pt x="54610" y="44450"/>
                      <a:pt x="53340" y="45720"/>
                    </a:cubicBezTo>
                    <a:cubicBezTo>
                      <a:pt x="53340" y="46990"/>
                      <a:pt x="52070" y="48260"/>
                      <a:pt x="50800" y="49530"/>
                    </a:cubicBezTo>
                    <a:cubicBezTo>
                      <a:pt x="49530" y="50800"/>
                      <a:pt x="48260" y="52070"/>
                      <a:pt x="46990" y="53340"/>
                    </a:cubicBezTo>
                    <a:cubicBezTo>
                      <a:pt x="45720" y="54610"/>
                      <a:pt x="43180" y="54610"/>
                      <a:pt x="41910" y="55880"/>
                    </a:cubicBezTo>
                    <a:cubicBezTo>
                      <a:pt x="40640" y="55880"/>
                      <a:pt x="38100" y="57150"/>
                      <a:pt x="36830" y="57150"/>
                    </a:cubicBezTo>
                    <a:cubicBezTo>
                      <a:pt x="35560" y="57150"/>
                      <a:pt x="33020" y="57150"/>
                      <a:pt x="31750" y="57150"/>
                    </a:cubicBezTo>
                    <a:cubicBezTo>
                      <a:pt x="30480" y="57150"/>
                      <a:pt x="27940" y="55880"/>
                      <a:pt x="26670" y="55880"/>
                    </a:cubicBezTo>
                    <a:cubicBezTo>
                      <a:pt x="25400" y="54610"/>
                      <a:pt x="22860" y="54610"/>
                      <a:pt x="21590" y="53340"/>
                    </a:cubicBezTo>
                    <a:cubicBezTo>
                      <a:pt x="20320" y="52070"/>
                      <a:pt x="19050" y="50800"/>
                      <a:pt x="17780" y="49530"/>
                    </a:cubicBezTo>
                    <a:cubicBezTo>
                      <a:pt x="16510" y="48260"/>
                      <a:pt x="15240" y="46990"/>
                      <a:pt x="15240" y="45720"/>
                    </a:cubicBezTo>
                    <a:cubicBezTo>
                      <a:pt x="13970" y="44450"/>
                      <a:pt x="13970" y="41910"/>
                      <a:pt x="13970" y="40640"/>
                    </a:cubicBezTo>
                    <a:cubicBezTo>
                      <a:pt x="13970" y="39370"/>
                      <a:pt x="12700" y="38100"/>
                      <a:pt x="12700" y="35560"/>
                    </a:cubicBezTo>
                    <a:cubicBezTo>
                      <a:pt x="12700" y="31750"/>
                      <a:pt x="13970" y="25400"/>
                      <a:pt x="15240" y="21590"/>
                    </a:cubicBezTo>
                    <a:cubicBezTo>
                      <a:pt x="16510" y="19050"/>
                      <a:pt x="16510" y="17780"/>
                      <a:pt x="17780" y="16510"/>
                    </a:cubicBezTo>
                    <a:cubicBezTo>
                      <a:pt x="19050" y="15240"/>
                      <a:pt x="19050" y="15240"/>
                      <a:pt x="20320" y="13970"/>
                    </a:cubicBezTo>
                    <a:cubicBezTo>
                      <a:pt x="21590" y="12700"/>
                      <a:pt x="24130" y="12700"/>
                      <a:pt x="25400" y="11430"/>
                    </a:cubicBezTo>
                    <a:cubicBezTo>
                      <a:pt x="26670" y="10160"/>
                      <a:pt x="29210" y="8890"/>
                      <a:pt x="30480" y="8890"/>
                    </a:cubicBezTo>
                    <a:cubicBezTo>
                      <a:pt x="31750" y="8890"/>
                      <a:pt x="34290" y="8890"/>
                      <a:pt x="35560" y="8890"/>
                    </a:cubicBezTo>
                    <a:cubicBezTo>
                      <a:pt x="36830" y="8890"/>
                      <a:pt x="39370" y="10160"/>
                      <a:pt x="40640" y="10160"/>
                    </a:cubicBezTo>
                    <a:cubicBezTo>
                      <a:pt x="41910" y="10160"/>
                      <a:pt x="43180" y="10160"/>
                      <a:pt x="44450" y="11430"/>
                    </a:cubicBezTo>
                    <a:cubicBezTo>
                      <a:pt x="45720" y="12700"/>
                      <a:pt x="46990" y="13970"/>
                      <a:pt x="48260" y="15240"/>
                    </a:cubicBezTo>
                    <a:cubicBezTo>
                      <a:pt x="49530" y="16510"/>
                      <a:pt x="50800" y="17780"/>
                      <a:pt x="52070" y="19050"/>
                    </a:cubicBezTo>
                    <a:cubicBezTo>
                      <a:pt x="53340" y="20320"/>
                      <a:pt x="54610" y="22860"/>
                      <a:pt x="54610" y="24130"/>
                    </a:cubicBezTo>
                    <a:cubicBezTo>
                      <a:pt x="54610" y="25400"/>
                      <a:pt x="54610" y="27940"/>
                      <a:pt x="54610" y="29210"/>
                    </a:cubicBezTo>
                    <a:cubicBezTo>
                      <a:pt x="54610" y="30480"/>
                      <a:pt x="54610" y="33020"/>
                      <a:pt x="54610" y="34290"/>
                    </a:cubicBezTo>
                    <a:cubicBezTo>
                      <a:pt x="54610" y="35560"/>
                      <a:pt x="53340" y="38100"/>
                      <a:pt x="53340" y="38100"/>
                    </a:cubicBezTo>
                    <a:cubicBezTo>
                      <a:pt x="53340" y="38100"/>
                      <a:pt x="54610" y="33020"/>
                      <a:pt x="54610" y="33020"/>
                    </a:cubicBezTo>
                    <a:cubicBezTo>
                      <a:pt x="54610" y="33020"/>
                      <a:pt x="50800" y="46990"/>
                      <a:pt x="45720" y="52070"/>
                    </a:cubicBezTo>
                    <a:cubicBezTo>
                      <a:pt x="40640" y="57150"/>
                      <a:pt x="31750" y="62230"/>
                      <a:pt x="25400" y="62230"/>
                    </a:cubicBezTo>
                    <a:cubicBezTo>
                      <a:pt x="19050" y="62230"/>
                      <a:pt x="11430" y="60960"/>
                      <a:pt x="7620" y="57150"/>
                    </a:cubicBezTo>
                    <a:cubicBezTo>
                      <a:pt x="2540" y="52070"/>
                      <a:pt x="0" y="39370"/>
                      <a:pt x="0" y="34290"/>
                    </a:cubicBezTo>
                    <a:cubicBezTo>
                      <a:pt x="0" y="31750"/>
                      <a:pt x="1270" y="30480"/>
                      <a:pt x="1270" y="29210"/>
                    </a:cubicBezTo>
                    <a:cubicBezTo>
                      <a:pt x="1270" y="27940"/>
                      <a:pt x="1270" y="25400"/>
                      <a:pt x="2540" y="24130"/>
                    </a:cubicBezTo>
                    <a:cubicBezTo>
                      <a:pt x="2540" y="22860"/>
                      <a:pt x="3810" y="21590"/>
                      <a:pt x="5080" y="20320"/>
                    </a:cubicBezTo>
                    <a:cubicBezTo>
                      <a:pt x="6350" y="19050"/>
                      <a:pt x="7620" y="17780"/>
                      <a:pt x="8890" y="16510"/>
                    </a:cubicBezTo>
                    <a:cubicBezTo>
                      <a:pt x="10160" y="15240"/>
                      <a:pt x="11430" y="15240"/>
                      <a:pt x="12700" y="13970"/>
                    </a:cubicBezTo>
                    <a:cubicBezTo>
                      <a:pt x="13970" y="13970"/>
                      <a:pt x="15240" y="12700"/>
                      <a:pt x="16510" y="12700"/>
                    </a:cubicBezTo>
                    <a:cubicBezTo>
                      <a:pt x="17780" y="12700"/>
                      <a:pt x="20320" y="12700"/>
                      <a:pt x="21590" y="12700"/>
                    </a:cubicBezTo>
                    <a:cubicBezTo>
                      <a:pt x="22860" y="12700"/>
                      <a:pt x="25400" y="13970"/>
                      <a:pt x="26670" y="13970"/>
                    </a:cubicBezTo>
                    <a:cubicBezTo>
                      <a:pt x="27940" y="13970"/>
                      <a:pt x="29210" y="15240"/>
                      <a:pt x="30480" y="15240"/>
                    </a:cubicBezTo>
                    <a:cubicBezTo>
                      <a:pt x="31750" y="16510"/>
                      <a:pt x="33020" y="16510"/>
                      <a:pt x="34290" y="17780"/>
                    </a:cubicBezTo>
                    <a:cubicBezTo>
                      <a:pt x="35560" y="19050"/>
                      <a:pt x="35560" y="20320"/>
                      <a:pt x="36830" y="21590"/>
                    </a:cubicBezTo>
                    <a:cubicBezTo>
                      <a:pt x="38100" y="22860"/>
                      <a:pt x="39370" y="25400"/>
                      <a:pt x="39370" y="26670"/>
                    </a:cubicBezTo>
                    <a:cubicBezTo>
                      <a:pt x="39370" y="27940"/>
                      <a:pt x="39370" y="29210"/>
                      <a:pt x="39370" y="30480"/>
                    </a:cubicBezTo>
                    <a:cubicBezTo>
                      <a:pt x="39370" y="31750"/>
                      <a:pt x="39370" y="35560"/>
                      <a:pt x="39370" y="35560"/>
                    </a:cubicBezTo>
                  </a:path>
                </a:pathLst>
              </a:custGeom>
              <a:solidFill>
                <a:srgbClr val="F7EFE9">
                  <a:alpha val="50980"/>
                </a:srgbClr>
              </a:solidFill>
              <a:ln>
                <a:noFill/>
              </a:ln>
            </p:spPr>
          </p:sp>
        </p:grpSp>
        <p:grpSp>
          <p:nvGrpSpPr>
            <p:cNvPr name="Group 26" id="26"/>
            <p:cNvGrpSpPr/>
            <p:nvPr/>
          </p:nvGrpSpPr>
          <p:grpSpPr>
            <a:xfrm rot="0">
              <a:off x="5316520" y="4540686"/>
              <a:ext cx="139700" cy="142240"/>
              <a:chOff x="0" y="0"/>
              <a:chExt cx="139700" cy="142240"/>
            </a:xfrm>
          </p:grpSpPr>
          <p:sp>
            <p:nvSpPr>
              <p:cNvPr name="Freeform 27" id="27"/>
              <p:cNvSpPr/>
              <p:nvPr/>
            </p:nvSpPr>
            <p:spPr>
              <a:xfrm flipH="false" flipV="false" rot="0">
                <a:off x="50800" y="50800"/>
                <a:ext cx="38100" cy="40640"/>
              </a:xfrm>
              <a:custGeom>
                <a:avLst/>
                <a:gdLst/>
                <a:ahLst/>
                <a:cxnLst/>
                <a:rect r="r" b="b" t="t" l="l"/>
                <a:pathLst>
                  <a:path h="40640" w="38100">
                    <a:moveTo>
                      <a:pt x="38100" y="21590"/>
                    </a:moveTo>
                    <a:cubicBezTo>
                      <a:pt x="36830" y="29210"/>
                      <a:pt x="35560" y="31750"/>
                      <a:pt x="34290" y="33020"/>
                    </a:cubicBezTo>
                    <a:cubicBezTo>
                      <a:pt x="33020" y="34290"/>
                      <a:pt x="30480" y="36830"/>
                      <a:pt x="29210" y="38100"/>
                    </a:cubicBezTo>
                    <a:cubicBezTo>
                      <a:pt x="27940" y="39370"/>
                      <a:pt x="25400" y="40640"/>
                      <a:pt x="24130" y="40640"/>
                    </a:cubicBezTo>
                    <a:cubicBezTo>
                      <a:pt x="21590" y="40640"/>
                      <a:pt x="20320" y="40640"/>
                      <a:pt x="17780" y="40640"/>
                    </a:cubicBezTo>
                    <a:cubicBezTo>
                      <a:pt x="15240" y="40640"/>
                      <a:pt x="13970" y="40640"/>
                      <a:pt x="11430" y="39370"/>
                    </a:cubicBezTo>
                    <a:cubicBezTo>
                      <a:pt x="10160" y="39370"/>
                      <a:pt x="7620" y="38100"/>
                      <a:pt x="6350" y="36830"/>
                    </a:cubicBezTo>
                    <a:cubicBezTo>
                      <a:pt x="5080" y="35560"/>
                      <a:pt x="3810" y="33020"/>
                      <a:pt x="2540" y="31750"/>
                    </a:cubicBezTo>
                    <a:cubicBezTo>
                      <a:pt x="1270" y="29210"/>
                      <a:pt x="0" y="27940"/>
                      <a:pt x="0" y="25400"/>
                    </a:cubicBezTo>
                    <a:cubicBezTo>
                      <a:pt x="0" y="22860"/>
                      <a:pt x="0" y="21590"/>
                      <a:pt x="0" y="19050"/>
                    </a:cubicBezTo>
                    <a:cubicBezTo>
                      <a:pt x="0" y="17780"/>
                      <a:pt x="0" y="15240"/>
                      <a:pt x="1270" y="13970"/>
                    </a:cubicBezTo>
                    <a:cubicBezTo>
                      <a:pt x="2540" y="12700"/>
                      <a:pt x="3810" y="10160"/>
                      <a:pt x="5080" y="8890"/>
                    </a:cubicBezTo>
                    <a:cubicBezTo>
                      <a:pt x="6350" y="7620"/>
                      <a:pt x="8890" y="6350"/>
                      <a:pt x="10160" y="5080"/>
                    </a:cubicBezTo>
                    <a:cubicBezTo>
                      <a:pt x="11430" y="3810"/>
                      <a:pt x="13970" y="2540"/>
                      <a:pt x="15240" y="2540"/>
                    </a:cubicBezTo>
                    <a:cubicBezTo>
                      <a:pt x="17780" y="2540"/>
                      <a:pt x="19050" y="2540"/>
                      <a:pt x="21590" y="2540"/>
                    </a:cubicBezTo>
                    <a:cubicBezTo>
                      <a:pt x="24130" y="2540"/>
                      <a:pt x="25400" y="3810"/>
                      <a:pt x="27940" y="5080"/>
                    </a:cubicBezTo>
                    <a:cubicBezTo>
                      <a:pt x="29210" y="6350"/>
                      <a:pt x="31750" y="7620"/>
                      <a:pt x="33020" y="8890"/>
                    </a:cubicBezTo>
                    <a:cubicBezTo>
                      <a:pt x="34290" y="10160"/>
                      <a:pt x="35560" y="12700"/>
                      <a:pt x="36830" y="13970"/>
                    </a:cubicBezTo>
                    <a:cubicBezTo>
                      <a:pt x="38100" y="15240"/>
                      <a:pt x="38100" y="17780"/>
                      <a:pt x="38100" y="19050"/>
                    </a:cubicBezTo>
                    <a:cubicBezTo>
                      <a:pt x="38100" y="21590"/>
                      <a:pt x="38100" y="22860"/>
                      <a:pt x="38100" y="25400"/>
                    </a:cubicBezTo>
                    <a:cubicBezTo>
                      <a:pt x="38100" y="27940"/>
                      <a:pt x="36830" y="29210"/>
                      <a:pt x="35560" y="31750"/>
                    </a:cubicBezTo>
                    <a:cubicBezTo>
                      <a:pt x="34290" y="33020"/>
                      <a:pt x="33020" y="35560"/>
                      <a:pt x="31750" y="36830"/>
                    </a:cubicBezTo>
                    <a:cubicBezTo>
                      <a:pt x="30480" y="38100"/>
                      <a:pt x="27940" y="38100"/>
                      <a:pt x="25400" y="39370"/>
                    </a:cubicBezTo>
                    <a:cubicBezTo>
                      <a:pt x="24130" y="39370"/>
                      <a:pt x="21590" y="40640"/>
                      <a:pt x="20320" y="40640"/>
                    </a:cubicBezTo>
                    <a:cubicBezTo>
                      <a:pt x="17780" y="40640"/>
                      <a:pt x="16510" y="40640"/>
                      <a:pt x="13970" y="40640"/>
                    </a:cubicBezTo>
                    <a:cubicBezTo>
                      <a:pt x="11430" y="40640"/>
                      <a:pt x="8890" y="39370"/>
                      <a:pt x="7620" y="38100"/>
                    </a:cubicBezTo>
                    <a:cubicBezTo>
                      <a:pt x="6350" y="36830"/>
                      <a:pt x="5080" y="34290"/>
                      <a:pt x="3810" y="33020"/>
                    </a:cubicBezTo>
                    <a:cubicBezTo>
                      <a:pt x="2540" y="31750"/>
                      <a:pt x="1270" y="30480"/>
                      <a:pt x="0" y="27940"/>
                    </a:cubicBezTo>
                    <a:cubicBezTo>
                      <a:pt x="0" y="25400"/>
                      <a:pt x="0" y="21590"/>
                      <a:pt x="0" y="21590"/>
                    </a:cubicBezTo>
                    <a:cubicBezTo>
                      <a:pt x="0" y="21590"/>
                      <a:pt x="0" y="17780"/>
                      <a:pt x="0" y="16510"/>
                    </a:cubicBezTo>
                    <a:cubicBezTo>
                      <a:pt x="0" y="15240"/>
                      <a:pt x="1270" y="13970"/>
                      <a:pt x="1270" y="12700"/>
                    </a:cubicBezTo>
                    <a:cubicBezTo>
                      <a:pt x="1270" y="11430"/>
                      <a:pt x="1270" y="10160"/>
                      <a:pt x="2540" y="8890"/>
                    </a:cubicBezTo>
                    <a:cubicBezTo>
                      <a:pt x="3810" y="7620"/>
                      <a:pt x="5080" y="6350"/>
                      <a:pt x="6350" y="5080"/>
                    </a:cubicBezTo>
                    <a:cubicBezTo>
                      <a:pt x="7620" y="3810"/>
                      <a:pt x="8890" y="3810"/>
                      <a:pt x="10160" y="2540"/>
                    </a:cubicBezTo>
                    <a:cubicBezTo>
                      <a:pt x="11430" y="1270"/>
                      <a:pt x="12700" y="0"/>
                      <a:pt x="13970" y="0"/>
                    </a:cubicBezTo>
                    <a:cubicBezTo>
                      <a:pt x="15240" y="0"/>
                      <a:pt x="17780" y="0"/>
                      <a:pt x="19050" y="0"/>
                    </a:cubicBezTo>
                    <a:cubicBezTo>
                      <a:pt x="20320" y="0"/>
                      <a:pt x="22860" y="0"/>
                      <a:pt x="24130" y="0"/>
                    </a:cubicBezTo>
                    <a:cubicBezTo>
                      <a:pt x="25400" y="0"/>
                      <a:pt x="26670" y="1270"/>
                      <a:pt x="27940" y="2540"/>
                    </a:cubicBezTo>
                    <a:cubicBezTo>
                      <a:pt x="29210" y="3810"/>
                      <a:pt x="30480" y="3810"/>
                      <a:pt x="31750" y="5080"/>
                    </a:cubicBezTo>
                    <a:cubicBezTo>
                      <a:pt x="33020" y="6350"/>
                      <a:pt x="33020" y="7620"/>
                      <a:pt x="34290" y="8890"/>
                    </a:cubicBezTo>
                    <a:cubicBezTo>
                      <a:pt x="35560" y="10160"/>
                      <a:pt x="35560" y="11430"/>
                      <a:pt x="36830" y="12700"/>
                    </a:cubicBezTo>
                    <a:cubicBezTo>
                      <a:pt x="36830" y="13970"/>
                      <a:pt x="38100" y="16510"/>
                      <a:pt x="38100" y="16510"/>
                    </a:cubicBezTo>
                  </a:path>
                </a:pathLst>
              </a:custGeom>
              <a:solidFill>
                <a:srgbClr val="F7EFE9">
                  <a:alpha val="50980"/>
                </a:srgbClr>
              </a:solidFill>
              <a:ln>
                <a:noFill/>
              </a:ln>
            </p:spPr>
          </p:sp>
        </p:grpSp>
        <p:grpSp>
          <p:nvGrpSpPr>
            <p:cNvPr name="Group 28" id="28"/>
            <p:cNvGrpSpPr/>
            <p:nvPr/>
          </p:nvGrpSpPr>
          <p:grpSpPr>
            <a:xfrm rot="0">
              <a:off x="5321600" y="4534336"/>
              <a:ext cx="144780" cy="160020"/>
              <a:chOff x="0" y="0"/>
              <a:chExt cx="144780" cy="160020"/>
            </a:xfrm>
          </p:grpSpPr>
          <p:sp>
            <p:nvSpPr>
              <p:cNvPr name="Freeform 29" id="29"/>
              <p:cNvSpPr/>
              <p:nvPr/>
            </p:nvSpPr>
            <p:spPr>
              <a:xfrm flipH="false" flipV="false" rot="0">
                <a:off x="50800" y="49530"/>
                <a:ext cx="43180" cy="59690"/>
              </a:xfrm>
              <a:custGeom>
                <a:avLst/>
                <a:gdLst/>
                <a:ahLst/>
                <a:cxnLst/>
                <a:rect r="r" b="b" t="t" l="l"/>
                <a:pathLst>
                  <a:path h="59690" w="43180">
                    <a:moveTo>
                      <a:pt x="0" y="40640"/>
                    </a:moveTo>
                    <a:cubicBezTo>
                      <a:pt x="26670" y="0"/>
                      <a:pt x="27940" y="1270"/>
                      <a:pt x="30480" y="2540"/>
                    </a:cubicBezTo>
                    <a:cubicBezTo>
                      <a:pt x="31750" y="2540"/>
                      <a:pt x="34290" y="3810"/>
                      <a:pt x="35560" y="5080"/>
                    </a:cubicBezTo>
                    <a:cubicBezTo>
                      <a:pt x="36830" y="6350"/>
                      <a:pt x="39370" y="7620"/>
                      <a:pt x="40640" y="8890"/>
                    </a:cubicBezTo>
                    <a:cubicBezTo>
                      <a:pt x="41910" y="10160"/>
                      <a:pt x="43180" y="12700"/>
                      <a:pt x="43180" y="15240"/>
                    </a:cubicBezTo>
                    <a:cubicBezTo>
                      <a:pt x="43180" y="17780"/>
                      <a:pt x="43180" y="19050"/>
                      <a:pt x="43180" y="21590"/>
                    </a:cubicBezTo>
                    <a:cubicBezTo>
                      <a:pt x="43180" y="22860"/>
                      <a:pt x="41910" y="25400"/>
                      <a:pt x="41910" y="26670"/>
                    </a:cubicBezTo>
                    <a:cubicBezTo>
                      <a:pt x="40640" y="29210"/>
                      <a:pt x="40640" y="31750"/>
                      <a:pt x="39370" y="33020"/>
                    </a:cubicBezTo>
                    <a:cubicBezTo>
                      <a:pt x="38100" y="34290"/>
                      <a:pt x="35560" y="35560"/>
                      <a:pt x="34290" y="36830"/>
                    </a:cubicBezTo>
                    <a:cubicBezTo>
                      <a:pt x="33020" y="38100"/>
                      <a:pt x="30480" y="39370"/>
                      <a:pt x="29210" y="39370"/>
                    </a:cubicBezTo>
                    <a:cubicBezTo>
                      <a:pt x="26670" y="39370"/>
                      <a:pt x="25400" y="39370"/>
                      <a:pt x="22860" y="39370"/>
                    </a:cubicBezTo>
                    <a:cubicBezTo>
                      <a:pt x="20320" y="39370"/>
                      <a:pt x="19050" y="39370"/>
                      <a:pt x="16510" y="38100"/>
                    </a:cubicBezTo>
                    <a:cubicBezTo>
                      <a:pt x="15240" y="38100"/>
                      <a:pt x="12700" y="36830"/>
                      <a:pt x="11430" y="35560"/>
                    </a:cubicBezTo>
                    <a:cubicBezTo>
                      <a:pt x="10160" y="34290"/>
                      <a:pt x="8890" y="31750"/>
                      <a:pt x="7620" y="30480"/>
                    </a:cubicBezTo>
                    <a:cubicBezTo>
                      <a:pt x="6350" y="27940"/>
                      <a:pt x="5080" y="26670"/>
                      <a:pt x="5080" y="24130"/>
                    </a:cubicBezTo>
                    <a:cubicBezTo>
                      <a:pt x="5080" y="21590"/>
                      <a:pt x="5080" y="20320"/>
                      <a:pt x="5080" y="17780"/>
                    </a:cubicBezTo>
                    <a:cubicBezTo>
                      <a:pt x="5080" y="15240"/>
                      <a:pt x="5080" y="13970"/>
                      <a:pt x="6350" y="11430"/>
                    </a:cubicBezTo>
                    <a:cubicBezTo>
                      <a:pt x="7620" y="10160"/>
                      <a:pt x="8890" y="7620"/>
                      <a:pt x="10160" y="6350"/>
                    </a:cubicBezTo>
                    <a:cubicBezTo>
                      <a:pt x="11430" y="5080"/>
                      <a:pt x="13970" y="3810"/>
                      <a:pt x="15240" y="2540"/>
                    </a:cubicBezTo>
                    <a:cubicBezTo>
                      <a:pt x="17780" y="1270"/>
                      <a:pt x="19050" y="1270"/>
                      <a:pt x="21590" y="1270"/>
                    </a:cubicBezTo>
                    <a:cubicBezTo>
                      <a:pt x="24130" y="1270"/>
                      <a:pt x="25400" y="1270"/>
                      <a:pt x="27940" y="1270"/>
                    </a:cubicBezTo>
                    <a:cubicBezTo>
                      <a:pt x="30480" y="1270"/>
                      <a:pt x="33020" y="2540"/>
                      <a:pt x="34290" y="3810"/>
                    </a:cubicBezTo>
                    <a:cubicBezTo>
                      <a:pt x="35560" y="5080"/>
                      <a:pt x="36830" y="6350"/>
                      <a:pt x="38100" y="7620"/>
                    </a:cubicBezTo>
                    <a:cubicBezTo>
                      <a:pt x="39370" y="8890"/>
                      <a:pt x="40640" y="11430"/>
                      <a:pt x="41910" y="12700"/>
                    </a:cubicBezTo>
                    <a:cubicBezTo>
                      <a:pt x="43180" y="15240"/>
                      <a:pt x="43180" y="16510"/>
                      <a:pt x="43180" y="19050"/>
                    </a:cubicBezTo>
                    <a:cubicBezTo>
                      <a:pt x="43180" y="21590"/>
                      <a:pt x="43180" y="22860"/>
                      <a:pt x="43180" y="25400"/>
                    </a:cubicBezTo>
                    <a:cubicBezTo>
                      <a:pt x="43180" y="26670"/>
                      <a:pt x="41910" y="29210"/>
                      <a:pt x="40640" y="30480"/>
                    </a:cubicBezTo>
                    <a:cubicBezTo>
                      <a:pt x="39370" y="31750"/>
                      <a:pt x="38100" y="34290"/>
                      <a:pt x="36830" y="35560"/>
                    </a:cubicBezTo>
                    <a:cubicBezTo>
                      <a:pt x="35560" y="36830"/>
                      <a:pt x="33020" y="38100"/>
                      <a:pt x="30480" y="39370"/>
                    </a:cubicBezTo>
                    <a:cubicBezTo>
                      <a:pt x="29210" y="40640"/>
                      <a:pt x="25400" y="40640"/>
                      <a:pt x="25400" y="40640"/>
                    </a:cubicBezTo>
                    <a:cubicBezTo>
                      <a:pt x="25400" y="40640"/>
                      <a:pt x="38100" y="39370"/>
                      <a:pt x="39370" y="40640"/>
                    </a:cubicBezTo>
                    <a:cubicBezTo>
                      <a:pt x="40640" y="41910"/>
                      <a:pt x="38100" y="44450"/>
                      <a:pt x="38100" y="45720"/>
                    </a:cubicBezTo>
                    <a:cubicBezTo>
                      <a:pt x="38100" y="46990"/>
                      <a:pt x="36830" y="48260"/>
                      <a:pt x="36830" y="49530"/>
                    </a:cubicBezTo>
                    <a:cubicBezTo>
                      <a:pt x="35560" y="50800"/>
                      <a:pt x="35560" y="52070"/>
                      <a:pt x="34290" y="53340"/>
                    </a:cubicBezTo>
                    <a:cubicBezTo>
                      <a:pt x="33020" y="54610"/>
                      <a:pt x="31750" y="54610"/>
                      <a:pt x="30480" y="55880"/>
                    </a:cubicBezTo>
                    <a:cubicBezTo>
                      <a:pt x="29210" y="57150"/>
                      <a:pt x="27940" y="58420"/>
                      <a:pt x="26670" y="58420"/>
                    </a:cubicBezTo>
                    <a:cubicBezTo>
                      <a:pt x="25400" y="59690"/>
                      <a:pt x="22860" y="59690"/>
                      <a:pt x="21590" y="59690"/>
                    </a:cubicBezTo>
                    <a:cubicBezTo>
                      <a:pt x="20320" y="59690"/>
                      <a:pt x="19050" y="59690"/>
                      <a:pt x="17780" y="59690"/>
                    </a:cubicBezTo>
                    <a:cubicBezTo>
                      <a:pt x="16510" y="59690"/>
                      <a:pt x="13970" y="59690"/>
                      <a:pt x="12700" y="58420"/>
                    </a:cubicBezTo>
                    <a:cubicBezTo>
                      <a:pt x="11430" y="58420"/>
                      <a:pt x="10160" y="57150"/>
                      <a:pt x="8890" y="55880"/>
                    </a:cubicBezTo>
                    <a:cubicBezTo>
                      <a:pt x="7620" y="54610"/>
                      <a:pt x="6350" y="54610"/>
                      <a:pt x="5080" y="53340"/>
                    </a:cubicBezTo>
                    <a:cubicBezTo>
                      <a:pt x="3810" y="52070"/>
                      <a:pt x="3810" y="50800"/>
                      <a:pt x="2540" y="49530"/>
                    </a:cubicBezTo>
                    <a:cubicBezTo>
                      <a:pt x="2540" y="48260"/>
                      <a:pt x="1270" y="46990"/>
                      <a:pt x="1270" y="45720"/>
                    </a:cubicBezTo>
                    <a:cubicBezTo>
                      <a:pt x="1270" y="44450"/>
                      <a:pt x="0" y="40640"/>
                      <a:pt x="0" y="40640"/>
                    </a:cubicBezTo>
                  </a:path>
                </a:pathLst>
              </a:custGeom>
              <a:solidFill>
                <a:srgbClr val="F7EFE9">
                  <a:alpha val="50980"/>
                </a:srgbClr>
              </a:solidFill>
              <a:ln>
                <a:noFill/>
              </a:ln>
            </p:spPr>
          </p:sp>
        </p:grpSp>
        <p:grpSp>
          <p:nvGrpSpPr>
            <p:cNvPr name="Group 30" id="30"/>
            <p:cNvGrpSpPr/>
            <p:nvPr/>
          </p:nvGrpSpPr>
          <p:grpSpPr>
            <a:xfrm rot="0">
              <a:off x="5373670" y="4524176"/>
              <a:ext cx="151130" cy="158750"/>
              <a:chOff x="0" y="0"/>
              <a:chExt cx="151130" cy="158750"/>
            </a:xfrm>
          </p:grpSpPr>
          <p:sp>
            <p:nvSpPr>
              <p:cNvPr name="Freeform 31" id="31"/>
              <p:cNvSpPr/>
              <p:nvPr/>
            </p:nvSpPr>
            <p:spPr>
              <a:xfrm flipH="false" flipV="false" rot="0">
                <a:off x="50800" y="50800"/>
                <a:ext cx="49530" cy="57150"/>
              </a:xfrm>
              <a:custGeom>
                <a:avLst/>
                <a:gdLst/>
                <a:ahLst/>
                <a:cxnLst/>
                <a:rect r="r" b="b" t="t" l="l"/>
                <a:pathLst>
                  <a:path h="57150" w="49530">
                    <a:moveTo>
                      <a:pt x="39370" y="25400"/>
                    </a:moveTo>
                    <a:cubicBezTo>
                      <a:pt x="40640" y="33020"/>
                      <a:pt x="36830" y="3810"/>
                      <a:pt x="39370" y="2540"/>
                    </a:cubicBezTo>
                    <a:cubicBezTo>
                      <a:pt x="40640" y="2540"/>
                      <a:pt x="41910" y="5080"/>
                      <a:pt x="43180" y="6350"/>
                    </a:cubicBezTo>
                    <a:cubicBezTo>
                      <a:pt x="44450" y="7620"/>
                      <a:pt x="45720" y="8890"/>
                      <a:pt x="46990" y="10160"/>
                    </a:cubicBezTo>
                    <a:cubicBezTo>
                      <a:pt x="48260" y="11430"/>
                      <a:pt x="48260" y="12700"/>
                      <a:pt x="48260" y="13970"/>
                    </a:cubicBezTo>
                    <a:cubicBezTo>
                      <a:pt x="48260" y="15240"/>
                      <a:pt x="49530" y="17780"/>
                      <a:pt x="49530" y="19050"/>
                    </a:cubicBezTo>
                    <a:cubicBezTo>
                      <a:pt x="49530" y="20320"/>
                      <a:pt x="49530" y="22860"/>
                      <a:pt x="49530" y="24130"/>
                    </a:cubicBezTo>
                    <a:cubicBezTo>
                      <a:pt x="49530" y="25400"/>
                      <a:pt x="48260" y="27940"/>
                      <a:pt x="46990" y="29210"/>
                    </a:cubicBezTo>
                    <a:cubicBezTo>
                      <a:pt x="45720" y="30480"/>
                      <a:pt x="45720" y="31750"/>
                      <a:pt x="44450" y="33020"/>
                    </a:cubicBezTo>
                    <a:cubicBezTo>
                      <a:pt x="43180" y="34290"/>
                      <a:pt x="43180" y="35560"/>
                      <a:pt x="41910" y="36830"/>
                    </a:cubicBezTo>
                    <a:cubicBezTo>
                      <a:pt x="40640" y="38100"/>
                      <a:pt x="38100" y="38100"/>
                      <a:pt x="36830" y="39370"/>
                    </a:cubicBezTo>
                    <a:cubicBezTo>
                      <a:pt x="35560" y="39370"/>
                      <a:pt x="34290" y="40640"/>
                      <a:pt x="33020" y="40640"/>
                    </a:cubicBezTo>
                    <a:cubicBezTo>
                      <a:pt x="31750" y="40640"/>
                      <a:pt x="29210" y="40640"/>
                      <a:pt x="27940" y="40640"/>
                    </a:cubicBezTo>
                    <a:cubicBezTo>
                      <a:pt x="26670" y="40640"/>
                      <a:pt x="24130" y="39370"/>
                      <a:pt x="22860" y="39370"/>
                    </a:cubicBezTo>
                    <a:cubicBezTo>
                      <a:pt x="21590" y="38100"/>
                      <a:pt x="17780" y="36830"/>
                      <a:pt x="17780" y="36830"/>
                    </a:cubicBezTo>
                    <a:cubicBezTo>
                      <a:pt x="17780" y="36830"/>
                      <a:pt x="19050" y="38100"/>
                      <a:pt x="19050" y="38100"/>
                    </a:cubicBezTo>
                    <a:cubicBezTo>
                      <a:pt x="19050" y="38100"/>
                      <a:pt x="15240" y="34290"/>
                      <a:pt x="13970" y="33020"/>
                    </a:cubicBezTo>
                    <a:cubicBezTo>
                      <a:pt x="12700" y="31750"/>
                      <a:pt x="11430" y="29210"/>
                      <a:pt x="10160" y="27940"/>
                    </a:cubicBezTo>
                    <a:cubicBezTo>
                      <a:pt x="8890" y="25400"/>
                      <a:pt x="8890" y="24130"/>
                      <a:pt x="8890" y="21590"/>
                    </a:cubicBezTo>
                    <a:cubicBezTo>
                      <a:pt x="8890" y="19050"/>
                      <a:pt x="8890" y="17780"/>
                      <a:pt x="8890" y="15240"/>
                    </a:cubicBezTo>
                    <a:cubicBezTo>
                      <a:pt x="8890" y="12700"/>
                      <a:pt x="10160" y="10160"/>
                      <a:pt x="11430" y="8890"/>
                    </a:cubicBezTo>
                    <a:cubicBezTo>
                      <a:pt x="12700" y="6350"/>
                      <a:pt x="13970" y="5080"/>
                      <a:pt x="16510" y="3810"/>
                    </a:cubicBezTo>
                    <a:cubicBezTo>
                      <a:pt x="17780" y="2540"/>
                      <a:pt x="20320" y="2540"/>
                      <a:pt x="22860" y="1270"/>
                    </a:cubicBezTo>
                    <a:cubicBezTo>
                      <a:pt x="25400" y="1270"/>
                      <a:pt x="26670" y="0"/>
                      <a:pt x="29210" y="0"/>
                    </a:cubicBezTo>
                    <a:cubicBezTo>
                      <a:pt x="31750" y="0"/>
                      <a:pt x="33020" y="0"/>
                      <a:pt x="35560" y="1270"/>
                    </a:cubicBezTo>
                    <a:cubicBezTo>
                      <a:pt x="36830" y="1270"/>
                      <a:pt x="39370" y="2540"/>
                      <a:pt x="40640" y="3810"/>
                    </a:cubicBezTo>
                    <a:cubicBezTo>
                      <a:pt x="41910" y="5080"/>
                      <a:pt x="44450" y="7620"/>
                      <a:pt x="45720" y="8890"/>
                    </a:cubicBezTo>
                    <a:cubicBezTo>
                      <a:pt x="46990" y="10160"/>
                      <a:pt x="48260" y="12700"/>
                      <a:pt x="48260" y="13970"/>
                    </a:cubicBezTo>
                    <a:cubicBezTo>
                      <a:pt x="49530" y="16510"/>
                      <a:pt x="49530" y="17780"/>
                      <a:pt x="49530" y="20320"/>
                    </a:cubicBezTo>
                    <a:cubicBezTo>
                      <a:pt x="49530" y="22860"/>
                      <a:pt x="49530" y="25400"/>
                      <a:pt x="48260" y="27940"/>
                    </a:cubicBezTo>
                    <a:cubicBezTo>
                      <a:pt x="46990" y="30480"/>
                      <a:pt x="45720" y="31750"/>
                      <a:pt x="44450" y="33020"/>
                    </a:cubicBezTo>
                    <a:cubicBezTo>
                      <a:pt x="43180" y="34290"/>
                      <a:pt x="40640" y="35560"/>
                      <a:pt x="39370" y="36830"/>
                    </a:cubicBezTo>
                    <a:cubicBezTo>
                      <a:pt x="38100" y="38100"/>
                      <a:pt x="36830" y="39370"/>
                      <a:pt x="34290" y="39370"/>
                    </a:cubicBezTo>
                    <a:cubicBezTo>
                      <a:pt x="31750" y="40640"/>
                      <a:pt x="29210" y="40640"/>
                      <a:pt x="26670" y="40640"/>
                    </a:cubicBezTo>
                    <a:cubicBezTo>
                      <a:pt x="24130" y="40640"/>
                      <a:pt x="22860" y="39370"/>
                      <a:pt x="20320" y="38100"/>
                    </a:cubicBezTo>
                    <a:cubicBezTo>
                      <a:pt x="19050" y="36830"/>
                      <a:pt x="16510" y="36830"/>
                      <a:pt x="15240" y="35560"/>
                    </a:cubicBezTo>
                    <a:cubicBezTo>
                      <a:pt x="13970" y="34290"/>
                      <a:pt x="12700" y="31750"/>
                      <a:pt x="11430" y="30480"/>
                    </a:cubicBezTo>
                    <a:cubicBezTo>
                      <a:pt x="10160" y="27940"/>
                      <a:pt x="8890" y="26670"/>
                      <a:pt x="8890" y="24130"/>
                    </a:cubicBezTo>
                    <a:cubicBezTo>
                      <a:pt x="8890" y="21590"/>
                      <a:pt x="8890" y="19050"/>
                      <a:pt x="8890" y="16510"/>
                    </a:cubicBezTo>
                    <a:cubicBezTo>
                      <a:pt x="8890" y="13970"/>
                      <a:pt x="10160" y="12700"/>
                      <a:pt x="11430" y="11430"/>
                    </a:cubicBezTo>
                    <a:cubicBezTo>
                      <a:pt x="12700" y="8890"/>
                      <a:pt x="13970" y="6350"/>
                      <a:pt x="15240" y="5080"/>
                    </a:cubicBezTo>
                    <a:cubicBezTo>
                      <a:pt x="16510" y="3810"/>
                      <a:pt x="19050" y="2540"/>
                      <a:pt x="20320" y="1270"/>
                    </a:cubicBezTo>
                    <a:cubicBezTo>
                      <a:pt x="22860" y="0"/>
                      <a:pt x="24130" y="0"/>
                      <a:pt x="26670" y="0"/>
                    </a:cubicBezTo>
                    <a:cubicBezTo>
                      <a:pt x="29210" y="0"/>
                      <a:pt x="30480" y="0"/>
                      <a:pt x="33020" y="0"/>
                    </a:cubicBezTo>
                    <a:cubicBezTo>
                      <a:pt x="35560" y="0"/>
                      <a:pt x="38100" y="1270"/>
                      <a:pt x="39370" y="2540"/>
                    </a:cubicBezTo>
                    <a:cubicBezTo>
                      <a:pt x="40640" y="3810"/>
                      <a:pt x="41910" y="5080"/>
                      <a:pt x="43180" y="6350"/>
                    </a:cubicBezTo>
                    <a:cubicBezTo>
                      <a:pt x="44450" y="7620"/>
                      <a:pt x="45720" y="8890"/>
                      <a:pt x="46990" y="10160"/>
                    </a:cubicBezTo>
                    <a:cubicBezTo>
                      <a:pt x="48260" y="11430"/>
                      <a:pt x="48260" y="12700"/>
                      <a:pt x="48260" y="13970"/>
                    </a:cubicBezTo>
                    <a:cubicBezTo>
                      <a:pt x="48260" y="15240"/>
                      <a:pt x="49530" y="17780"/>
                      <a:pt x="49530" y="19050"/>
                    </a:cubicBezTo>
                    <a:cubicBezTo>
                      <a:pt x="49530" y="20320"/>
                      <a:pt x="49530" y="22860"/>
                      <a:pt x="49530" y="24130"/>
                    </a:cubicBezTo>
                    <a:cubicBezTo>
                      <a:pt x="49530" y="25400"/>
                      <a:pt x="48260" y="27940"/>
                      <a:pt x="46990" y="29210"/>
                    </a:cubicBezTo>
                    <a:cubicBezTo>
                      <a:pt x="45720" y="30480"/>
                      <a:pt x="45720" y="31750"/>
                      <a:pt x="44450" y="33020"/>
                    </a:cubicBezTo>
                    <a:cubicBezTo>
                      <a:pt x="43180" y="34290"/>
                      <a:pt x="43180" y="35560"/>
                      <a:pt x="41910" y="36830"/>
                    </a:cubicBezTo>
                    <a:cubicBezTo>
                      <a:pt x="40640" y="38100"/>
                      <a:pt x="38100" y="38100"/>
                      <a:pt x="36830" y="39370"/>
                    </a:cubicBezTo>
                    <a:cubicBezTo>
                      <a:pt x="35560" y="39370"/>
                      <a:pt x="34290" y="40640"/>
                      <a:pt x="33020" y="40640"/>
                    </a:cubicBezTo>
                    <a:cubicBezTo>
                      <a:pt x="31750" y="40640"/>
                      <a:pt x="29210" y="40640"/>
                      <a:pt x="27940" y="40640"/>
                    </a:cubicBezTo>
                    <a:cubicBezTo>
                      <a:pt x="26670" y="40640"/>
                      <a:pt x="24130" y="39370"/>
                      <a:pt x="22860" y="39370"/>
                    </a:cubicBezTo>
                    <a:cubicBezTo>
                      <a:pt x="21590" y="38100"/>
                      <a:pt x="19050" y="36830"/>
                      <a:pt x="17780" y="36830"/>
                    </a:cubicBezTo>
                    <a:cubicBezTo>
                      <a:pt x="15240" y="38100"/>
                      <a:pt x="13970" y="57150"/>
                      <a:pt x="11430" y="57150"/>
                    </a:cubicBezTo>
                    <a:cubicBezTo>
                      <a:pt x="8890" y="57150"/>
                      <a:pt x="2540" y="43180"/>
                      <a:pt x="1270" y="38100"/>
                    </a:cubicBezTo>
                    <a:cubicBezTo>
                      <a:pt x="0" y="35560"/>
                      <a:pt x="0" y="33020"/>
                      <a:pt x="0" y="30480"/>
                    </a:cubicBezTo>
                    <a:cubicBezTo>
                      <a:pt x="0" y="29210"/>
                      <a:pt x="1270" y="26670"/>
                      <a:pt x="1270" y="25400"/>
                    </a:cubicBezTo>
                    <a:cubicBezTo>
                      <a:pt x="1270" y="24130"/>
                      <a:pt x="1270" y="21590"/>
                      <a:pt x="1270" y="20320"/>
                    </a:cubicBezTo>
                    <a:cubicBezTo>
                      <a:pt x="1270" y="19050"/>
                      <a:pt x="2540" y="17780"/>
                      <a:pt x="3810" y="16510"/>
                    </a:cubicBezTo>
                    <a:cubicBezTo>
                      <a:pt x="5080" y="15240"/>
                      <a:pt x="6350" y="13970"/>
                      <a:pt x="7620" y="12700"/>
                    </a:cubicBezTo>
                    <a:cubicBezTo>
                      <a:pt x="8890" y="11430"/>
                      <a:pt x="10160" y="11430"/>
                      <a:pt x="11430" y="10160"/>
                    </a:cubicBezTo>
                    <a:cubicBezTo>
                      <a:pt x="12700" y="10160"/>
                      <a:pt x="13970" y="8890"/>
                      <a:pt x="15240" y="8890"/>
                    </a:cubicBezTo>
                    <a:cubicBezTo>
                      <a:pt x="16510" y="8890"/>
                      <a:pt x="19050" y="7620"/>
                      <a:pt x="20320" y="7620"/>
                    </a:cubicBezTo>
                    <a:cubicBezTo>
                      <a:pt x="21590" y="7620"/>
                      <a:pt x="24130" y="8890"/>
                      <a:pt x="25400" y="8890"/>
                    </a:cubicBezTo>
                    <a:cubicBezTo>
                      <a:pt x="26670" y="8890"/>
                      <a:pt x="27940" y="10160"/>
                      <a:pt x="29210" y="10160"/>
                    </a:cubicBezTo>
                    <a:cubicBezTo>
                      <a:pt x="30480" y="11430"/>
                      <a:pt x="31750" y="11430"/>
                      <a:pt x="33020" y="12700"/>
                    </a:cubicBezTo>
                    <a:cubicBezTo>
                      <a:pt x="34290" y="13970"/>
                      <a:pt x="35560" y="15240"/>
                      <a:pt x="36830" y="16510"/>
                    </a:cubicBezTo>
                    <a:cubicBezTo>
                      <a:pt x="38100" y="17780"/>
                      <a:pt x="38100" y="20320"/>
                      <a:pt x="38100" y="21590"/>
                    </a:cubicBezTo>
                    <a:cubicBezTo>
                      <a:pt x="38100" y="22860"/>
                      <a:pt x="39370" y="25400"/>
                      <a:pt x="39370" y="25400"/>
                    </a:cubicBezTo>
                  </a:path>
                </a:pathLst>
              </a:custGeom>
              <a:solidFill>
                <a:srgbClr val="F7EFE9">
                  <a:alpha val="50980"/>
                </a:srgbClr>
              </a:solidFill>
              <a:ln>
                <a:noFill/>
              </a:ln>
            </p:spPr>
          </p:sp>
        </p:grpSp>
        <p:grpSp>
          <p:nvGrpSpPr>
            <p:cNvPr name="Group 32" id="32"/>
            <p:cNvGrpSpPr/>
            <p:nvPr/>
          </p:nvGrpSpPr>
          <p:grpSpPr>
            <a:xfrm rot="0">
              <a:off x="5429550" y="4503856"/>
              <a:ext cx="148590" cy="139700"/>
              <a:chOff x="0" y="0"/>
              <a:chExt cx="148590" cy="139700"/>
            </a:xfrm>
          </p:grpSpPr>
          <p:sp>
            <p:nvSpPr>
              <p:cNvPr name="Freeform 33" id="33"/>
              <p:cNvSpPr/>
              <p:nvPr/>
            </p:nvSpPr>
            <p:spPr>
              <a:xfrm flipH="false" flipV="false" rot="0">
                <a:off x="49530" y="50800"/>
                <a:ext cx="49530" cy="38100"/>
              </a:xfrm>
              <a:custGeom>
                <a:avLst/>
                <a:gdLst/>
                <a:ahLst/>
                <a:cxnLst/>
                <a:rect r="r" b="b" t="t" l="l"/>
                <a:pathLst>
                  <a:path h="38100" w="49530">
                    <a:moveTo>
                      <a:pt x="39370" y="24130"/>
                    </a:moveTo>
                    <a:cubicBezTo>
                      <a:pt x="49530" y="19050"/>
                      <a:pt x="46990" y="22860"/>
                      <a:pt x="46990" y="24130"/>
                    </a:cubicBezTo>
                    <a:cubicBezTo>
                      <a:pt x="46990" y="25400"/>
                      <a:pt x="45720" y="26670"/>
                      <a:pt x="45720" y="27940"/>
                    </a:cubicBezTo>
                    <a:cubicBezTo>
                      <a:pt x="44450" y="29210"/>
                      <a:pt x="44450" y="30480"/>
                      <a:pt x="43180" y="31750"/>
                    </a:cubicBezTo>
                    <a:cubicBezTo>
                      <a:pt x="41910" y="33020"/>
                      <a:pt x="40640" y="34290"/>
                      <a:pt x="39370" y="35560"/>
                    </a:cubicBezTo>
                    <a:cubicBezTo>
                      <a:pt x="38100" y="36830"/>
                      <a:pt x="36830" y="36830"/>
                      <a:pt x="35560" y="36830"/>
                    </a:cubicBezTo>
                    <a:cubicBezTo>
                      <a:pt x="34290" y="36830"/>
                      <a:pt x="31750" y="38100"/>
                      <a:pt x="30480" y="38100"/>
                    </a:cubicBezTo>
                    <a:cubicBezTo>
                      <a:pt x="29210" y="38100"/>
                      <a:pt x="27940" y="38100"/>
                      <a:pt x="26670" y="38100"/>
                    </a:cubicBezTo>
                    <a:cubicBezTo>
                      <a:pt x="25400" y="38100"/>
                      <a:pt x="22860" y="36830"/>
                      <a:pt x="21590" y="36830"/>
                    </a:cubicBezTo>
                    <a:cubicBezTo>
                      <a:pt x="20320" y="36830"/>
                      <a:pt x="19050" y="36830"/>
                      <a:pt x="17780" y="35560"/>
                    </a:cubicBezTo>
                    <a:cubicBezTo>
                      <a:pt x="16510" y="34290"/>
                      <a:pt x="15240" y="33020"/>
                      <a:pt x="13970" y="31750"/>
                    </a:cubicBezTo>
                    <a:cubicBezTo>
                      <a:pt x="12700" y="30480"/>
                      <a:pt x="12700" y="29210"/>
                      <a:pt x="11430" y="27940"/>
                    </a:cubicBezTo>
                    <a:cubicBezTo>
                      <a:pt x="11430" y="26670"/>
                      <a:pt x="10160" y="25400"/>
                      <a:pt x="10160" y="24130"/>
                    </a:cubicBezTo>
                    <a:cubicBezTo>
                      <a:pt x="10160" y="22860"/>
                      <a:pt x="8890" y="20320"/>
                      <a:pt x="8890" y="19050"/>
                    </a:cubicBezTo>
                    <a:cubicBezTo>
                      <a:pt x="8890" y="16510"/>
                      <a:pt x="8890" y="13970"/>
                      <a:pt x="10160" y="11430"/>
                    </a:cubicBezTo>
                    <a:cubicBezTo>
                      <a:pt x="11430" y="8890"/>
                      <a:pt x="12700" y="7620"/>
                      <a:pt x="13970" y="6350"/>
                    </a:cubicBezTo>
                    <a:cubicBezTo>
                      <a:pt x="15240" y="5080"/>
                      <a:pt x="17780" y="3810"/>
                      <a:pt x="19050" y="2540"/>
                    </a:cubicBezTo>
                    <a:cubicBezTo>
                      <a:pt x="20320" y="1270"/>
                      <a:pt x="22860" y="0"/>
                      <a:pt x="24130" y="0"/>
                    </a:cubicBezTo>
                    <a:cubicBezTo>
                      <a:pt x="26670" y="0"/>
                      <a:pt x="27940" y="0"/>
                      <a:pt x="30480" y="0"/>
                    </a:cubicBezTo>
                    <a:cubicBezTo>
                      <a:pt x="33020" y="0"/>
                      <a:pt x="34290" y="0"/>
                      <a:pt x="36830" y="1270"/>
                    </a:cubicBezTo>
                    <a:cubicBezTo>
                      <a:pt x="38100" y="2540"/>
                      <a:pt x="40640" y="3810"/>
                      <a:pt x="41910" y="5080"/>
                    </a:cubicBezTo>
                    <a:cubicBezTo>
                      <a:pt x="43180" y="6350"/>
                      <a:pt x="44450" y="8890"/>
                      <a:pt x="45720" y="10160"/>
                    </a:cubicBezTo>
                    <a:cubicBezTo>
                      <a:pt x="46990" y="12700"/>
                      <a:pt x="48260" y="13970"/>
                      <a:pt x="48260" y="16510"/>
                    </a:cubicBezTo>
                    <a:cubicBezTo>
                      <a:pt x="48260" y="19050"/>
                      <a:pt x="48260" y="20320"/>
                      <a:pt x="48260" y="22860"/>
                    </a:cubicBezTo>
                    <a:cubicBezTo>
                      <a:pt x="48260" y="24130"/>
                      <a:pt x="46990" y="26670"/>
                      <a:pt x="45720" y="27940"/>
                    </a:cubicBezTo>
                    <a:cubicBezTo>
                      <a:pt x="44450" y="29210"/>
                      <a:pt x="43180" y="31750"/>
                      <a:pt x="41910" y="33020"/>
                    </a:cubicBezTo>
                    <a:cubicBezTo>
                      <a:pt x="40640" y="34290"/>
                      <a:pt x="38100" y="35560"/>
                      <a:pt x="36830" y="36830"/>
                    </a:cubicBezTo>
                    <a:cubicBezTo>
                      <a:pt x="34290" y="38100"/>
                      <a:pt x="33020" y="38100"/>
                      <a:pt x="30480" y="38100"/>
                    </a:cubicBezTo>
                    <a:cubicBezTo>
                      <a:pt x="27940" y="38100"/>
                      <a:pt x="26670" y="38100"/>
                      <a:pt x="24130" y="38100"/>
                    </a:cubicBezTo>
                    <a:cubicBezTo>
                      <a:pt x="22860" y="38100"/>
                      <a:pt x="20320" y="36830"/>
                      <a:pt x="19050" y="35560"/>
                    </a:cubicBezTo>
                    <a:cubicBezTo>
                      <a:pt x="17780" y="34290"/>
                      <a:pt x="15240" y="33020"/>
                      <a:pt x="13970" y="31750"/>
                    </a:cubicBezTo>
                    <a:cubicBezTo>
                      <a:pt x="12700" y="30480"/>
                      <a:pt x="11430" y="27940"/>
                      <a:pt x="10160" y="26670"/>
                    </a:cubicBezTo>
                    <a:cubicBezTo>
                      <a:pt x="8890" y="24130"/>
                      <a:pt x="8890" y="22860"/>
                      <a:pt x="8890" y="20320"/>
                    </a:cubicBezTo>
                    <a:cubicBezTo>
                      <a:pt x="8890" y="17780"/>
                      <a:pt x="10160" y="16510"/>
                      <a:pt x="10160" y="13970"/>
                    </a:cubicBezTo>
                    <a:cubicBezTo>
                      <a:pt x="11430" y="11430"/>
                      <a:pt x="11430" y="8890"/>
                      <a:pt x="12700" y="7620"/>
                    </a:cubicBezTo>
                    <a:cubicBezTo>
                      <a:pt x="13970" y="6350"/>
                      <a:pt x="15240" y="5080"/>
                      <a:pt x="16510" y="3810"/>
                    </a:cubicBezTo>
                    <a:cubicBezTo>
                      <a:pt x="17780" y="2540"/>
                      <a:pt x="20320" y="2540"/>
                      <a:pt x="22860" y="1270"/>
                    </a:cubicBezTo>
                    <a:cubicBezTo>
                      <a:pt x="25400" y="1270"/>
                      <a:pt x="26670" y="0"/>
                      <a:pt x="29210" y="0"/>
                    </a:cubicBezTo>
                    <a:cubicBezTo>
                      <a:pt x="30480" y="0"/>
                      <a:pt x="33020" y="1270"/>
                      <a:pt x="34290" y="1270"/>
                    </a:cubicBezTo>
                    <a:cubicBezTo>
                      <a:pt x="36830" y="2540"/>
                      <a:pt x="39370" y="2540"/>
                      <a:pt x="40640" y="3810"/>
                    </a:cubicBezTo>
                    <a:cubicBezTo>
                      <a:pt x="41910" y="5080"/>
                      <a:pt x="43180" y="7620"/>
                      <a:pt x="44450" y="8890"/>
                    </a:cubicBezTo>
                    <a:cubicBezTo>
                      <a:pt x="45720" y="10160"/>
                      <a:pt x="46990" y="12700"/>
                      <a:pt x="46990" y="13970"/>
                    </a:cubicBezTo>
                    <a:cubicBezTo>
                      <a:pt x="48260" y="16510"/>
                      <a:pt x="48260" y="20320"/>
                      <a:pt x="48260" y="20320"/>
                    </a:cubicBezTo>
                    <a:cubicBezTo>
                      <a:pt x="48260" y="20320"/>
                      <a:pt x="48260" y="19050"/>
                      <a:pt x="48260" y="19050"/>
                    </a:cubicBezTo>
                    <a:cubicBezTo>
                      <a:pt x="48260" y="19050"/>
                      <a:pt x="46990" y="22860"/>
                      <a:pt x="46990" y="24130"/>
                    </a:cubicBezTo>
                    <a:cubicBezTo>
                      <a:pt x="46990" y="25400"/>
                      <a:pt x="45720" y="26670"/>
                      <a:pt x="45720" y="27940"/>
                    </a:cubicBezTo>
                    <a:cubicBezTo>
                      <a:pt x="44450" y="29210"/>
                      <a:pt x="44450" y="30480"/>
                      <a:pt x="43180" y="31750"/>
                    </a:cubicBezTo>
                    <a:cubicBezTo>
                      <a:pt x="41910" y="33020"/>
                      <a:pt x="40640" y="34290"/>
                      <a:pt x="39370" y="35560"/>
                    </a:cubicBezTo>
                    <a:cubicBezTo>
                      <a:pt x="38100" y="36830"/>
                      <a:pt x="36830" y="36830"/>
                      <a:pt x="35560" y="36830"/>
                    </a:cubicBezTo>
                    <a:cubicBezTo>
                      <a:pt x="34290" y="36830"/>
                      <a:pt x="31750" y="38100"/>
                      <a:pt x="30480" y="38100"/>
                    </a:cubicBezTo>
                    <a:cubicBezTo>
                      <a:pt x="29210" y="38100"/>
                      <a:pt x="27940" y="38100"/>
                      <a:pt x="26670" y="38100"/>
                    </a:cubicBezTo>
                    <a:cubicBezTo>
                      <a:pt x="25400" y="38100"/>
                      <a:pt x="22860" y="36830"/>
                      <a:pt x="21590" y="36830"/>
                    </a:cubicBezTo>
                    <a:cubicBezTo>
                      <a:pt x="20320" y="36830"/>
                      <a:pt x="19050" y="36830"/>
                      <a:pt x="17780" y="35560"/>
                    </a:cubicBezTo>
                    <a:cubicBezTo>
                      <a:pt x="16510" y="34290"/>
                      <a:pt x="15240" y="33020"/>
                      <a:pt x="13970" y="31750"/>
                    </a:cubicBezTo>
                    <a:cubicBezTo>
                      <a:pt x="12700" y="30480"/>
                      <a:pt x="12700" y="29210"/>
                      <a:pt x="11430" y="27940"/>
                    </a:cubicBezTo>
                    <a:cubicBezTo>
                      <a:pt x="11430" y="26670"/>
                      <a:pt x="10160" y="25400"/>
                      <a:pt x="10160" y="24130"/>
                    </a:cubicBezTo>
                    <a:cubicBezTo>
                      <a:pt x="10160" y="22860"/>
                      <a:pt x="10160" y="19050"/>
                      <a:pt x="8890" y="19050"/>
                    </a:cubicBezTo>
                    <a:cubicBezTo>
                      <a:pt x="7620" y="19050"/>
                      <a:pt x="2540" y="24130"/>
                      <a:pt x="1270" y="24130"/>
                    </a:cubicBezTo>
                    <a:cubicBezTo>
                      <a:pt x="0" y="24130"/>
                      <a:pt x="1270" y="20320"/>
                      <a:pt x="1270" y="19050"/>
                    </a:cubicBezTo>
                    <a:cubicBezTo>
                      <a:pt x="1270" y="17780"/>
                      <a:pt x="2540" y="16510"/>
                      <a:pt x="2540" y="15240"/>
                    </a:cubicBezTo>
                    <a:cubicBezTo>
                      <a:pt x="3810" y="13970"/>
                      <a:pt x="3810" y="12700"/>
                      <a:pt x="5080" y="11430"/>
                    </a:cubicBezTo>
                    <a:cubicBezTo>
                      <a:pt x="6350" y="10160"/>
                      <a:pt x="7620" y="8890"/>
                      <a:pt x="8890" y="7620"/>
                    </a:cubicBezTo>
                    <a:cubicBezTo>
                      <a:pt x="10160" y="6350"/>
                      <a:pt x="11430" y="5080"/>
                      <a:pt x="12700" y="5080"/>
                    </a:cubicBezTo>
                    <a:cubicBezTo>
                      <a:pt x="13970" y="5080"/>
                      <a:pt x="16510" y="5080"/>
                      <a:pt x="17780" y="5080"/>
                    </a:cubicBezTo>
                    <a:cubicBezTo>
                      <a:pt x="19050" y="5080"/>
                      <a:pt x="21590" y="5080"/>
                      <a:pt x="22860" y="5080"/>
                    </a:cubicBezTo>
                    <a:cubicBezTo>
                      <a:pt x="24130" y="5080"/>
                      <a:pt x="25400" y="5080"/>
                      <a:pt x="26670" y="5080"/>
                    </a:cubicBezTo>
                    <a:cubicBezTo>
                      <a:pt x="27940" y="5080"/>
                      <a:pt x="30480" y="6350"/>
                      <a:pt x="31750" y="7620"/>
                    </a:cubicBezTo>
                    <a:cubicBezTo>
                      <a:pt x="33020" y="8890"/>
                      <a:pt x="33020" y="10160"/>
                      <a:pt x="34290" y="11430"/>
                    </a:cubicBezTo>
                    <a:cubicBezTo>
                      <a:pt x="35560" y="12700"/>
                      <a:pt x="36830" y="13970"/>
                      <a:pt x="38100" y="15240"/>
                    </a:cubicBezTo>
                    <a:cubicBezTo>
                      <a:pt x="39370" y="16510"/>
                      <a:pt x="39370" y="17780"/>
                      <a:pt x="39370" y="19050"/>
                    </a:cubicBezTo>
                    <a:cubicBezTo>
                      <a:pt x="39370" y="20320"/>
                      <a:pt x="39370" y="24130"/>
                      <a:pt x="39370" y="24130"/>
                    </a:cubicBezTo>
                  </a:path>
                </a:pathLst>
              </a:custGeom>
              <a:solidFill>
                <a:srgbClr val="F7EFE9">
                  <a:alpha val="50980"/>
                </a:srgbClr>
              </a:solidFill>
              <a:ln>
                <a:noFill/>
              </a:ln>
            </p:spPr>
          </p:sp>
        </p:grpSp>
        <p:grpSp>
          <p:nvGrpSpPr>
            <p:cNvPr name="Group 34" id="34"/>
            <p:cNvGrpSpPr/>
            <p:nvPr/>
          </p:nvGrpSpPr>
          <p:grpSpPr>
            <a:xfrm rot="0">
              <a:off x="5484160" y="4475916"/>
              <a:ext cx="140970" cy="143510"/>
              <a:chOff x="0" y="0"/>
              <a:chExt cx="140970" cy="143510"/>
            </a:xfrm>
          </p:grpSpPr>
          <p:sp>
            <p:nvSpPr>
              <p:cNvPr name="Freeform 35" id="35"/>
              <p:cNvSpPr/>
              <p:nvPr/>
            </p:nvSpPr>
            <p:spPr>
              <a:xfrm flipH="false" flipV="false" rot="0">
                <a:off x="50800" y="50800"/>
                <a:ext cx="39370" cy="41910"/>
              </a:xfrm>
              <a:custGeom>
                <a:avLst/>
                <a:gdLst/>
                <a:ahLst/>
                <a:cxnLst/>
                <a:rect r="r" b="b" t="t" l="l"/>
                <a:pathLst>
                  <a:path h="41910" w="39370">
                    <a:moveTo>
                      <a:pt x="39370" y="22860"/>
                    </a:moveTo>
                    <a:cubicBezTo>
                      <a:pt x="38100" y="30480"/>
                      <a:pt x="36830" y="33020"/>
                      <a:pt x="35560" y="34290"/>
                    </a:cubicBezTo>
                    <a:cubicBezTo>
                      <a:pt x="34290" y="35560"/>
                      <a:pt x="31750" y="38100"/>
                      <a:pt x="30480" y="39370"/>
                    </a:cubicBezTo>
                    <a:cubicBezTo>
                      <a:pt x="29210" y="40640"/>
                      <a:pt x="26670" y="41910"/>
                      <a:pt x="25400" y="41910"/>
                    </a:cubicBezTo>
                    <a:cubicBezTo>
                      <a:pt x="22860" y="41910"/>
                      <a:pt x="21590" y="41910"/>
                      <a:pt x="19050" y="41910"/>
                    </a:cubicBezTo>
                    <a:cubicBezTo>
                      <a:pt x="16510" y="41910"/>
                      <a:pt x="15240" y="41910"/>
                      <a:pt x="12700" y="40640"/>
                    </a:cubicBezTo>
                    <a:cubicBezTo>
                      <a:pt x="11430" y="40640"/>
                      <a:pt x="8890" y="39370"/>
                      <a:pt x="7620" y="38100"/>
                    </a:cubicBezTo>
                    <a:cubicBezTo>
                      <a:pt x="6350" y="36830"/>
                      <a:pt x="5080" y="34290"/>
                      <a:pt x="3810" y="33020"/>
                    </a:cubicBezTo>
                    <a:cubicBezTo>
                      <a:pt x="2540" y="30480"/>
                      <a:pt x="2540" y="29210"/>
                      <a:pt x="1270" y="26670"/>
                    </a:cubicBezTo>
                    <a:cubicBezTo>
                      <a:pt x="1270" y="25400"/>
                      <a:pt x="0" y="22860"/>
                      <a:pt x="0" y="21590"/>
                    </a:cubicBezTo>
                    <a:cubicBezTo>
                      <a:pt x="0" y="19050"/>
                      <a:pt x="1270" y="17780"/>
                      <a:pt x="2540" y="15240"/>
                    </a:cubicBezTo>
                    <a:cubicBezTo>
                      <a:pt x="3810" y="13970"/>
                      <a:pt x="5080" y="11430"/>
                      <a:pt x="6350" y="10160"/>
                    </a:cubicBezTo>
                    <a:cubicBezTo>
                      <a:pt x="7620" y="8890"/>
                      <a:pt x="8890" y="7620"/>
                      <a:pt x="10160" y="6350"/>
                    </a:cubicBezTo>
                    <a:cubicBezTo>
                      <a:pt x="11430" y="5080"/>
                      <a:pt x="13970" y="3810"/>
                      <a:pt x="16510" y="3810"/>
                    </a:cubicBezTo>
                    <a:cubicBezTo>
                      <a:pt x="19050" y="3810"/>
                      <a:pt x="20320" y="3810"/>
                      <a:pt x="22860" y="3810"/>
                    </a:cubicBezTo>
                    <a:cubicBezTo>
                      <a:pt x="25400" y="3810"/>
                      <a:pt x="26670" y="5080"/>
                      <a:pt x="29210" y="6350"/>
                    </a:cubicBezTo>
                    <a:cubicBezTo>
                      <a:pt x="30480" y="7620"/>
                      <a:pt x="33020" y="8890"/>
                      <a:pt x="34290" y="10160"/>
                    </a:cubicBezTo>
                    <a:cubicBezTo>
                      <a:pt x="35560" y="11430"/>
                      <a:pt x="35560" y="13970"/>
                      <a:pt x="36830" y="15240"/>
                    </a:cubicBezTo>
                    <a:cubicBezTo>
                      <a:pt x="38100" y="17780"/>
                      <a:pt x="39370" y="19050"/>
                      <a:pt x="39370" y="21590"/>
                    </a:cubicBezTo>
                    <a:cubicBezTo>
                      <a:pt x="39370" y="22860"/>
                      <a:pt x="38100" y="25400"/>
                      <a:pt x="38100" y="26670"/>
                    </a:cubicBezTo>
                    <a:cubicBezTo>
                      <a:pt x="38100" y="29210"/>
                      <a:pt x="38100" y="31750"/>
                      <a:pt x="36830" y="33020"/>
                    </a:cubicBezTo>
                    <a:cubicBezTo>
                      <a:pt x="35560" y="35560"/>
                      <a:pt x="33020" y="36830"/>
                      <a:pt x="31750" y="38100"/>
                    </a:cubicBezTo>
                    <a:cubicBezTo>
                      <a:pt x="30480" y="39370"/>
                      <a:pt x="27940" y="40640"/>
                      <a:pt x="26670" y="40640"/>
                    </a:cubicBezTo>
                    <a:cubicBezTo>
                      <a:pt x="24130" y="41910"/>
                      <a:pt x="22860" y="41910"/>
                      <a:pt x="20320" y="41910"/>
                    </a:cubicBezTo>
                    <a:cubicBezTo>
                      <a:pt x="17780" y="41910"/>
                      <a:pt x="16510" y="41910"/>
                      <a:pt x="13970" y="41910"/>
                    </a:cubicBezTo>
                    <a:cubicBezTo>
                      <a:pt x="12700" y="41910"/>
                      <a:pt x="10160" y="40640"/>
                      <a:pt x="8890" y="39370"/>
                    </a:cubicBezTo>
                    <a:cubicBezTo>
                      <a:pt x="7620" y="38100"/>
                      <a:pt x="5080" y="35560"/>
                      <a:pt x="3810" y="34290"/>
                    </a:cubicBezTo>
                    <a:cubicBezTo>
                      <a:pt x="2540" y="33020"/>
                      <a:pt x="1270" y="30480"/>
                      <a:pt x="1270" y="29210"/>
                    </a:cubicBezTo>
                    <a:cubicBezTo>
                      <a:pt x="0" y="26670"/>
                      <a:pt x="0" y="22860"/>
                      <a:pt x="0" y="22860"/>
                    </a:cubicBezTo>
                    <a:cubicBezTo>
                      <a:pt x="0" y="22860"/>
                      <a:pt x="0" y="19050"/>
                      <a:pt x="0" y="17780"/>
                    </a:cubicBezTo>
                    <a:cubicBezTo>
                      <a:pt x="0" y="16510"/>
                      <a:pt x="1270" y="15240"/>
                      <a:pt x="1270" y="13970"/>
                    </a:cubicBezTo>
                    <a:cubicBezTo>
                      <a:pt x="1270" y="12700"/>
                      <a:pt x="1270" y="10160"/>
                      <a:pt x="2540" y="8890"/>
                    </a:cubicBezTo>
                    <a:cubicBezTo>
                      <a:pt x="2540" y="7620"/>
                      <a:pt x="3810" y="6350"/>
                      <a:pt x="5080" y="5080"/>
                    </a:cubicBezTo>
                    <a:cubicBezTo>
                      <a:pt x="6350" y="3810"/>
                      <a:pt x="7620" y="3810"/>
                      <a:pt x="8890" y="2540"/>
                    </a:cubicBezTo>
                    <a:cubicBezTo>
                      <a:pt x="10160" y="1270"/>
                      <a:pt x="12700" y="0"/>
                      <a:pt x="13970" y="0"/>
                    </a:cubicBezTo>
                    <a:cubicBezTo>
                      <a:pt x="15240" y="0"/>
                      <a:pt x="16510" y="0"/>
                      <a:pt x="17780" y="0"/>
                    </a:cubicBezTo>
                    <a:cubicBezTo>
                      <a:pt x="19050" y="0"/>
                      <a:pt x="21590" y="0"/>
                      <a:pt x="22860" y="0"/>
                    </a:cubicBezTo>
                    <a:cubicBezTo>
                      <a:pt x="24130" y="0"/>
                      <a:pt x="26670" y="0"/>
                      <a:pt x="27940" y="1270"/>
                    </a:cubicBezTo>
                    <a:cubicBezTo>
                      <a:pt x="29210" y="1270"/>
                      <a:pt x="30480" y="2540"/>
                      <a:pt x="31750" y="3810"/>
                    </a:cubicBezTo>
                    <a:cubicBezTo>
                      <a:pt x="33020" y="5080"/>
                      <a:pt x="34290" y="5080"/>
                      <a:pt x="35560" y="6350"/>
                    </a:cubicBezTo>
                    <a:cubicBezTo>
                      <a:pt x="36830" y="7620"/>
                      <a:pt x="38100" y="8890"/>
                      <a:pt x="38100" y="10160"/>
                    </a:cubicBezTo>
                    <a:cubicBezTo>
                      <a:pt x="39370" y="11430"/>
                      <a:pt x="39370" y="15240"/>
                      <a:pt x="39370" y="15240"/>
                    </a:cubicBezTo>
                  </a:path>
                </a:pathLst>
              </a:custGeom>
              <a:solidFill>
                <a:srgbClr val="F7EFE9">
                  <a:alpha val="50980"/>
                </a:srgbClr>
              </a:solidFill>
              <a:ln>
                <a:noFill/>
              </a:ln>
            </p:spPr>
          </p:sp>
        </p:grpSp>
      </p:grpSp>
    </p:spTree>
  </p:cSld>
  <p:clrMapOvr>
    <a:masterClrMapping/>
  </p:clrMapOvr>
</p:sld>
</file>

<file path=ppt/slides/slide50.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579114" y="4374191"/>
            <a:ext cx="5129772" cy="5214507"/>
          </a:xfrm>
          <a:custGeom>
            <a:avLst/>
            <a:gdLst/>
            <a:ahLst/>
            <a:cxnLst/>
            <a:rect r="r" b="b" t="t" l="l"/>
            <a:pathLst>
              <a:path h="5214507" w="5129772">
                <a:moveTo>
                  <a:pt x="0" y="0"/>
                </a:moveTo>
                <a:lnTo>
                  <a:pt x="5129772" y="0"/>
                </a:lnTo>
                <a:lnTo>
                  <a:pt x="5129772" y="5214507"/>
                </a:lnTo>
                <a:lnTo>
                  <a:pt x="0" y="521450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6624418" y="2059908"/>
            <a:ext cx="503916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Emergency or not?</a:t>
            </a:r>
          </a:p>
        </p:txBody>
      </p:sp>
      <p:sp>
        <p:nvSpPr>
          <p:cNvPr name="TextBox 5" id="5"/>
          <p:cNvSpPr txBox="true"/>
          <p:nvPr/>
        </p:nvSpPr>
        <p:spPr>
          <a:xfrm rot="0">
            <a:off x="17632424" y="9522023"/>
            <a:ext cx="558329"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50</a:t>
            </a:r>
          </a:p>
        </p:txBody>
      </p:sp>
    </p:spTree>
  </p:cSld>
  <p:clrMapOvr>
    <a:masterClrMapping/>
  </p:clrMapOvr>
</p:sld>
</file>

<file path=ppt/slides/slide51.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5926542" y="3917320"/>
            <a:ext cx="6434916" cy="5340980"/>
          </a:xfrm>
          <a:custGeom>
            <a:avLst/>
            <a:gdLst/>
            <a:ahLst/>
            <a:cxnLst/>
            <a:rect r="r" b="b" t="t" l="l"/>
            <a:pathLst>
              <a:path h="5340980" w="6434916">
                <a:moveTo>
                  <a:pt x="0" y="0"/>
                </a:moveTo>
                <a:lnTo>
                  <a:pt x="6434916" y="0"/>
                </a:lnTo>
                <a:lnTo>
                  <a:pt x="6434916" y="5340980"/>
                </a:lnTo>
                <a:lnTo>
                  <a:pt x="0" y="534098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6624418" y="2059908"/>
            <a:ext cx="503916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Emergency or not?</a:t>
            </a:r>
          </a:p>
        </p:txBody>
      </p:sp>
      <p:sp>
        <p:nvSpPr>
          <p:cNvPr name="TextBox 5" id="5"/>
          <p:cNvSpPr txBox="true"/>
          <p:nvPr/>
        </p:nvSpPr>
        <p:spPr>
          <a:xfrm rot="0">
            <a:off x="17669110" y="9522023"/>
            <a:ext cx="484956"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51</a:t>
            </a:r>
          </a:p>
        </p:txBody>
      </p:sp>
    </p:spTree>
  </p:cSld>
  <p:clrMapOvr>
    <a:masterClrMapping/>
  </p:clrMapOvr>
</p:sld>
</file>

<file path=ppt/slides/slide52.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4222418" y="4686988"/>
            <a:ext cx="7315200" cy="3977640"/>
          </a:xfrm>
          <a:custGeom>
            <a:avLst/>
            <a:gdLst/>
            <a:ahLst/>
            <a:cxnLst/>
            <a:rect r="r" b="b" t="t" l="l"/>
            <a:pathLst>
              <a:path h="3977640" w="7315200">
                <a:moveTo>
                  <a:pt x="0" y="0"/>
                </a:moveTo>
                <a:lnTo>
                  <a:pt x="7315200" y="0"/>
                </a:lnTo>
                <a:lnTo>
                  <a:pt x="7315200" y="3977640"/>
                </a:lnTo>
                <a:lnTo>
                  <a:pt x="0" y="397764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true" flipV="false" rot="0">
            <a:off x="9523876" y="4404566"/>
            <a:ext cx="4541705" cy="2855597"/>
          </a:xfrm>
          <a:custGeom>
            <a:avLst/>
            <a:gdLst/>
            <a:ahLst/>
            <a:cxnLst/>
            <a:rect r="r" b="b" t="t" l="l"/>
            <a:pathLst>
              <a:path h="2855597" w="4541705">
                <a:moveTo>
                  <a:pt x="4541706" y="0"/>
                </a:moveTo>
                <a:lnTo>
                  <a:pt x="0" y="0"/>
                </a:lnTo>
                <a:lnTo>
                  <a:pt x="0" y="2855598"/>
                </a:lnTo>
                <a:lnTo>
                  <a:pt x="4541706" y="2855598"/>
                </a:lnTo>
                <a:lnTo>
                  <a:pt x="4541706" y="0"/>
                </a:lnTo>
                <a:close/>
              </a:path>
            </a:pathLst>
          </a:custGeom>
          <a:blipFill>
            <a:blip r:embed="rId5"/>
            <a:stretch>
              <a:fillRect l="0" t="0" r="0" b="0"/>
            </a:stretch>
          </a:blipFill>
        </p:spPr>
      </p:sp>
      <p:sp>
        <p:nvSpPr>
          <p:cNvPr name="TextBox 5" id="5"/>
          <p:cNvSpPr txBox="true"/>
          <p:nvPr/>
        </p:nvSpPr>
        <p:spPr>
          <a:xfrm rot="0">
            <a:off x="6624418" y="2059908"/>
            <a:ext cx="503916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Emergency or not?</a:t>
            </a:r>
          </a:p>
        </p:txBody>
      </p:sp>
      <p:sp>
        <p:nvSpPr>
          <p:cNvPr name="TextBox 6" id="6"/>
          <p:cNvSpPr txBox="true"/>
          <p:nvPr/>
        </p:nvSpPr>
        <p:spPr>
          <a:xfrm rot="0">
            <a:off x="17665538" y="9522023"/>
            <a:ext cx="492100"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52</a:t>
            </a:r>
          </a:p>
        </p:txBody>
      </p:sp>
    </p:spTree>
  </p:cSld>
  <p:clrMapOvr>
    <a:masterClrMapping/>
  </p:clrMapOvr>
</p:sld>
</file>

<file path=ppt/slides/slide53.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297690" y="2049527"/>
            <a:ext cx="5692620" cy="7796029"/>
          </a:xfrm>
          <a:custGeom>
            <a:avLst/>
            <a:gdLst/>
            <a:ahLst/>
            <a:cxnLst/>
            <a:rect r="r" b="b" t="t" l="l"/>
            <a:pathLst>
              <a:path h="7796029" w="5692620">
                <a:moveTo>
                  <a:pt x="0" y="0"/>
                </a:moveTo>
                <a:lnTo>
                  <a:pt x="5692620" y="0"/>
                </a:lnTo>
                <a:lnTo>
                  <a:pt x="5692620" y="7796029"/>
                </a:lnTo>
                <a:lnTo>
                  <a:pt x="0" y="7796029"/>
                </a:lnTo>
                <a:lnTo>
                  <a:pt x="0" y="0"/>
                </a:lnTo>
                <a:close/>
              </a:path>
            </a:pathLst>
          </a:custGeom>
          <a:blipFill>
            <a:blip r:embed="rId3"/>
            <a:stretch>
              <a:fillRect l="0" t="0" r="0" b="-3294"/>
            </a:stretch>
          </a:blipFill>
        </p:spPr>
      </p:sp>
      <p:sp>
        <p:nvSpPr>
          <p:cNvPr name="TextBox 4" id="4"/>
          <p:cNvSpPr txBox="true"/>
          <p:nvPr/>
        </p:nvSpPr>
        <p:spPr>
          <a:xfrm rot="0">
            <a:off x="957494" y="5390496"/>
            <a:ext cx="3668601"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Worksheet 3.1</a:t>
            </a:r>
          </a:p>
        </p:txBody>
      </p:sp>
      <p:sp>
        <p:nvSpPr>
          <p:cNvPr name="TextBox 5" id="5"/>
          <p:cNvSpPr txBox="true"/>
          <p:nvPr/>
        </p:nvSpPr>
        <p:spPr>
          <a:xfrm rot="0">
            <a:off x="17658804" y="9522023"/>
            <a:ext cx="505569"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53</a:t>
            </a:r>
          </a:p>
        </p:txBody>
      </p:sp>
    </p:spTree>
  </p:cSld>
  <p:clrMapOvr>
    <a:masterClrMapping/>
  </p:clrMapOvr>
</p:sld>
</file>

<file path=ppt/slides/slide54.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0909016" y="4489301"/>
            <a:ext cx="5991149" cy="4114800"/>
          </a:xfrm>
          <a:custGeom>
            <a:avLst/>
            <a:gdLst/>
            <a:ahLst/>
            <a:cxnLst/>
            <a:rect r="r" b="b" t="t" l="l"/>
            <a:pathLst>
              <a:path h="4114800" w="5991149">
                <a:moveTo>
                  <a:pt x="0" y="0"/>
                </a:moveTo>
                <a:lnTo>
                  <a:pt x="5991149" y="0"/>
                </a:lnTo>
                <a:lnTo>
                  <a:pt x="5991149"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pic>
        <p:nvPicPr>
          <p:cNvPr name="Picture 4" id="4"/>
          <p:cNvPicPr>
            <a:picLocks noChangeAspect="true"/>
          </p:cNvPicPr>
          <p:nvPr/>
        </p:nvPicPr>
        <p:blipFill>
          <a:blip r:embed="rId5"/>
          <a:srcRect l="0" t="0" r="0" b="0"/>
          <a:stretch>
            <a:fillRect/>
          </a:stretch>
        </p:blipFill>
        <p:spPr>
          <a:xfrm flipH="false" flipV="false" rot="0">
            <a:off x="12077995" y="3959359"/>
            <a:ext cx="1092124" cy="4121222"/>
          </a:xfrm>
          <a:prstGeom prst="rect">
            <a:avLst/>
          </a:prstGeom>
        </p:spPr>
      </p:pic>
      <p:sp>
        <p:nvSpPr>
          <p:cNvPr name="TextBox 5" id="5"/>
          <p:cNvSpPr txBox="true"/>
          <p:nvPr/>
        </p:nvSpPr>
        <p:spPr>
          <a:xfrm rot="0">
            <a:off x="4931938" y="2194082"/>
            <a:ext cx="842412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Role Play Emergency Scenarios</a:t>
            </a:r>
          </a:p>
        </p:txBody>
      </p:sp>
      <p:sp>
        <p:nvSpPr>
          <p:cNvPr name="TextBox 6" id="6"/>
          <p:cNvSpPr txBox="true"/>
          <p:nvPr/>
        </p:nvSpPr>
        <p:spPr>
          <a:xfrm rot="0">
            <a:off x="17656460" y="9522023"/>
            <a:ext cx="510257"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55</a:t>
            </a:r>
          </a:p>
        </p:txBody>
      </p:sp>
      <p:sp>
        <p:nvSpPr>
          <p:cNvPr name="TextBox 7" id="7"/>
          <p:cNvSpPr txBox="true"/>
          <p:nvPr/>
        </p:nvSpPr>
        <p:spPr>
          <a:xfrm rot="0">
            <a:off x="1028700" y="5934245"/>
            <a:ext cx="8652056" cy="1577315"/>
          </a:xfrm>
          <a:prstGeom prst="rect">
            <a:avLst/>
          </a:prstGeom>
        </p:spPr>
        <p:txBody>
          <a:bodyPr anchor="t" rtlCol="false" tIns="0" lIns="0" bIns="0" rIns="0">
            <a:spAutoFit/>
          </a:bodyPr>
          <a:lstStyle/>
          <a:p>
            <a:pPr algn="ctr">
              <a:lnSpc>
                <a:spcPts val="6374"/>
              </a:lnSpc>
            </a:pPr>
            <a:r>
              <a:rPr lang="en-US" sz="4553">
                <a:solidFill>
                  <a:srgbClr val="000000"/>
                </a:solidFill>
                <a:latin typeface="Canva Student Font"/>
              </a:rPr>
              <a:t>You are at home and see something in the oven catch on fire.</a:t>
            </a:r>
          </a:p>
        </p:txBody>
      </p:sp>
    </p:spTree>
  </p:cSld>
  <p:clrMapOvr>
    <a:masterClrMapping/>
  </p:clrMapOvr>
</p:sld>
</file>

<file path=ppt/slides/slide55.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2700000">
            <a:off x="2707469" y="3959664"/>
            <a:ext cx="3692287" cy="6008159"/>
          </a:xfrm>
          <a:custGeom>
            <a:avLst/>
            <a:gdLst/>
            <a:ahLst/>
            <a:cxnLst/>
            <a:rect r="r" b="b" t="t" l="l"/>
            <a:pathLst>
              <a:path h="6008159" w="3692287">
                <a:moveTo>
                  <a:pt x="0" y="0"/>
                </a:moveTo>
                <a:lnTo>
                  <a:pt x="3692286" y="0"/>
                </a:lnTo>
                <a:lnTo>
                  <a:pt x="3692286" y="6008159"/>
                </a:lnTo>
                <a:lnTo>
                  <a:pt x="0" y="6008159"/>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4931938" y="2265909"/>
            <a:ext cx="842412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Role Play Emergency Scenarios</a:t>
            </a:r>
          </a:p>
        </p:txBody>
      </p:sp>
      <p:sp>
        <p:nvSpPr>
          <p:cNvPr name="TextBox 5" id="5"/>
          <p:cNvSpPr txBox="true"/>
          <p:nvPr/>
        </p:nvSpPr>
        <p:spPr>
          <a:xfrm rot="0">
            <a:off x="17645186" y="9522023"/>
            <a:ext cx="532805"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56</a:t>
            </a:r>
          </a:p>
        </p:txBody>
      </p:sp>
      <p:sp>
        <p:nvSpPr>
          <p:cNvPr name="TextBox 6" id="6"/>
          <p:cNvSpPr txBox="true"/>
          <p:nvPr/>
        </p:nvSpPr>
        <p:spPr>
          <a:xfrm rot="0">
            <a:off x="6979598" y="5386428"/>
            <a:ext cx="9346383" cy="1577315"/>
          </a:xfrm>
          <a:prstGeom prst="rect">
            <a:avLst/>
          </a:prstGeom>
        </p:spPr>
        <p:txBody>
          <a:bodyPr anchor="t" rtlCol="false" tIns="0" lIns="0" bIns="0" rIns="0">
            <a:spAutoFit/>
          </a:bodyPr>
          <a:lstStyle/>
          <a:p>
            <a:pPr algn="ctr">
              <a:lnSpc>
                <a:spcPts val="6374"/>
              </a:lnSpc>
            </a:pPr>
            <a:r>
              <a:rPr lang="en-US" sz="4553">
                <a:solidFill>
                  <a:srgbClr val="000000"/>
                </a:solidFill>
                <a:latin typeface="Canva Student Font"/>
              </a:rPr>
              <a:t>You see an old man laying on the ground and he won't respond to you.</a:t>
            </a:r>
          </a:p>
        </p:txBody>
      </p:sp>
    </p:spTree>
  </p:cSld>
  <p:clrMapOvr>
    <a:masterClrMapping/>
  </p:clrMapOvr>
</p:sld>
</file>

<file path=ppt/slides/slide56.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11990918" y="4049222"/>
            <a:ext cx="4679024" cy="4984313"/>
          </a:xfrm>
          <a:custGeom>
            <a:avLst/>
            <a:gdLst/>
            <a:ahLst/>
            <a:cxnLst/>
            <a:rect r="r" b="b" t="t" l="l"/>
            <a:pathLst>
              <a:path h="4984313" w="4679024">
                <a:moveTo>
                  <a:pt x="0" y="0"/>
                </a:moveTo>
                <a:lnTo>
                  <a:pt x="4679025" y="0"/>
                </a:lnTo>
                <a:lnTo>
                  <a:pt x="4679025" y="4984313"/>
                </a:lnTo>
                <a:lnTo>
                  <a:pt x="0" y="4984313"/>
                </a:lnTo>
                <a:lnTo>
                  <a:pt x="0" y="0"/>
                </a:lnTo>
                <a:close/>
              </a:path>
            </a:pathLst>
          </a:custGeom>
          <a:blipFill>
            <a:blip r:embed="rId3"/>
            <a:stretch>
              <a:fillRect l="0" t="0" r="0" b="0"/>
            </a:stretch>
          </a:blipFill>
        </p:spPr>
      </p:sp>
      <p:sp>
        <p:nvSpPr>
          <p:cNvPr name="TextBox 4" id="4"/>
          <p:cNvSpPr txBox="true"/>
          <p:nvPr/>
        </p:nvSpPr>
        <p:spPr>
          <a:xfrm rot="0">
            <a:off x="4931938" y="2339488"/>
            <a:ext cx="8424124"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Role Play Emergency Scenarios</a:t>
            </a:r>
          </a:p>
        </p:txBody>
      </p:sp>
      <p:sp>
        <p:nvSpPr>
          <p:cNvPr name="TextBox 5" id="5"/>
          <p:cNvSpPr txBox="true"/>
          <p:nvPr/>
        </p:nvSpPr>
        <p:spPr>
          <a:xfrm rot="0">
            <a:off x="17677556" y="9522023"/>
            <a:ext cx="468064"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57</a:t>
            </a:r>
          </a:p>
        </p:txBody>
      </p:sp>
      <p:sp>
        <p:nvSpPr>
          <p:cNvPr name="TextBox 6" id="6"/>
          <p:cNvSpPr txBox="true"/>
          <p:nvPr/>
        </p:nvSpPr>
        <p:spPr>
          <a:xfrm rot="0">
            <a:off x="2902632" y="5308047"/>
            <a:ext cx="6401478" cy="2380937"/>
          </a:xfrm>
          <a:prstGeom prst="rect">
            <a:avLst/>
          </a:prstGeom>
        </p:spPr>
        <p:txBody>
          <a:bodyPr anchor="t" rtlCol="false" tIns="0" lIns="0" bIns="0" rIns="0">
            <a:spAutoFit/>
          </a:bodyPr>
          <a:lstStyle/>
          <a:p>
            <a:pPr algn="ctr">
              <a:lnSpc>
                <a:spcPts val="6374"/>
              </a:lnSpc>
            </a:pPr>
            <a:r>
              <a:rPr lang="en-US" sz="4553">
                <a:solidFill>
                  <a:srgbClr val="000000"/>
                </a:solidFill>
                <a:latin typeface="Canva Student Font"/>
              </a:rPr>
              <a:t>You see your friend getting swept out further into the sea. They are struggling to stay afloat.</a:t>
            </a:r>
          </a:p>
        </p:txBody>
      </p:sp>
    </p:spTree>
  </p:cSld>
  <p:clrMapOvr>
    <a:masterClrMapping/>
  </p:clrMapOvr>
</p:sld>
</file>

<file path=ppt/slides/slide57.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388900" y="2119089"/>
            <a:ext cx="5510199" cy="7469610"/>
          </a:xfrm>
          <a:custGeom>
            <a:avLst/>
            <a:gdLst/>
            <a:ahLst/>
            <a:cxnLst/>
            <a:rect r="r" b="b" t="t" l="l"/>
            <a:pathLst>
              <a:path h="7469610" w="5510199">
                <a:moveTo>
                  <a:pt x="0" y="0"/>
                </a:moveTo>
                <a:lnTo>
                  <a:pt x="5510200" y="0"/>
                </a:lnTo>
                <a:lnTo>
                  <a:pt x="5510200" y="7469609"/>
                </a:lnTo>
                <a:lnTo>
                  <a:pt x="0" y="7469609"/>
                </a:lnTo>
                <a:lnTo>
                  <a:pt x="0" y="0"/>
                </a:lnTo>
                <a:close/>
              </a:path>
            </a:pathLst>
          </a:custGeom>
          <a:blipFill>
            <a:blip r:embed="rId3"/>
            <a:stretch>
              <a:fillRect l="0" t="0" r="0" b="-4505"/>
            </a:stretch>
          </a:blipFill>
        </p:spPr>
      </p:sp>
      <p:sp>
        <p:nvSpPr>
          <p:cNvPr name="TextBox 4" id="4"/>
          <p:cNvSpPr txBox="true"/>
          <p:nvPr/>
        </p:nvSpPr>
        <p:spPr>
          <a:xfrm rot="0">
            <a:off x="759646" y="5390496"/>
            <a:ext cx="4064298"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Worksheet 3.2 </a:t>
            </a:r>
          </a:p>
        </p:txBody>
      </p:sp>
      <p:sp>
        <p:nvSpPr>
          <p:cNvPr name="TextBox 5" id="5"/>
          <p:cNvSpPr txBox="true"/>
          <p:nvPr/>
        </p:nvSpPr>
        <p:spPr>
          <a:xfrm rot="0">
            <a:off x="17653632" y="9522023"/>
            <a:ext cx="515913"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58</a:t>
            </a:r>
          </a:p>
        </p:txBody>
      </p:sp>
    </p:spTree>
  </p:cSld>
  <p:clrMapOvr>
    <a:masterClrMapping/>
  </p:clrMapOvr>
</p:sld>
</file>

<file path=ppt/slides/slide58.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383094" y="2054686"/>
            <a:ext cx="5521812" cy="7534012"/>
          </a:xfrm>
          <a:custGeom>
            <a:avLst/>
            <a:gdLst/>
            <a:ahLst/>
            <a:cxnLst/>
            <a:rect r="r" b="b" t="t" l="l"/>
            <a:pathLst>
              <a:path h="7534012" w="5521812">
                <a:moveTo>
                  <a:pt x="0" y="0"/>
                </a:moveTo>
                <a:lnTo>
                  <a:pt x="5521812" y="0"/>
                </a:lnTo>
                <a:lnTo>
                  <a:pt x="5521812" y="7534012"/>
                </a:lnTo>
                <a:lnTo>
                  <a:pt x="0" y="7534012"/>
                </a:lnTo>
                <a:lnTo>
                  <a:pt x="0" y="0"/>
                </a:lnTo>
                <a:close/>
              </a:path>
            </a:pathLst>
          </a:custGeom>
          <a:blipFill>
            <a:blip r:embed="rId3"/>
            <a:stretch>
              <a:fillRect l="0" t="0" r="0" b="-3409"/>
            </a:stretch>
          </a:blipFill>
        </p:spPr>
      </p:sp>
      <p:sp>
        <p:nvSpPr>
          <p:cNvPr name="TextBox 4" id="4"/>
          <p:cNvSpPr txBox="true"/>
          <p:nvPr/>
        </p:nvSpPr>
        <p:spPr>
          <a:xfrm rot="0">
            <a:off x="0" y="5390496"/>
            <a:ext cx="5583590" cy="2292784"/>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Worksheet 3.2 answers</a:t>
            </a:r>
          </a:p>
        </p:txBody>
      </p:sp>
      <p:sp>
        <p:nvSpPr>
          <p:cNvPr name="TextBox 5" id="5"/>
          <p:cNvSpPr txBox="true"/>
          <p:nvPr/>
        </p:nvSpPr>
        <p:spPr>
          <a:xfrm rot="0">
            <a:off x="17645298" y="9522023"/>
            <a:ext cx="532581"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59</a:t>
            </a:r>
          </a:p>
        </p:txBody>
      </p:sp>
    </p:spTree>
  </p:cSld>
  <p:clrMapOvr>
    <a:masterClrMapping/>
  </p:clrMapOvr>
</p:sld>
</file>

<file path=ppt/slides/slide59.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grpSp>
        <p:nvGrpSpPr>
          <p:cNvPr name="Group 3" id="3"/>
          <p:cNvGrpSpPr/>
          <p:nvPr/>
        </p:nvGrpSpPr>
        <p:grpSpPr>
          <a:xfrm rot="0">
            <a:off x="389878" y="56646"/>
            <a:ext cx="3985761" cy="3985761"/>
            <a:chOff x="0" y="0"/>
            <a:chExt cx="812800" cy="812800"/>
          </a:xfrm>
        </p:grpSpPr>
        <p:sp>
          <p:nvSpPr>
            <p:cNvPr name="Freeform 4" id="4"/>
            <p:cNvSpPr/>
            <p:nvPr/>
          </p:nvSpPr>
          <p:spPr>
            <a:xfrm flipH="false" flipV="false" rot="0">
              <a:off x="1813" y="0"/>
              <a:ext cx="809173" cy="812800"/>
            </a:xfrm>
            <a:custGeom>
              <a:avLst/>
              <a:gdLst/>
              <a:ahLst/>
              <a:cxnLst/>
              <a:rect r="r" b="b" t="t" l="l"/>
              <a:pathLst>
                <a:path h="812800" w="809173">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DE632A"/>
            </a:solidFill>
          </p:spPr>
        </p:sp>
        <p:sp>
          <p:nvSpPr>
            <p:cNvPr name="TextBox 5" id="5"/>
            <p:cNvSpPr txBox="true"/>
            <p:nvPr/>
          </p:nvSpPr>
          <p:spPr>
            <a:xfrm>
              <a:off x="76200" y="85725"/>
              <a:ext cx="660400" cy="650875"/>
            </a:xfrm>
            <a:prstGeom prst="rect">
              <a:avLst/>
            </a:prstGeom>
          </p:spPr>
          <p:txBody>
            <a:bodyPr anchor="ctr" rtlCol="false" tIns="50800" lIns="50800" bIns="50800" rIns="50800"/>
            <a:lstStyle/>
            <a:p>
              <a:pPr algn="ctr">
                <a:lnSpc>
                  <a:spcPts val="2880"/>
                </a:lnSpc>
              </a:pPr>
            </a:p>
          </p:txBody>
        </p:sp>
      </p:grpSp>
      <p:pic>
        <p:nvPicPr>
          <p:cNvPr name="Picture 6" id="6"/>
          <p:cNvPicPr>
            <a:picLocks noChangeAspect="true"/>
          </p:cNvPicPr>
          <p:nvPr/>
        </p:nvPicPr>
        <p:blipFill>
          <a:blip r:embed="rId3"/>
          <a:srcRect l="0" t="0" r="0" b="0"/>
          <a:stretch>
            <a:fillRect/>
          </a:stretch>
        </p:blipFill>
        <p:spPr>
          <a:xfrm flipH="false" flipV="false" rot="0">
            <a:off x="724996" y="3956682"/>
            <a:ext cx="1235131" cy="1497128"/>
          </a:xfrm>
          <a:prstGeom prst="rect">
            <a:avLst/>
          </a:prstGeom>
        </p:spPr>
      </p:pic>
      <p:sp>
        <p:nvSpPr>
          <p:cNvPr name="Freeform 7" id="7"/>
          <p:cNvSpPr/>
          <p:nvPr/>
        </p:nvSpPr>
        <p:spPr>
          <a:xfrm flipH="false" flipV="false" rot="0">
            <a:off x="724996" y="7383298"/>
            <a:ext cx="1136811" cy="1021709"/>
          </a:xfrm>
          <a:custGeom>
            <a:avLst/>
            <a:gdLst/>
            <a:ahLst/>
            <a:cxnLst/>
            <a:rect r="r" b="b" t="t" l="l"/>
            <a:pathLst>
              <a:path h="1021709" w="1136811">
                <a:moveTo>
                  <a:pt x="0" y="0"/>
                </a:moveTo>
                <a:lnTo>
                  <a:pt x="1136811" y="0"/>
                </a:lnTo>
                <a:lnTo>
                  <a:pt x="1136811" y="1021709"/>
                </a:lnTo>
                <a:lnTo>
                  <a:pt x="0" y="1021709"/>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8" id="8"/>
          <p:cNvSpPr txBox="true"/>
          <p:nvPr/>
        </p:nvSpPr>
        <p:spPr>
          <a:xfrm rot="0">
            <a:off x="1502879" y="4039386"/>
            <a:ext cx="16589685" cy="5865214"/>
          </a:xfrm>
          <a:prstGeom prst="rect">
            <a:avLst/>
          </a:prstGeom>
        </p:spPr>
        <p:txBody>
          <a:bodyPr anchor="t" rtlCol="false" tIns="0" lIns="0" bIns="0" rIns="0">
            <a:spAutoFit/>
          </a:bodyPr>
          <a:lstStyle/>
          <a:p>
            <a:pPr marL="1412982" indent="-706491" lvl="1">
              <a:lnSpc>
                <a:spcPts val="11845"/>
              </a:lnSpc>
              <a:buFont typeface="Arial"/>
              <a:buChar char="•"/>
            </a:pPr>
            <a:r>
              <a:rPr lang="en-US" sz="6544">
                <a:solidFill>
                  <a:srgbClr val="000000"/>
                </a:solidFill>
                <a:latin typeface="Canva Student Font"/>
              </a:rPr>
              <a:t>Take a deep breath and try to calm down.</a:t>
            </a:r>
          </a:p>
          <a:p>
            <a:pPr marL="1412982" indent="-706491" lvl="1">
              <a:lnSpc>
                <a:spcPts val="11845"/>
              </a:lnSpc>
              <a:buFont typeface="Arial"/>
              <a:buChar char="•"/>
            </a:pPr>
            <a:r>
              <a:rPr lang="en-US" sz="6544">
                <a:solidFill>
                  <a:srgbClr val="000000"/>
                </a:solidFill>
                <a:latin typeface="Canva Student Font"/>
              </a:rPr>
              <a:t>Call 111 (ONLY if it is a real emergency)</a:t>
            </a:r>
          </a:p>
          <a:p>
            <a:pPr marL="1412982" indent="-706491" lvl="1">
              <a:lnSpc>
                <a:spcPts val="11845"/>
              </a:lnSpc>
              <a:buFont typeface="Arial"/>
              <a:buChar char="•"/>
            </a:pPr>
            <a:r>
              <a:rPr lang="en-US" sz="6544">
                <a:solidFill>
                  <a:srgbClr val="000000"/>
                </a:solidFill>
                <a:latin typeface="Canva Student Font"/>
              </a:rPr>
              <a:t>Listen to the other person and answer all their questions</a:t>
            </a:r>
          </a:p>
          <a:p>
            <a:pPr marL="1412982" indent="-706491" lvl="1">
              <a:lnSpc>
                <a:spcPts val="11845"/>
              </a:lnSpc>
              <a:buFont typeface="Arial"/>
              <a:buChar char="•"/>
            </a:pPr>
            <a:r>
              <a:rPr lang="en-US" sz="6544">
                <a:solidFill>
                  <a:srgbClr val="000000"/>
                </a:solidFill>
                <a:latin typeface="Canva Student Font"/>
              </a:rPr>
              <a:t>Stay on the phone until they say it is ok to hang up</a:t>
            </a:r>
          </a:p>
        </p:txBody>
      </p:sp>
      <p:sp>
        <p:nvSpPr>
          <p:cNvPr name="TextBox 9" id="9"/>
          <p:cNvSpPr txBox="true"/>
          <p:nvPr/>
        </p:nvSpPr>
        <p:spPr>
          <a:xfrm rot="0">
            <a:off x="17621150" y="9522023"/>
            <a:ext cx="580876"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60</a:t>
            </a:r>
          </a:p>
        </p:txBody>
      </p:sp>
      <p:sp>
        <p:nvSpPr>
          <p:cNvPr name="TextBox 10" id="10"/>
          <p:cNvSpPr txBox="true"/>
          <p:nvPr/>
        </p:nvSpPr>
        <p:spPr>
          <a:xfrm rot="0">
            <a:off x="724996" y="609539"/>
            <a:ext cx="3315525" cy="2879976"/>
          </a:xfrm>
          <a:prstGeom prst="rect">
            <a:avLst/>
          </a:prstGeom>
        </p:spPr>
        <p:txBody>
          <a:bodyPr anchor="t" rtlCol="false" tIns="0" lIns="0" bIns="0" rIns="0">
            <a:spAutoFit/>
          </a:bodyPr>
          <a:lstStyle/>
          <a:p>
            <a:pPr algn="ctr">
              <a:lnSpc>
                <a:spcPts val="7670"/>
              </a:lnSpc>
            </a:pPr>
            <a:r>
              <a:rPr lang="en-US" sz="5478">
                <a:solidFill>
                  <a:srgbClr val="FFFFFF"/>
                </a:solidFill>
                <a:latin typeface="Bebas Neue Bold"/>
              </a:rPr>
              <a:t>important steps in an emergency</a:t>
            </a:r>
          </a:p>
        </p:txBody>
      </p:sp>
      <p:grpSp>
        <p:nvGrpSpPr>
          <p:cNvPr name="Group 11" id="11"/>
          <p:cNvGrpSpPr/>
          <p:nvPr/>
        </p:nvGrpSpPr>
        <p:grpSpPr>
          <a:xfrm rot="0">
            <a:off x="887704" y="8843709"/>
            <a:ext cx="909714" cy="1060891"/>
            <a:chOff x="0" y="0"/>
            <a:chExt cx="1212952" cy="1414521"/>
          </a:xfrm>
        </p:grpSpPr>
        <p:sp>
          <p:nvSpPr>
            <p:cNvPr name="Freeform 12" id="12"/>
            <p:cNvSpPr/>
            <p:nvPr/>
          </p:nvSpPr>
          <p:spPr>
            <a:xfrm flipH="false" flipV="false" rot="0">
              <a:off x="0" y="0"/>
              <a:ext cx="1212952" cy="1414521"/>
            </a:xfrm>
            <a:custGeom>
              <a:avLst/>
              <a:gdLst/>
              <a:ahLst/>
              <a:cxnLst/>
              <a:rect r="r" b="b" t="t" l="l"/>
              <a:pathLst>
                <a:path h="1414521" w="1212952">
                  <a:moveTo>
                    <a:pt x="0" y="0"/>
                  </a:moveTo>
                  <a:lnTo>
                    <a:pt x="1212952" y="0"/>
                  </a:lnTo>
                  <a:lnTo>
                    <a:pt x="1212952" y="1414521"/>
                  </a:lnTo>
                  <a:lnTo>
                    <a:pt x="0" y="141452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grpSp>
          <p:nvGrpSpPr>
            <p:cNvPr name="Group 13" id="13"/>
            <p:cNvGrpSpPr/>
            <p:nvPr/>
          </p:nvGrpSpPr>
          <p:grpSpPr>
            <a:xfrm rot="0">
              <a:off x="415769" y="121752"/>
              <a:ext cx="510918" cy="267052"/>
              <a:chOff x="0" y="0"/>
              <a:chExt cx="1567180" cy="819150"/>
            </a:xfrm>
          </p:grpSpPr>
          <p:sp>
            <p:nvSpPr>
              <p:cNvPr name="Freeform 14" id="14"/>
              <p:cNvSpPr/>
              <p:nvPr/>
            </p:nvSpPr>
            <p:spPr>
              <a:xfrm flipH="false" flipV="false" rot="0">
                <a:off x="48260" y="49530"/>
                <a:ext cx="1470660" cy="718820"/>
              </a:xfrm>
              <a:custGeom>
                <a:avLst/>
                <a:gdLst/>
                <a:ahLst/>
                <a:cxnLst/>
                <a:rect r="r" b="b" t="t" l="l"/>
                <a:pathLst>
                  <a:path h="718820" w="1470660">
                    <a:moveTo>
                      <a:pt x="867410" y="520700"/>
                    </a:moveTo>
                    <a:cubicBezTo>
                      <a:pt x="765810" y="431800"/>
                      <a:pt x="748030" y="417830"/>
                      <a:pt x="722630" y="406400"/>
                    </a:cubicBezTo>
                    <a:cubicBezTo>
                      <a:pt x="692150" y="393700"/>
                      <a:pt x="654050" y="386080"/>
                      <a:pt x="617220" y="379730"/>
                    </a:cubicBezTo>
                    <a:cubicBezTo>
                      <a:pt x="577850" y="373380"/>
                      <a:pt x="530860" y="370840"/>
                      <a:pt x="492760" y="369570"/>
                    </a:cubicBezTo>
                    <a:cubicBezTo>
                      <a:pt x="461010" y="368300"/>
                      <a:pt x="435610" y="368300"/>
                      <a:pt x="405130" y="368300"/>
                    </a:cubicBezTo>
                    <a:cubicBezTo>
                      <a:pt x="370840" y="368300"/>
                      <a:pt x="330200" y="367030"/>
                      <a:pt x="297180" y="369570"/>
                    </a:cubicBezTo>
                    <a:cubicBezTo>
                      <a:pt x="267970" y="370840"/>
                      <a:pt x="246380" y="377190"/>
                      <a:pt x="217170" y="378460"/>
                    </a:cubicBezTo>
                    <a:cubicBezTo>
                      <a:pt x="180340" y="379730"/>
                      <a:pt x="119380" y="378460"/>
                      <a:pt x="95250" y="373380"/>
                    </a:cubicBezTo>
                    <a:cubicBezTo>
                      <a:pt x="83820" y="370840"/>
                      <a:pt x="80010" y="367030"/>
                      <a:pt x="72390" y="364490"/>
                    </a:cubicBezTo>
                    <a:cubicBezTo>
                      <a:pt x="66040" y="361950"/>
                      <a:pt x="59690" y="359410"/>
                      <a:pt x="54610" y="355600"/>
                    </a:cubicBezTo>
                    <a:cubicBezTo>
                      <a:pt x="49530" y="351790"/>
                      <a:pt x="44450" y="346710"/>
                      <a:pt x="39370" y="341630"/>
                    </a:cubicBezTo>
                    <a:cubicBezTo>
                      <a:pt x="34290" y="336550"/>
                      <a:pt x="30480" y="330200"/>
                      <a:pt x="26670" y="323850"/>
                    </a:cubicBezTo>
                    <a:cubicBezTo>
                      <a:pt x="22860" y="317500"/>
                      <a:pt x="20320" y="311150"/>
                      <a:pt x="19050" y="304800"/>
                    </a:cubicBezTo>
                    <a:cubicBezTo>
                      <a:pt x="17780" y="298450"/>
                      <a:pt x="16510" y="290830"/>
                      <a:pt x="16510" y="284480"/>
                    </a:cubicBezTo>
                    <a:cubicBezTo>
                      <a:pt x="16510" y="278130"/>
                      <a:pt x="17780" y="270510"/>
                      <a:pt x="19050" y="264160"/>
                    </a:cubicBezTo>
                    <a:cubicBezTo>
                      <a:pt x="20320" y="257810"/>
                      <a:pt x="22860" y="250190"/>
                      <a:pt x="26670" y="243840"/>
                    </a:cubicBezTo>
                    <a:cubicBezTo>
                      <a:pt x="29210" y="237490"/>
                      <a:pt x="34290" y="232410"/>
                      <a:pt x="38100" y="227330"/>
                    </a:cubicBezTo>
                    <a:cubicBezTo>
                      <a:pt x="43180" y="222250"/>
                      <a:pt x="48260" y="217170"/>
                      <a:pt x="53340" y="213360"/>
                    </a:cubicBezTo>
                    <a:cubicBezTo>
                      <a:pt x="59690" y="209550"/>
                      <a:pt x="66040" y="205740"/>
                      <a:pt x="72390" y="203200"/>
                    </a:cubicBezTo>
                    <a:cubicBezTo>
                      <a:pt x="78740" y="200660"/>
                      <a:pt x="85090" y="199390"/>
                      <a:pt x="91440" y="198120"/>
                    </a:cubicBezTo>
                    <a:cubicBezTo>
                      <a:pt x="97790" y="196850"/>
                      <a:pt x="105410" y="196850"/>
                      <a:pt x="113030" y="198120"/>
                    </a:cubicBezTo>
                    <a:cubicBezTo>
                      <a:pt x="119380" y="199390"/>
                      <a:pt x="124460" y="199390"/>
                      <a:pt x="133350" y="203200"/>
                    </a:cubicBezTo>
                    <a:cubicBezTo>
                      <a:pt x="151130" y="210820"/>
                      <a:pt x="184150" y="229870"/>
                      <a:pt x="205740" y="250190"/>
                    </a:cubicBezTo>
                    <a:cubicBezTo>
                      <a:pt x="227330" y="270510"/>
                      <a:pt x="246380" y="297180"/>
                      <a:pt x="261620" y="325120"/>
                    </a:cubicBezTo>
                    <a:cubicBezTo>
                      <a:pt x="278130" y="354330"/>
                      <a:pt x="288290" y="392430"/>
                      <a:pt x="298450" y="422910"/>
                    </a:cubicBezTo>
                    <a:cubicBezTo>
                      <a:pt x="307340" y="449580"/>
                      <a:pt x="313690" y="471170"/>
                      <a:pt x="320040" y="496570"/>
                    </a:cubicBezTo>
                    <a:cubicBezTo>
                      <a:pt x="326390" y="523240"/>
                      <a:pt x="334010" y="575310"/>
                      <a:pt x="337820" y="581660"/>
                    </a:cubicBezTo>
                    <a:cubicBezTo>
                      <a:pt x="337820" y="582930"/>
                      <a:pt x="339090" y="581660"/>
                      <a:pt x="339090" y="582930"/>
                    </a:cubicBezTo>
                    <a:cubicBezTo>
                      <a:pt x="340360" y="585470"/>
                      <a:pt x="340360" y="598170"/>
                      <a:pt x="339090" y="605790"/>
                    </a:cubicBezTo>
                    <a:cubicBezTo>
                      <a:pt x="337820" y="613410"/>
                      <a:pt x="337820" y="621030"/>
                      <a:pt x="335280" y="627380"/>
                    </a:cubicBezTo>
                    <a:cubicBezTo>
                      <a:pt x="332740" y="635000"/>
                      <a:pt x="328930" y="641350"/>
                      <a:pt x="325120" y="647700"/>
                    </a:cubicBezTo>
                    <a:cubicBezTo>
                      <a:pt x="321310" y="654050"/>
                      <a:pt x="316230" y="659130"/>
                      <a:pt x="311150" y="664210"/>
                    </a:cubicBezTo>
                    <a:cubicBezTo>
                      <a:pt x="306070" y="669290"/>
                      <a:pt x="299720" y="673100"/>
                      <a:pt x="293370" y="676910"/>
                    </a:cubicBezTo>
                    <a:cubicBezTo>
                      <a:pt x="287020" y="680720"/>
                      <a:pt x="280670" y="683260"/>
                      <a:pt x="273050" y="685800"/>
                    </a:cubicBezTo>
                    <a:cubicBezTo>
                      <a:pt x="266700" y="688340"/>
                      <a:pt x="259080" y="689610"/>
                      <a:pt x="251460" y="689610"/>
                    </a:cubicBezTo>
                    <a:cubicBezTo>
                      <a:pt x="243840" y="689610"/>
                      <a:pt x="237490" y="688340"/>
                      <a:pt x="229870" y="687070"/>
                    </a:cubicBezTo>
                    <a:cubicBezTo>
                      <a:pt x="222250" y="685800"/>
                      <a:pt x="214630" y="683260"/>
                      <a:pt x="208280" y="680720"/>
                    </a:cubicBezTo>
                    <a:cubicBezTo>
                      <a:pt x="201930" y="676910"/>
                      <a:pt x="195580" y="673100"/>
                      <a:pt x="189230" y="668020"/>
                    </a:cubicBezTo>
                    <a:cubicBezTo>
                      <a:pt x="184150" y="662940"/>
                      <a:pt x="177800" y="657860"/>
                      <a:pt x="173990" y="652780"/>
                    </a:cubicBezTo>
                    <a:cubicBezTo>
                      <a:pt x="170180" y="646430"/>
                      <a:pt x="166370" y="640080"/>
                      <a:pt x="163830" y="633730"/>
                    </a:cubicBezTo>
                    <a:cubicBezTo>
                      <a:pt x="161290" y="627380"/>
                      <a:pt x="158750" y="622300"/>
                      <a:pt x="157480" y="612140"/>
                    </a:cubicBezTo>
                    <a:cubicBezTo>
                      <a:pt x="153670" y="586740"/>
                      <a:pt x="153670" y="516890"/>
                      <a:pt x="151130" y="474980"/>
                    </a:cubicBezTo>
                    <a:cubicBezTo>
                      <a:pt x="148590" y="439420"/>
                      <a:pt x="146050" y="406400"/>
                      <a:pt x="143510" y="374650"/>
                    </a:cubicBezTo>
                    <a:cubicBezTo>
                      <a:pt x="140970" y="345440"/>
                      <a:pt x="135890" y="318770"/>
                      <a:pt x="133350" y="292100"/>
                    </a:cubicBezTo>
                    <a:cubicBezTo>
                      <a:pt x="130810" y="265430"/>
                      <a:pt x="128270" y="238760"/>
                      <a:pt x="125730" y="213360"/>
                    </a:cubicBezTo>
                    <a:cubicBezTo>
                      <a:pt x="123190" y="189230"/>
                      <a:pt x="119380" y="157480"/>
                      <a:pt x="118110" y="140970"/>
                    </a:cubicBezTo>
                    <a:cubicBezTo>
                      <a:pt x="118110" y="132080"/>
                      <a:pt x="116840" y="128270"/>
                      <a:pt x="118110" y="121920"/>
                    </a:cubicBezTo>
                    <a:cubicBezTo>
                      <a:pt x="119380" y="115570"/>
                      <a:pt x="120650" y="107950"/>
                      <a:pt x="123190" y="101600"/>
                    </a:cubicBezTo>
                    <a:cubicBezTo>
                      <a:pt x="125730" y="95250"/>
                      <a:pt x="129540" y="90170"/>
                      <a:pt x="133350" y="85090"/>
                    </a:cubicBezTo>
                    <a:cubicBezTo>
                      <a:pt x="137160" y="80010"/>
                      <a:pt x="142240" y="73660"/>
                      <a:pt x="147320" y="69850"/>
                    </a:cubicBezTo>
                    <a:cubicBezTo>
                      <a:pt x="152400" y="66040"/>
                      <a:pt x="157480" y="62230"/>
                      <a:pt x="163830" y="59690"/>
                    </a:cubicBezTo>
                    <a:cubicBezTo>
                      <a:pt x="170180" y="57150"/>
                      <a:pt x="176530" y="54610"/>
                      <a:pt x="182880" y="53340"/>
                    </a:cubicBezTo>
                    <a:cubicBezTo>
                      <a:pt x="189230" y="52070"/>
                      <a:pt x="196850" y="50800"/>
                      <a:pt x="203200" y="50800"/>
                    </a:cubicBezTo>
                    <a:cubicBezTo>
                      <a:pt x="209550" y="50800"/>
                      <a:pt x="215900" y="53340"/>
                      <a:pt x="222250" y="54610"/>
                    </a:cubicBezTo>
                    <a:cubicBezTo>
                      <a:pt x="228600" y="57150"/>
                      <a:pt x="234950" y="58420"/>
                      <a:pt x="241300" y="62230"/>
                    </a:cubicBezTo>
                    <a:cubicBezTo>
                      <a:pt x="246380" y="64770"/>
                      <a:pt x="251460" y="69850"/>
                      <a:pt x="256540" y="73660"/>
                    </a:cubicBezTo>
                    <a:cubicBezTo>
                      <a:pt x="261620" y="78740"/>
                      <a:pt x="265430" y="83820"/>
                      <a:pt x="269240" y="88900"/>
                    </a:cubicBezTo>
                    <a:cubicBezTo>
                      <a:pt x="273050" y="93980"/>
                      <a:pt x="275590" y="100330"/>
                      <a:pt x="278130" y="106680"/>
                    </a:cubicBezTo>
                    <a:cubicBezTo>
                      <a:pt x="280670" y="113030"/>
                      <a:pt x="281940" y="118110"/>
                      <a:pt x="283210" y="127000"/>
                    </a:cubicBezTo>
                    <a:cubicBezTo>
                      <a:pt x="285750" y="147320"/>
                      <a:pt x="283210" y="195580"/>
                      <a:pt x="283210" y="227330"/>
                    </a:cubicBezTo>
                    <a:cubicBezTo>
                      <a:pt x="283210" y="256540"/>
                      <a:pt x="273050" y="287020"/>
                      <a:pt x="281940" y="311150"/>
                    </a:cubicBezTo>
                    <a:cubicBezTo>
                      <a:pt x="290830" y="334010"/>
                      <a:pt x="318770" y="345440"/>
                      <a:pt x="334010" y="369570"/>
                    </a:cubicBezTo>
                    <a:cubicBezTo>
                      <a:pt x="351790" y="397510"/>
                      <a:pt x="353060" y="452120"/>
                      <a:pt x="379730" y="472440"/>
                    </a:cubicBezTo>
                    <a:cubicBezTo>
                      <a:pt x="406400" y="492760"/>
                      <a:pt x="454660" y="487680"/>
                      <a:pt x="491490" y="488950"/>
                    </a:cubicBezTo>
                    <a:cubicBezTo>
                      <a:pt x="525780" y="490220"/>
                      <a:pt x="558800" y="485140"/>
                      <a:pt x="591820" y="481330"/>
                    </a:cubicBezTo>
                    <a:cubicBezTo>
                      <a:pt x="622300" y="478790"/>
                      <a:pt x="652780" y="472440"/>
                      <a:pt x="681990" y="469900"/>
                    </a:cubicBezTo>
                    <a:cubicBezTo>
                      <a:pt x="709930" y="467360"/>
                      <a:pt x="735330" y="466090"/>
                      <a:pt x="762000" y="467360"/>
                    </a:cubicBezTo>
                    <a:cubicBezTo>
                      <a:pt x="788670" y="468630"/>
                      <a:pt x="812800" y="477520"/>
                      <a:pt x="839470" y="480060"/>
                    </a:cubicBezTo>
                    <a:cubicBezTo>
                      <a:pt x="869950" y="483870"/>
                      <a:pt x="904240" y="480060"/>
                      <a:pt x="934720" y="485140"/>
                    </a:cubicBezTo>
                    <a:cubicBezTo>
                      <a:pt x="962660" y="490220"/>
                      <a:pt x="991870" y="500380"/>
                      <a:pt x="1013460" y="508000"/>
                    </a:cubicBezTo>
                    <a:cubicBezTo>
                      <a:pt x="1029970" y="513080"/>
                      <a:pt x="1045210" y="519430"/>
                      <a:pt x="1056640" y="524510"/>
                    </a:cubicBezTo>
                    <a:cubicBezTo>
                      <a:pt x="1065530" y="528320"/>
                      <a:pt x="1071880" y="530860"/>
                      <a:pt x="1078230" y="534670"/>
                    </a:cubicBezTo>
                    <a:cubicBezTo>
                      <a:pt x="1084580" y="538480"/>
                      <a:pt x="1092200" y="543560"/>
                      <a:pt x="1097280" y="548640"/>
                    </a:cubicBezTo>
                    <a:cubicBezTo>
                      <a:pt x="1103630" y="553720"/>
                      <a:pt x="1108710" y="561340"/>
                      <a:pt x="1112520" y="567690"/>
                    </a:cubicBezTo>
                    <a:cubicBezTo>
                      <a:pt x="1116330" y="574040"/>
                      <a:pt x="1120140" y="581660"/>
                      <a:pt x="1122680" y="589280"/>
                    </a:cubicBezTo>
                    <a:cubicBezTo>
                      <a:pt x="1125220" y="596900"/>
                      <a:pt x="1126490" y="604520"/>
                      <a:pt x="1127760" y="612140"/>
                    </a:cubicBezTo>
                    <a:cubicBezTo>
                      <a:pt x="1129030" y="619760"/>
                      <a:pt x="1127760" y="628650"/>
                      <a:pt x="1126490" y="636270"/>
                    </a:cubicBezTo>
                    <a:cubicBezTo>
                      <a:pt x="1125220" y="643890"/>
                      <a:pt x="1122680" y="651510"/>
                      <a:pt x="1120140" y="659130"/>
                    </a:cubicBezTo>
                    <a:cubicBezTo>
                      <a:pt x="1116330" y="666750"/>
                      <a:pt x="1112520" y="673100"/>
                      <a:pt x="1107440" y="679450"/>
                    </a:cubicBezTo>
                    <a:cubicBezTo>
                      <a:pt x="1102360" y="685800"/>
                      <a:pt x="1097280" y="692150"/>
                      <a:pt x="1090930" y="697230"/>
                    </a:cubicBezTo>
                    <a:cubicBezTo>
                      <a:pt x="1084580" y="702310"/>
                      <a:pt x="1078230" y="706120"/>
                      <a:pt x="1070610" y="709930"/>
                    </a:cubicBezTo>
                    <a:cubicBezTo>
                      <a:pt x="1062990" y="713740"/>
                      <a:pt x="1055370" y="716280"/>
                      <a:pt x="1047750" y="717550"/>
                    </a:cubicBezTo>
                    <a:cubicBezTo>
                      <a:pt x="1040130" y="718820"/>
                      <a:pt x="1031240" y="718820"/>
                      <a:pt x="1023620" y="718820"/>
                    </a:cubicBezTo>
                    <a:cubicBezTo>
                      <a:pt x="1016000" y="718820"/>
                      <a:pt x="1010920" y="717550"/>
                      <a:pt x="1000760" y="715010"/>
                    </a:cubicBezTo>
                    <a:cubicBezTo>
                      <a:pt x="981710" y="711200"/>
                      <a:pt x="947420" y="703580"/>
                      <a:pt x="918210" y="693420"/>
                    </a:cubicBezTo>
                    <a:cubicBezTo>
                      <a:pt x="885190" y="680720"/>
                      <a:pt x="845820" y="659130"/>
                      <a:pt x="812800" y="643890"/>
                    </a:cubicBezTo>
                    <a:cubicBezTo>
                      <a:pt x="784860" y="631190"/>
                      <a:pt x="763270" y="623570"/>
                      <a:pt x="735330" y="609600"/>
                    </a:cubicBezTo>
                    <a:cubicBezTo>
                      <a:pt x="702310" y="593090"/>
                      <a:pt x="664210" y="570230"/>
                      <a:pt x="627380" y="549910"/>
                    </a:cubicBezTo>
                    <a:cubicBezTo>
                      <a:pt x="590550" y="529590"/>
                      <a:pt x="546100" y="511810"/>
                      <a:pt x="515620" y="490220"/>
                    </a:cubicBezTo>
                    <a:cubicBezTo>
                      <a:pt x="492760" y="473710"/>
                      <a:pt x="480060" y="457200"/>
                      <a:pt x="458470" y="439420"/>
                    </a:cubicBezTo>
                    <a:cubicBezTo>
                      <a:pt x="434340" y="419100"/>
                      <a:pt x="402590" y="398780"/>
                      <a:pt x="378460" y="377190"/>
                    </a:cubicBezTo>
                    <a:cubicBezTo>
                      <a:pt x="355600" y="356870"/>
                      <a:pt x="336550" y="334010"/>
                      <a:pt x="317500" y="312420"/>
                    </a:cubicBezTo>
                    <a:cubicBezTo>
                      <a:pt x="298450" y="290830"/>
                      <a:pt x="270510" y="273050"/>
                      <a:pt x="264160" y="248920"/>
                    </a:cubicBezTo>
                    <a:cubicBezTo>
                      <a:pt x="257810" y="224790"/>
                      <a:pt x="284480" y="194310"/>
                      <a:pt x="283210" y="166370"/>
                    </a:cubicBezTo>
                    <a:cubicBezTo>
                      <a:pt x="281940" y="135890"/>
                      <a:pt x="237490" y="87630"/>
                      <a:pt x="248920" y="72390"/>
                    </a:cubicBezTo>
                    <a:cubicBezTo>
                      <a:pt x="262890" y="54610"/>
                      <a:pt x="334010" y="77470"/>
                      <a:pt x="381000" y="83820"/>
                    </a:cubicBezTo>
                    <a:cubicBezTo>
                      <a:pt x="436880" y="91440"/>
                      <a:pt x="508000" y="107950"/>
                      <a:pt x="562610" y="118110"/>
                    </a:cubicBezTo>
                    <a:cubicBezTo>
                      <a:pt x="605790" y="127000"/>
                      <a:pt x="642620" y="134620"/>
                      <a:pt x="680720" y="140970"/>
                    </a:cubicBezTo>
                    <a:cubicBezTo>
                      <a:pt x="717550" y="147320"/>
                      <a:pt x="749300" y="152400"/>
                      <a:pt x="787400" y="157480"/>
                    </a:cubicBezTo>
                    <a:cubicBezTo>
                      <a:pt x="831850" y="162560"/>
                      <a:pt x="891540" y="167640"/>
                      <a:pt x="932180" y="170180"/>
                    </a:cubicBezTo>
                    <a:cubicBezTo>
                      <a:pt x="961390" y="172720"/>
                      <a:pt x="982980" y="172720"/>
                      <a:pt x="1009650" y="173990"/>
                    </a:cubicBezTo>
                    <a:cubicBezTo>
                      <a:pt x="1036320" y="175260"/>
                      <a:pt x="1062990" y="175260"/>
                      <a:pt x="1089660" y="175260"/>
                    </a:cubicBezTo>
                    <a:cubicBezTo>
                      <a:pt x="1117600" y="175260"/>
                      <a:pt x="1151890" y="175260"/>
                      <a:pt x="1176020" y="173990"/>
                    </a:cubicBezTo>
                    <a:cubicBezTo>
                      <a:pt x="1192530" y="173990"/>
                      <a:pt x="1210310" y="176530"/>
                      <a:pt x="1217930" y="171450"/>
                    </a:cubicBezTo>
                    <a:cubicBezTo>
                      <a:pt x="1224280" y="167640"/>
                      <a:pt x="1223010" y="158750"/>
                      <a:pt x="1226820" y="152400"/>
                    </a:cubicBezTo>
                    <a:cubicBezTo>
                      <a:pt x="1230630" y="146050"/>
                      <a:pt x="1234440" y="140970"/>
                      <a:pt x="1239520" y="135890"/>
                    </a:cubicBezTo>
                    <a:cubicBezTo>
                      <a:pt x="1244600" y="130810"/>
                      <a:pt x="1250950" y="127000"/>
                      <a:pt x="1257300" y="123190"/>
                    </a:cubicBezTo>
                    <a:cubicBezTo>
                      <a:pt x="1263650" y="119380"/>
                      <a:pt x="1270000" y="116840"/>
                      <a:pt x="1276350" y="114300"/>
                    </a:cubicBezTo>
                    <a:cubicBezTo>
                      <a:pt x="1282700" y="111760"/>
                      <a:pt x="1290320" y="110490"/>
                      <a:pt x="1297940" y="110490"/>
                    </a:cubicBezTo>
                    <a:cubicBezTo>
                      <a:pt x="1304290" y="110490"/>
                      <a:pt x="1311910" y="110490"/>
                      <a:pt x="1318260" y="111760"/>
                    </a:cubicBezTo>
                    <a:cubicBezTo>
                      <a:pt x="1324610" y="113030"/>
                      <a:pt x="1332230" y="115570"/>
                      <a:pt x="1338580" y="118110"/>
                    </a:cubicBezTo>
                    <a:cubicBezTo>
                      <a:pt x="1344930" y="120650"/>
                      <a:pt x="1351280" y="124460"/>
                      <a:pt x="1357630" y="129540"/>
                    </a:cubicBezTo>
                    <a:cubicBezTo>
                      <a:pt x="1362710" y="133350"/>
                      <a:pt x="1369060" y="139700"/>
                      <a:pt x="1372870" y="144780"/>
                    </a:cubicBezTo>
                    <a:cubicBezTo>
                      <a:pt x="1376680" y="149860"/>
                      <a:pt x="1380490" y="156210"/>
                      <a:pt x="1383030" y="162560"/>
                    </a:cubicBezTo>
                    <a:cubicBezTo>
                      <a:pt x="1385570" y="168910"/>
                      <a:pt x="1388110" y="176530"/>
                      <a:pt x="1389380" y="182880"/>
                    </a:cubicBezTo>
                    <a:cubicBezTo>
                      <a:pt x="1390650" y="190500"/>
                      <a:pt x="1390650" y="196850"/>
                      <a:pt x="1390650" y="204470"/>
                    </a:cubicBezTo>
                    <a:cubicBezTo>
                      <a:pt x="1390650" y="212090"/>
                      <a:pt x="1388110" y="215900"/>
                      <a:pt x="1386840" y="226060"/>
                    </a:cubicBezTo>
                    <a:cubicBezTo>
                      <a:pt x="1383030" y="248920"/>
                      <a:pt x="1375410" y="300990"/>
                      <a:pt x="1369060" y="335280"/>
                    </a:cubicBezTo>
                    <a:cubicBezTo>
                      <a:pt x="1362710" y="365760"/>
                      <a:pt x="1355090" y="389890"/>
                      <a:pt x="1350010" y="420370"/>
                    </a:cubicBezTo>
                    <a:cubicBezTo>
                      <a:pt x="1343660" y="454660"/>
                      <a:pt x="1338580" y="497840"/>
                      <a:pt x="1336040" y="530860"/>
                    </a:cubicBezTo>
                    <a:cubicBezTo>
                      <a:pt x="1333500" y="558800"/>
                      <a:pt x="1347470" y="600710"/>
                      <a:pt x="1334770" y="608330"/>
                    </a:cubicBezTo>
                    <a:cubicBezTo>
                      <a:pt x="1316990" y="618490"/>
                      <a:pt x="1247140" y="535940"/>
                      <a:pt x="1214120" y="539750"/>
                    </a:cubicBezTo>
                    <a:cubicBezTo>
                      <a:pt x="1188720" y="543560"/>
                      <a:pt x="1164590" y="603250"/>
                      <a:pt x="1151890" y="599440"/>
                    </a:cubicBezTo>
                    <a:cubicBezTo>
                      <a:pt x="1139190" y="594360"/>
                      <a:pt x="1145540" y="538480"/>
                      <a:pt x="1137920" y="506730"/>
                    </a:cubicBezTo>
                    <a:cubicBezTo>
                      <a:pt x="1129030" y="471170"/>
                      <a:pt x="1112520" y="430530"/>
                      <a:pt x="1097280" y="398780"/>
                    </a:cubicBezTo>
                    <a:cubicBezTo>
                      <a:pt x="1084580" y="372110"/>
                      <a:pt x="1049020" y="332740"/>
                      <a:pt x="1054100" y="327660"/>
                    </a:cubicBezTo>
                    <a:cubicBezTo>
                      <a:pt x="1059180" y="322580"/>
                      <a:pt x="1111250" y="351790"/>
                      <a:pt x="1132840" y="372110"/>
                    </a:cubicBezTo>
                    <a:cubicBezTo>
                      <a:pt x="1155700" y="392430"/>
                      <a:pt x="1174750" y="417830"/>
                      <a:pt x="1187450" y="447040"/>
                    </a:cubicBezTo>
                    <a:cubicBezTo>
                      <a:pt x="1201420" y="480060"/>
                      <a:pt x="1212850" y="528320"/>
                      <a:pt x="1206500" y="562610"/>
                    </a:cubicBezTo>
                    <a:cubicBezTo>
                      <a:pt x="1201420" y="591820"/>
                      <a:pt x="1187450" y="623570"/>
                      <a:pt x="1163320" y="640080"/>
                    </a:cubicBezTo>
                    <a:cubicBezTo>
                      <a:pt x="1132840" y="660400"/>
                      <a:pt x="1065530" y="669290"/>
                      <a:pt x="1028700" y="660400"/>
                    </a:cubicBezTo>
                    <a:cubicBezTo>
                      <a:pt x="998220" y="654050"/>
                      <a:pt x="972820" y="631190"/>
                      <a:pt x="952500" y="609600"/>
                    </a:cubicBezTo>
                    <a:cubicBezTo>
                      <a:pt x="930910" y="588010"/>
                      <a:pt x="915670" y="556260"/>
                      <a:pt x="902970" y="529590"/>
                    </a:cubicBezTo>
                    <a:cubicBezTo>
                      <a:pt x="891540" y="504190"/>
                      <a:pt x="886460" y="482600"/>
                      <a:pt x="880110" y="453390"/>
                    </a:cubicBezTo>
                    <a:cubicBezTo>
                      <a:pt x="872490" y="417830"/>
                      <a:pt x="869950" y="374650"/>
                      <a:pt x="863600" y="332740"/>
                    </a:cubicBezTo>
                    <a:cubicBezTo>
                      <a:pt x="855980" y="287020"/>
                      <a:pt x="820420" y="212090"/>
                      <a:pt x="838200" y="190500"/>
                    </a:cubicBezTo>
                    <a:cubicBezTo>
                      <a:pt x="852170" y="173990"/>
                      <a:pt x="918210" y="177800"/>
                      <a:pt x="924560" y="189230"/>
                    </a:cubicBezTo>
                    <a:cubicBezTo>
                      <a:pt x="930910" y="200660"/>
                      <a:pt x="880110" y="264160"/>
                      <a:pt x="878840" y="262890"/>
                    </a:cubicBezTo>
                    <a:cubicBezTo>
                      <a:pt x="877570" y="261620"/>
                      <a:pt x="894080" y="199390"/>
                      <a:pt x="913130" y="187960"/>
                    </a:cubicBezTo>
                    <a:cubicBezTo>
                      <a:pt x="932180" y="176530"/>
                      <a:pt x="963930" y="189230"/>
                      <a:pt x="993140" y="191770"/>
                    </a:cubicBezTo>
                    <a:cubicBezTo>
                      <a:pt x="1026160" y="194310"/>
                      <a:pt x="1068070" y="199390"/>
                      <a:pt x="1102360" y="207010"/>
                    </a:cubicBezTo>
                    <a:cubicBezTo>
                      <a:pt x="1135380" y="214630"/>
                      <a:pt x="1164590" y="227330"/>
                      <a:pt x="1195070" y="237490"/>
                    </a:cubicBezTo>
                    <a:cubicBezTo>
                      <a:pt x="1226820" y="247650"/>
                      <a:pt x="1262380" y="256540"/>
                      <a:pt x="1290320" y="270510"/>
                    </a:cubicBezTo>
                    <a:cubicBezTo>
                      <a:pt x="1315720" y="283210"/>
                      <a:pt x="1337310" y="297180"/>
                      <a:pt x="1356360" y="316230"/>
                    </a:cubicBezTo>
                    <a:cubicBezTo>
                      <a:pt x="1375410" y="335280"/>
                      <a:pt x="1391920" y="360680"/>
                      <a:pt x="1403350" y="387350"/>
                    </a:cubicBezTo>
                    <a:cubicBezTo>
                      <a:pt x="1416050" y="416560"/>
                      <a:pt x="1419860" y="455930"/>
                      <a:pt x="1423670" y="487680"/>
                    </a:cubicBezTo>
                    <a:cubicBezTo>
                      <a:pt x="1427480" y="516890"/>
                      <a:pt x="1428750" y="543560"/>
                      <a:pt x="1426210" y="572770"/>
                    </a:cubicBezTo>
                    <a:cubicBezTo>
                      <a:pt x="1423670" y="603250"/>
                      <a:pt x="1426210" y="642620"/>
                      <a:pt x="1408430" y="664210"/>
                    </a:cubicBezTo>
                    <a:cubicBezTo>
                      <a:pt x="1390650" y="687070"/>
                      <a:pt x="1344930" y="707390"/>
                      <a:pt x="1315720" y="706120"/>
                    </a:cubicBezTo>
                    <a:cubicBezTo>
                      <a:pt x="1289050" y="704850"/>
                      <a:pt x="1258570" y="685800"/>
                      <a:pt x="1242060" y="665480"/>
                    </a:cubicBezTo>
                    <a:cubicBezTo>
                      <a:pt x="1225550" y="645160"/>
                      <a:pt x="1221740" y="613410"/>
                      <a:pt x="1216660" y="582930"/>
                    </a:cubicBezTo>
                    <a:cubicBezTo>
                      <a:pt x="1211580" y="547370"/>
                      <a:pt x="1215390" y="499110"/>
                      <a:pt x="1216660" y="463550"/>
                    </a:cubicBezTo>
                    <a:cubicBezTo>
                      <a:pt x="1217930" y="433070"/>
                      <a:pt x="1217930" y="408940"/>
                      <a:pt x="1220470" y="381000"/>
                    </a:cubicBezTo>
                    <a:cubicBezTo>
                      <a:pt x="1221740" y="354330"/>
                      <a:pt x="1226820" y="327660"/>
                      <a:pt x="1228090" y="299720"/>
                    </a:cubicBezTo>
                    <a:cubicBezTo>
                      <a:pt x="1229360" y="271780"/>
                      <a:pt x="1244600" y="232410"/>
                      <a:pt x="1230630" y="215900"/>
                    </a:cubicBezTo>
                    <a:cubicBezTo>
                      <a:pt x="1214120" y="196850"/>
                      <a:pt x="1160780" y="201930"/>
                      <a:pt x="1125220" y="199390"/>
                    </a:cubicBezTo>
                    <a:cubicBezTo>
                      <a:pt x="1090930" y="196850"/>
                      <a:pt x="1054100" y="199390"/>
                      <a:pt x="1021080" y="201930"/>
                    </a:cubicBezTo>
                    <a:cubicBezTo>
                      <a:pt x="990600" y="204470"/>
                      <a:pt x="962660" y="212090"/>
                      <a:pt x="932180" y="215900"/>
                    </a:cubicBezTo>
                    <a:cubicBezTo>
                      <a:pt x="899160" y="219710"/>
                      <a:pt x="862330" y="220980"/>
                      <a:pt x="829310" y="222250"/>
                    </a:cubicBezTo>
                    <a:cubicBezTo>
                      <a:pt x="800100" y="223520"/>
                      <a:pt x="774700" y="222250"/>
                      <a:pt x="746760" y="222250"/>
                    </a:cubicBezTo>
                    <a:cubicBezTo>
                      <a:pt x="718820" y="222250"/>
                      <a:pt x="692150" y="224790"/>
                      <a:pt x="664210" y="224790"/>
                    </a:cubicBezTo>
                    <a:cubicBezTo>
                      <a:pt x="635000" y="226060"/>
                      <a:pt x="605790" y="226060"/>
                      <a:pt x="575310" y="226060"/>
                    </a:cubicBezTo>
                    <a:cubicBezTo>
                      <a:pt x="543560" y="226060"/>
                      <a:pt x="510540" y="227330"/>
                      <a:pt x="478790" y="227330"/>
                    </a:cubicBezTo>
                    <a:cubicBezTo>
                      <a:pt x="448310" y="227330"/>
                      <a:pt x="420370" y="224790"/>
                      <a:pt x="391160" y="224790"/>
                    </a:cubicBezTo>
                    <a:cubicBezTo>
                      <a:pt x="361950" y="223520"/>
                      <a:pt x="332740" y="223520"/>
                      <a:pt x="302260" y="223520"/>
                    </a:cubicBezTo>
                    <a:cubicBezTo>
                      <a:pt x="269240" y="223520"/>
                      <a:pt x="218440" y="238760"/>
                      <a:pt x="200660" y="223520"/>
                    </a:cubicBezTo>
                    <a:cubicBezTo>
                      <a:pt x="185420" y="209550"/>
                      <a:pt x="182880" y="153670"/>
                      <a:pt x="193040" y="147320"/>
                    </a:cubicBezTo>
                    <a:cubicBezTo>
                      <a:pt x="203200" y="140970"/>
                      <a:pt x="241300" y="171450"/>
                      <a:pt x="265430" y="189230"/>
                    </a:cubicBezTo>
                    <a:cubicBezTo>
                      <a:pt x="293370" y="210820"/>
                      <a:pt x="321310" y="241300"/>
                      <a:pt x="346710" y="269240"/>
                    </a:cubicBezTo>
                    <a:cubicBezTo>
                      <a:pt x="372110" y="297180"/>
                      <a:pt x="393700" y="334010"/>
                      <a:pt x="419100" y="355600"/>
                    </a:cubicBezTo>
                    <a:cubicBezTo>
                      <a:pt x="439420" y="373380"/>
                      <a:pt x="459740" y="386080"/>
                      <a:pt x="483870" y="396240"/>
                    </a:cubicBezTo>
                    <a:cubicBezTo>
                      <a:pt x="509270" y="407670"/>
                      <a:pt x="537210" y="414020"/>
                      <a:pt x="567690" y="420370"/>
                    </a:cubicBezTo>
                    <a:cubicBezTo>
                      <a:pt x="601980" y="427990"/>
                      <a:pt x="646430" y="433070"/>
                      <a:pt x="680720" y="436880"/>
                    </a:cubicBezTo>
                    <a:cubicBezTo>
                      <a:pt x="708660" y="439420"/>
                      <a:pt x="731520" y="440690"/>
                      <a:pt x="759460" y="441960"/>
                    </a:cubicBezTo>
                    <a:cubicBezTo>
                      <a:pt x="789940" y="443230"/>
                      <a:pt x="821690" y="444500"/>
                      <a:pt x="854710" y="445770"/>
                    </a:cubicBezTo>
                    <a:cubicBezTo>
                      <a:pt x="889000" y="447040"/>
                      <a:pt x="925830" y="449580"/>
                      <a:pt x="961390" y="450850"/>
                    </a:cubicBezTo>
                    <a:cubicBezTo>
                      <a:pt x="995680" y="452120"/>
                      <a:pt x="1027430" y="453390"/>
                      <a:pt x="1062990" y="453390"/>
                    </a:cubicBezTo>
                    <a:cubicBezTo>
                      <a:pt x="1101090" y="453390"/>
                      <a:pt x="1145540" y="453390"/>
                      <a:pt x="1182370" y="452120"/>
                    </a:cubicBezTo>
                    <a:cubicBezTo>
                      <a:pt x="1214120" y="452120"/>
                      <a:pt x="1242060" y="449580"/>
                      <a:pt x="1270000" y="449580"/>
                    </a:cubicBezTo>
                    <a:cubicBezTo>
                      <a:pt x="1296670" y="449580"/>
                      <a:pt x="1344930" y="459740"/>
                      <a:pt x="1348740" y="449580"/>
                    </a:cubicBezTo>
                    <a:cubicBezTo>
                      <a:pt x="1352550" y="439420"/>
                      <a:pt x="1300480" y="411480"/>
                      <a:pt x="1289050" y="387350"/>
                    </a:cubicBezTo>
                    <a:cubicBezTo>
                      <a:pt x="1277620" y="363220"/>
                      <a:pt x="1294130" y="322580"/>
                      <a:pt x="1277620" y="303530"/>
                    </a:cubicBezTo>
                    <a:cubicBezTo>
                      <a:pt x="1259840" y="283210"/>
                      <a:pt x="1210310" y="280670"/>
                      <a:pt x="1177290" y="275590"/>
                    </a:cubicBezTo>
                    <a:cubicBezTo>
                      <a:pt x="1145540" y="271780"/>
                      <a:pt x="1113790" y="275590"/>
                      <a:pt x="1084580" y="275590"/>
                    </a:cubicBezTo>
                    <a:cubicBezTo>
                      <a:pt x="1056640" y="275590"/>
                      <a:pt x="1033780" y="276860"/>
                      <a:pt x="1005840" y="276860"/>
                    </a:cubicBezTo>
                    <a:cubicBezTo>
                      <a:pt x="972820" y="276860"/>
                      <a:pt x="933450" y="276860"/>
                      <a:pt x="899160" y="278130"/>
                    </a:cubicBezTo>
                    <a:cubicBezTo>
                      <a:pt x="867410" y="278130"/>
                      <a:pt x="833120" y="280670"/>
                      <a:pt x="805180" y="280670"/>
                    </a:cubicBezTo>
                    <a:cubicBezTo>
                      <a:pt x="781050" y="280670"/>
                      <a:pt x="755650" y="275590"/>
                      <a:pt x="739140" y="280670"/>
                    </a:cubicBezTo>
                    <a:cubicBezTo>
                      <a:pt x="727710" y="284480"/>
                      <a:pt x="722630" y="293370"/>
                      <a:pt x="712470" y="297180"/>
                    </a:cubicBezTo>
                    <a:cubicBezTo>
                      <a:pt x="702310" y="300990"/>
                      <a:pt x="690880" y="304800"/>
                      <a:pt x="680720" y="304800"/>
                    </a:cubicBezTo>
                    <a:cubicBezTo>
                      <a:pt x="670560" y="304800"/>
                      <a:pt x="660400" y="303530"/>
                      <a:pt x="650240" y="300990"/>
                    </a:cubicBezTo>
                    <a:cubicBezTo>
                      <a:pt x="640080" y="298450"/>
                      <a:pt x="629920" y="294640"/>
                      <a:pt x="621030" y="288290"/>
                    </a:cubicBezTo>
                    <a:cubicBezTo>
                      <a:pt x="612140" y="283210"/>
                      <a:pt x="604520" y="274320"/>
                      <a:pt x="598170" y="266700"/>
                    </a:cubicBezTo>
                    <a:cubicBezTo>
                      <a:pt x="591820" y="257810"/>
                      <a:pt x="586740" y="248920"/>
                      <a:pt x="582930" y="238760"/>
                    </a:cubicBezTo>
                    <a:cubicBezTo>
                      <a:pt x="579120" y="228600"/>
                      <a:pt x="577850" y="218440"/>
                      <a:pt x="577850" y="208280"/>
                    </a:cubicBezTo>
                    <a:cubicBezTo>
                      <a:pt x="577850" y="198120"/>
                      <a:pt x="579120" y="186690"/>
                      <a:pt x="582930" y="176530"/>
                    </a:cubicBezTo>
                    <a:cubicBezTo>
                      <a:pt x="585470" y="166370"/>
                      <a:pt x="590550" y="156210"/>
                      <a:pt x="596900" y="148590"/>
                    </a:cubicBezTo>
                    <a:cubicBezTo>
                      <a:pt x="603250" y="139700"/>
                      <a:pt x="610870" y="133350"/>
                      <a:pt x="619760" y="127000"/>
                    </a:cubicBezTo>
                    <a:cubicBezTo>
                      <a:pt x="628650" y="120650"/>
                      <a:pt x="638810" y="115570"/>
                      <a:pt x="648970" y="113030"/>
                    </a:cubicBezTo>
                    <a:cubicBezTo>
                      <a:pt x="659130" y="110490"/>
                      <a:pt x="670560" y="109220"/>
                      <a:pt x="680720" y="109220"/>
                    </a:cubicBezTo>
                    <a:cubicBezTo>
                      <a:pt x="690880" y="109220"/>
                      <a:pt x="702310" y="111760"/>
                      <a:pt x="711200" y="115570"/>
                    </a:cubicBezTo>
                    <a:cubicBezTo>
                      <a:pt x="721360" y="119380"/>
                      <a:pt x="730250" y="125730"/>
                      <a:pt x="737870" y="132080"/>
                    </a:cubicBezTo>
                    <a:cubicBezTo>
                      <a:pt x="745490" y="138430"/>
                      <a:pt x="754380" y="147320"/>
                      <a:pt x="759460" y="156210"/>
                    </a:cubicBezTo>
                    <a:cubicBezTo>
                      <a:pt x="764540" y="165100"/>
                      <a:pt x="768350" y="175260"/>
                      <a:pt x="770890" y="185420"/>
                    </a:cubicBezTo>
                    <a:cubicBezTo>
                      <a:pt x="773430" y="195580"/>
                      <a:pt x="773430" y="207010"/>
                      <a:pt x="772160" y="217170"/>
                    </a:cubicBezTo>
                    <a:cubicBezTo>
                      <a:pt x="770890" y="227330"/>
                      <a:pt x="768350" y="238760"/>
                      <a:pt x="764540" y="247650"/>
                    </a:cubicBezTo>
                    <a:cubicBezTo>
                      <a:pt x="760730" y="257810"/>
                      <a:pt x="754380" y="266700"/>
                      <a:pt x="746760" y="274320"/>
                    </a:cubicBezTo>
                    <a:cubicBezTo>
                      <a:pt x="739140" y="281940"/>
                      <a:pt x="730250" y="288290"/>
                      <a:pt x="721360" y="293370"/>
                    </a:cubicBezTo>
                    <a:cubicBezTo>
                      <a:pt x="712470" y="298450"/>
                      <a:pt x="702310" y="302260"/>
                      <a:pt x="692150" y="303530"/>
                    </a:cubicBezTo>
                    <a:cubicBezTo>
                      <a:pt x="681990" y="304800"/>
                      <a:pt x="670560" y="304800"/>
                      <a:pt x="660400" y="303530"/>
                    </a:cubicBezTo>
                    <a:cubicBezTo>
                      <a:pt x="650240" y="302260"/>
                      <a:pt x="638810" y="298450"/>
                      <a:pt x="629920" y="293370"/>
                    </a:cubicBezTo>
                    <a:cubicBezTo>
                      <a:pt x="621030" y="288290"/>
                      <a:pt x="612140" y="281940"/>
                      <a:pt x="604520" y="274320"/>
                    </a:cubicBezTo>
                    <a:cubicBezTo>
                      <a:pt x="596900" y="266700"/>
                      <a:pt x="590550" y="257810"/>
                      <a:pt x="586740" y="248920"/>
                    </a:cubicBezTo>
                    <a:cubicBezTo>
                      <a:pt x="581660" y="240030"/>
                      <a:pt x="579120" y="228600"/>
                      <a:pt x="577850" y="218440"/>
                    </a:cubicBezTo>
                    <a:cubicBezTo>
                      <a:pt x="576580" y="208280"/>
                      <a:pt x="577850" y="196850"/>
                      <a:pt x="580390" y="186690"/>
                    </a:cubicBezTo>
                    <a:cubicBezTo>
                      <a:pt x="582930" y="176530"/>
                      <a:pt x="586740" y="166370"/>
                      <a:pt x="591820" y="157480"/>
                    </a:cubicBezTo>
                    <a:cubicBezTo>
                      <a:pt x="596900" y="148590"/>
                      <a:pt x="612140" y="133350"/>
                      <a:pt x="612140" y="133350"/>
                    </a:cubicBezTo>
                    <a:cubicBezTo>
                      <a:pt x="612140" y="133350"/>
                      <a:pt x="675640" y="106680"/>
                      <a:pt x="707390" y="99060"/>
                    </a:cubicBezTo>
                    <a:cubicBezTo>
                      <a:pt x="736600" y="91440"/>
                      <a:pt x="762000" y="90170"/>
                      <a:pt x="792480" y="87630"/>
                    </a:cubicBezTo>
                    <a:cubicBezTo>
                      <a:pt x="825500" y="85090"/>
                      <a:pt x="866140" y="83820"/>
                      <a:pt x="899160" y="83820"/>
                    </a:cubicBezTo>
                    <a:cubicBezTo>
                      <a:pt x="928370" y="83820"/>
                      <a:pt x="952500" y="85090"/>
                      <a:pt x="979170" y="85090"/>
                    </a:cubicBezTo>
                    <a:cubicBezTo>
                      <a:pt x="1007110" y="85090"/>
                      <a:pt x="1035050" y="86360"/>
                      <a:pt x="1062990" y="86360"/>
                    </a:cubicBezTo>
                    <a:cubicBezTo>
                      <a:pt x="1089660" y="86360"/>
                      <a:pt x="1115060" y="87630"/>
                      <a:pt x="1141730" y="87630"/>
                    </a:cubicBezTo>
                    <a:cubicBezTo>
                      <a:pt x="1169670" y="87630"/>
                      <a:pt x="1200150" y="86360"/>
                      <a:pt x="1229360" y="88900"/>
                    </a:cubicBezTo>
                    <a:cubicBezTo>
                      <a:pt x="1259840" y="91440"/>
                      <a:pt x="1295400" y="92710"/>
                      <a:pt x="1323340" y="102870"/>
                    </a:cubicBezTo>
                    <a:cubicBezTo>
                      <a:pt x="1348740" y="113030"/>
                      <a:pt x="1371600" y="128270"/>
                      <a:pt x="1390650" y="146050"/>
                    </a:cubicBezTo>
                    <a:cubicBezTo>
                      <a:pt x="1409700" y="163830"/>
                      <a:pt x="1423670" y="187960"/>
                      <a:pt x="1435100" y="210820"/>
                    </a:cubicBezTo>
                    <a:cubicBezTo>
                      <a:pt x="1446530" y="234950"/>
                      <a:pt x="1451610" y="260350"/>
                      <a:pt x="1456690" y="287020"/>
                    </a:cubicBezTo>
                    <a:cubicBezTo>
                      <a:pt x="1461770" y="314960"/>
                      <a:pt x="1463040" y="346710"/>
                      <a:pt x="1465580" y="375920"/>
                    </a:cubicBezTo>
                    <a:cubicBezTo>
                      <a:pt x="1468120" y="406400"/>
                      <a:pt x="1470660" y="436880"/>
                      <a:pt x="1468120" y="466090"/>
                    </a:cubicBezTo>
                    <a:cubicBezTo>
                      <a:pt x="1465580" y="494030"/>
                      <a:pt x="1464310" y="525780"/>
                      <a:pt x="1449070" y="548640"/>
                    </a:cubicBezTo>
                    <a:cubicBezTo>
                      <a:pt x="1431290" y="574040"/>
                      <a:pt x="1394460" y="599440"/>
                      <a:pt x="1363980" y="609600"/>
                    </a:cubicBezTo>
                    <a:cubicBezTo>
                      <a:pt x="1334770" y="618490"/>
                      <a:pt x="1300480" y="609600"/>
                      <a:pt x="1270000" y="609600"/>
                    </a:cubicBezTo>
                    <a:cubicBezTo>
                      <a:pt x="1240790" y="609600"/>
                      <a:pt x="1214120" y="608330"/>
                      <a:pt x="1182370" y="607060"/>
                    </a:cubicBezTo>
                    <a:cubicBezTo>
                      <a:pt x="1145540" y="605790"/>
                      <a:pt x="1101090" y="604520"/>
                      <a:pt x="1062990" y="604520"/>
                    </a:cubicBezTo>
                    <a:cubicBezTo>
                      <a:pt x="1027430" y="604520"/>
                      <a:pt x="994410" y="607060"/>
                      <a:pt x="960120" y="608330"/>
                    </a:cubicBezTo>
                    <a:cubicBezTo>
                      <a:pt x="924560" y="609600"/>
                      <a:pt x="889000" y="609600"/>
                      <a:pt x="853440" y="610870"/>
                    </a:cubicBezTo>
                    <a:cubicBezTo>
                      <a:pt x="819150" y="612140"/>
                      <a:pt x="784860" y="613410"/>
                      <a:pt x="753110" y="613410"/>
                    </a:cubicBezTo>
                    <a:cubicBezTo>
                      <a:pt x="722630" y="613410"/>
                      <a:pt x="698500" y="615950"/>
                      <a:pt x="665480" y="613410"/>
                    </a:cubicBezTo>
                    <a:cubicBezTo>
                      <a:pt x="624840" y="610870"/>
                      <a:pt x="566420" y="603250"/>
                      <a:pt x="527050" y="596900"/>
                    </a:cubicBezTo>
                    <a:cubicBezTo>
                      <a:pt x="496570" y="591820"/>
                      <a:pt x="474980" y="589280"/>
                      <a:pt x="447040" y="579120"/>
                    </a:cubicBezTo>
                    <a:cubicBezTo>
                      <a:pt x="414020" y="567690"/>
                      <a:pt x="375920" y="551180"/>
                      <a:pt x="341630" y="528320"/>
                    </a:cubicBezTo>
                    <a:cubicBezTo>
                      <a:pt x="303530" y="501650"/>
                      <a:pt x="259080" y="455930"/>
                      <a:pt x="229870" y="426720"/>
                    </a:cubicBezTo>
                    <a:cubicBezTo>
                      <a:pt x="208280" y="405130"/>
                      <a:pt x="196850" y="388620"/>
                      <a:pt x="177800" y="369570"/>
                    </a:cubicBezTo>
                    <a:cubicBezTo>
                      <a:pt x="156210" y="349250"/>
                      <a:pt x="129540" y="330200"/>
                      <a:pt x="107950" y="311150"/>
                    </a:cubicBezTo>
                    <a:cubicBezTo>
                      <a:pt x="87630" y="293370"/>
                      <a:pt x="67310" y="280670"/>
                      <a:pt x="50800" y="259080"/>
                    </a:cubicBezTo>
                    <a:cubicBezTo>
                      <a:pt x="31750" y="233680"/>
                      <a:pt x="5080" y="194310"/>
                      <a:pt x="2540" y="162560"/>
                    </a:cubicBezTo>
                    <a:cubicBezTo>
                      <a:pt x="0" y="133350"/>
                      <a:pt x="10160" y="100330"/>
                      <a:pt x="26670" y="77470"/>
                    </a:cubicBezTo>
                    <a:cubicBezTo>
                      <a:pt x="44450" y="54610"/>
                      <a:pt x="80010" y="36830"/>
                      <a:pt x="109220" y="27940"/>
                    </a:cubicBezTo>
                    <a:cubicBezTo>
                      <a:pt x="138430" y="19050"/>
                      <a:pt x="171450" y="25400"/>
                      <a:pt x="200660" y="25400"/>
                    </a:cubicBezTo>
                    <a:cubicBezTo>
                      <a:pt x="228600" y="25400"/>
                      <a:pt x="255270" y="25400"/>
                      <a:pt x="284480" y="25400"/>
                    </a:cubicBezTo>
                    <a:cubicBezTo>
                      <a:pt x="314960" y="25400"/>
                      <a:pt x="347980" y="25400"/>
                      <a:pt x="379730" y="26670"/>
                    </a:cubicBezTo>
                    <a:cubicBezTo>
                      <a:pt x="412750" y="27940"/>
                      <a:pt x="445770" y="29210"/>
                      <a:pt x="478790" y="30480"/>
                    </a:cubicBezTo>
                    <a:cubicBezTo>
                      <a:pt x="510540" y="31750"/>
                      <a:pt x="543560" y="31750"/>
                      <a:pt x="574040" y="31750"/>
                    </a:cubicBezTo>
                    <a:cubicBezTo>
                      <a:pt x="601980" y="31750"/>
                      <a:pt x="627380" y="31750"/>
                      <a:pt x="655320" y="30480"/>
                    </a:cubicBezTo>
                    <a:cubicBezTo>
                      <a:pt x="684530" y="29210"/>
                      <a:pt x="716280" y="27940"/>
                      <a:pt x="745490" y="26670"/>
                    </a:cubicBezTo>
                    <a:cubicBezTo>
                      <a:pt x="772160" y="25400"/>
                      <a:pt x="796290" y="26670"/>
                      <a:pt x="822960" y="25400"/>
                    </a:cubicBezTo>
                    <a:cubicBezTo>
                      <a:pt x="852170" y="24130"/>
                      <a:pt x="883920" y="24130"/>
                      <a:pt x="913130" y="20320"/>
                    </a:cubicBezTo>
                    <a:cubicBezTo>
                      <a:pt x="942340" y="17780"/>
                      <a:pt x="966470" y="10160"/>
                      <a:pt x="998220" y="6350"/>
                    </a:cubicBezTo>
                    <a:cubicBezTo>
                      <a:pt x="1038860" y="2540"/>
                      <a:pt x="1093470" y="0"/>
                      <a:pt x="1136650" y="1270"/>
                    </a:cubicBezTo>
                    <a:cubicBezTo>
                      <a:pt x="1174750" y="2540"/>
                      <a:pt x="1209040" y="3810"/>
                      <a:pt x="1242060" y="11430"/>
                    </a:cubicBezTo>
                    <a:cubicBezTo>
                      <a:pt x="1272540" y="19050"/>
                      <a:pt x="1300480" y="29210"/>
                      <a:pt x="1325880" y="45720"/>
                    </a:cubicBezTo>
                    <a:cubicBezTo>
                      <a:pt x="1353820" y="63500"/>
                      <a:pt x="1383030" y="88900"/>
                      <a:pt x="1400810" y="118110"/>
                    </a:cubicBezTo>
                    <a:cubicBezTo>
                      <a:pt x="1418590" y="146050"/>
                      <a:pt x="1426210" y="185420"/>
                      <a:pt x="1430020" y="217170"/>
                    </a:cubicBezTo>
                    <a:cubicBezTo>
                      <a:pt x="1433830" y="246380"/>
                      <a:pt x="1427480" y="274320"/>
                      <a:pt x="1424940" y="302260"/>
                    </a:cubicBezTo>
                    <a:cubicBezTo>
                      <a:pt x="1422400" y="328930"/>
                      <a:pt x="1418590" y="353060"/>
                      <a:pt x="1416050" y="379730"/>
                    </a:cubicBezTo>
                    <a:cubicBezTo>
                      <a:pt x="1413510" y="407670"/>
                      <a:pt x="1414780" y="433070"/>
                      <a:pt x="1410970" y="463550"/>
                    </a:cubicBezTo>
                    <a:cubicBezTo>
                      <a:pt x="1405890" y="499110"/>
                      <a:pt x="1407160" y="570230"/>
                      <a:pt x="1388110" y="579120"/>
                    </a:cubicBezTo>
                    <a:cubicBezTo>
                      <a:pt x="1372870" y="585470"/>
                      <a:pt x="1344930" y="543560"/>
                      <a:pt x="1320800" y="541020"/>
                    </a:cubicBezTo>
                    <a:cubicBezTo>
                      <a:pt x="1294130" y="538480"/>
                      <a:pt x="1245870" y="584200"/>
                      <a:pt x="1231900" y="574040"/>
                    </a:cubicBezTo>
                    <a:cubicBezTo>
                      <a:pt x="1217930" y="565150"/>
                      <a:pt x="1240790" y="513080"/>
                      <a:pt x="1231900" y="488950"/>
                    </a:cubicBezTo>
                    <a:cubicBezTo>
                      <a:pt x="1223010" y="464820"/>
                      <a:pt x="1198880" y="441960"/>
                      <a:pt x="1176020" y="426720"/>
                    </a:cubicBezTo>
                    <a:cubicBezTo>
                      <a:pt x="1154430" y="411480"/>
                      <a:pt x="1125220" y="407670"/>
                      <a:pt x="1099820" y="398780"/>
                    </a:cubicBezTo>
                    <a:cubicBezTo>
                      <a:pt x="1073150" y="389890"/>
                      <a:pt x="1045210" y="378460"/>
                      <a:pt x="1018540" y="374650"/>
                    </a:cubicBezTo>
                    <a:cubicBezTo>
                      <a:pt x="993140" y="370840"/>
                      <a:pt x="970280" y="374650"/>
                      <a:pt x="941070" y="372110"/>
                    </a:cubicBezTo>
                    <a:cubicBezTo>
                      <a:pt x="905510" y="369570"/>
                      <a:pt x="853440" y="368300"/>
                      <a:pt x="819150" y="355600"/>
                    </a:cubicBezTo>
                    <a:cubicBezTo>
                      <a:pt x="791210" y="344170"/>
                      <a:pt x="763270" y="331470"/>
                      <a:pt x="749300" y="306070"/>
                    </a:cubicBezTo>
                    <a:cubicBezTo>
                      <a:pt x="730250" y="273050"/>
                      <a:pt x="723900" y="198120"/>
                      <a:pt x="736600" y="162560"/>
                    </a:cubicBezTo>
                    <a:cubicBezTo>
                      <a:pt x="746760" y="134620"/>
                      <a:pt x="777240" y="119380"/>
                      <a:pt x="798830" y="101600"/>
                    </a:cubicBezTo>
                    <a:cubicBezTo>
                      <a:pt x="819150" y="85090"/>
                      <a:pt x="836930" y="60960"/>
                      <a:pt x="862330" y="58420"/>
                    </a:cubicBezTo>
                    <a:cubicBezTo>
                      <a:pt x="897890" y="55880"/>
                      <a:pt x="969010" y="87630"/>
                      <a:pt x="994410" y="119380"/>
                    </a:cubicBezTo>
                    <a:cubicBezTo>
                      <a:pt x="1016000" y="147320"/>
                      <a:pt x="1010920" y="194310"/>
                      <a:pt x="1018540" y="227330"/>
                    </a:cubicBezTo>
                    <a:cubicBezTo>
                      <a:pt x="1024890" y="254000"/>
                      <a:pt x="1027430" y="275590"/>
                      <a:pt x="1033780" y="302260"/>
                    </a:cubicBezTo>
                    <a:cubicBezTo>
                      <a:pt x="1041400" y="332740"/>
                      <a:pt x="1052830" y="368300"/>
                      <a:pt x="1059180" y="400050"/>
                    </a:cubicBezTo>
                    <a:cubicBezTo>
                      <a:pt x="1064260" y="427990"/>
                      <a:pt x="1082040" y="464820"/>
                      <a:pt x="1070610" y="481330"/>
                    </a:cubicBezTo>
                    <a:cubicBezTo>
                      <a:pt x="1059180" y="497840"/>
                      <a:pt x="1016000" y="508000"/>
                      <a:pt x="993140" y="499110"/>
                    </a:cubicBezTo>
                    <a:cubicBezTo>
                      <a:pt x="965200" y="488950"/>
                      <a:pt x="938530" y="440690"/>
                      <a:pt x="924560" y="403860"/>
                    </a:cubicBezTo>
                    <a:cubicBezTo>
                      <a:pt x="909320" y="363220"/>
                      <a:pt x="902970" y="306070"/>
                      <a:pt x="913130" y="265430"/>
                    </a:cubicBezTo>
                    <a:cubicBezTo>
                      <a:pt x="922020" y="229870"/>
                      <a:pt x="944880" y="190500"/>
                      <a:pt x="974090" y="171450"/>
                    </a:cubicBezTo>
                    <a:cubicBezTo>
                      <a:pt x="1003300" y="152400"/>
                      <a:pt x="1054100" y="146050"/>
                      <a:pt x="1087120" y="149860"/>
                    </a:cubicBezTo>
                    <a:cubicBezTo>
                      <a:pt x="1113790" y="152400"/>
                      <a:pt x="1136650" y="162560"/>
                      <a:pt x="1159510" y="179070"/>
                    </a:cubicBezTo>
                    <a:cubicBezTo>
                      <a:pt x="1188720" y="200660"/>
                      <a:pt x="1219200" y="241300"/>
                      <a:pt x="1242060" y="276860"/>
                    </a:cubicBezTo>
                    <a:cubicBezTo>
                      <a:pt x="1264920" y="312420"/>
                      <a:pt x="1280160" y="355600"/>
                      <a:pt x="1295400" y="393700"/>
                    </a:cubicBezTo>
                    <a:cubicBezTo>
                      <a:pt x="1309370" y="429260"/>
                      <a:pt x="1324610" y="463550"/>
                      <a:pt x="1332230" y="499110"/>
                    </a:cubicBezTo>
                    <a:cubicBezTo>
                      <a:pt x="1339850" y="534670"/>
                      <a:pt x="1348740" y="576580"/>
                      <a:pt x="1338580" y="608330"/>
                    </a:cubicBezTo>
                    <a:cubicBezTo>
                      <a:pt x="1328420" y="638810"/>
                      <a:pt x="1301750" y="674370"/>
                      <a:pt x="1273810" y="684530"/>
                    </a:cubicBezTo>
                    <a:cubicBezTo>
                      <a:pt x="1245870" y="694690"/>
                      <a:pt x="1192530" y="687070"/>
                      <a:pt x="1172210" y="668020"/>
                    </a:cubicBezTo>
                    <a:cubicBezTo>
                      <a:pt x="1151890" y="647700"/>
                      <a:pt x="1153160" y="599440"/>
                      <a:pt x="1150620" y="565150"/>
                    </a:cubicBezTo>
                    <a:cubicBezTo>
                      <a:pt x="1149350" y="533400"/>
                      <a:pt x="1155700" y="500380"/>
                      <a:pt x="1159510" y="469900"/>
                    </a:cubicBezTo>
                    <a:cubicBezTo>
                      <a:pt x="1163320" y="439420"/>
                      <a:pt x="1167130" y="414020"/>
                      <a:pt x="1173480" y="382270"/>
                    </a:cubicBezTo>
                    <a:cubicBezTo>
                      <a:pt x="1181100" y="345440"/>
                      <a:pt x="1192530" y="299720"/>
                      <a:pt x="1200150" y="262890"/>
                    </a:cubicBezTo>
                    <a:cubicBezTo>
                      <a:pt x="1206500" y="229870"/>
                      <a:pt x="1211580" y="190500"/>
                      <a:pt x="1217930" y="171450"/>
                    </a:cubicBezTo>
                    <a:cubicBezTo>
                      <a:pt x="1220470" y="162560"/>
                      <a:pt x="1223010" y="158750"/>
                      <a:pt x="1226820" y="152400"/>
                    </a:cubicBezTo>
                    <a:cubicBezTo>
                      <a:pt x="1230630" y="146050"/>
                      <a:pt x="1234440" y="140970"/>
                      <a:pt x="1239520" y="135890"/>
                    </a:cubicBezTo>
                    <a:cubicBezTo>
                      <a:pt x="1244600" y="130810"/>
                      <a:pt x="1250950" y="127000"/>
                      <a:pt x="1257300" y="123190"/>
                    </a:cubicBezTo>
                    <a:cubicBezTo>
                      <a:pt x="1263650" y="119380"/>
                      <a:pt x="1270000" y="116840"/>
                      <a:pt x="1276350" y="114300"/>
                    </a:cubicBezTo>
                    <a:cubicBezTo>
                      <a:pt x="1282700" y="111760"/>
                      <a:pt x="1290320" y="110490"/>
                      <a:pt x="1297940" y="110490"/>
                    </a:cubicBezTo>
                    <a:cubicBezTo>
                      <a:pt x="1304290" y="110490"/>
                      <a:pt x="1311910" y="110490"/>
                      <a:pt x="1318260" y="111760"/>
                    </a:cubicBezTo>
                    <a:cubicBezTo>
                      <a:pt x="1324610" y="113030"/>
                      <a:pt x="1332230" y="115570"/>
                      <a:pt x="1338580" y="118110"/>
                    </a:cubicBezTo>
                    <a:cubicBezTo>
                      <a:pt x="1344930" y="120650"/>
                      <a:pt x="1351280" y="124460"/>
                      <a:pt x="1357630" y="129540"/>
                    </a:cubicBezTo>
                    <a:cubicBezTo>
                      <a:pt x="1362710" y="133350"/>
                      <a:pt x="1369060" y="139700"/>
                      <a:pt x="1372870" y="144780"/>
                    </a:cubicBezTo>
                    <a:cubicBezTo>
                      <a:pt x="1376680" y="149860"/>
                      <a:pt x="1380490" y="156210"/>
                      <a:pt x="1383030" y="162560"/>
                    </a:cubicBezTo>
                    <a:cubicBezTo>
                      <a:pt x="1385570" y="168910"/>
                      <a:pt x="1388110" y="176530"/>
                      <a:pt x="1389380" y="182880"/>
                    </a:cubicBezTo>
                    <a:cubicBezTo>
                      <a:pt x="1390650" y="190500"/>
                      <a:pt x="1390650" y="196850"/>
                      <a:pt x="1390650" y="204470"/>
                    </a:cubicBezTo>
                    <a:cubicBezTo>
                      <a:pt x="1390650" y="212090"/>
                      <a:pt x="1389380" y="217170"/>
                      <a:pt x="1386840" y="226060"/>
                    </a:cubicBezTo>
                    <a:cubicBezTo>
                      <a:pt x="1381760" y="241300"/>
                      <a:pt x="1370330" y="266700"/>
                      <a:pt x="1353820" y="281940"/>
                    </a:cubicBezTo>
                    <a:cubicBezTo>
                      <a:pt x="1334770" y="300990"/>
                      <a:pt x="1304290" y="316230"/>
                      <a:pt x="1276350" y="326390"/>
                    </a:cubicBezTo>
                    <a:cubicBezTo>
                      <a:pt x="1245870" y="336550"/>
                      <a:pt x="1209040" y="337820"/>
                      <a:pt x="1176020" y="339090"/>
                    </a:cubicBezTo>
                    <a:cubicBezTo>
                      <a:pt x="1144270" y="340360"/>
                      <a:pt x="1113790" y="339090"/>
                      <a:pt x="1084580" y="336550"/>
                    </a:cubicBezTo>
                    <a:cubicBezTo>
                      <a:pt x="1055370" y="334010"/>
                      <a:pt x="1028700" y="330200"/>
                      <a:pt x="1000760" y="327660"/>
                    </a:cubicBezTo>
                    <a:cubicBezTo>
                      <a:pt x="974090" y="325120"/>
                      <a:pt x="951230" y="322580"/>
                      <a:pt x="919480" y="318770"/>
                    </a:cubicBezTo>
                    <a:cubicBezTo>
                      <a:pt x="877570" y="313690"/>
                      <a:pt x="815340" y="308610"/>
                      <a:pt x="769620" y="303530"/>
                    </a:cubicBezTo>
                    <a:cubicBezTo>
                      <a:pt x="730250" y="299720"/>
                      <a:pt x="697230" y="297180"/>
                      <a:pt x="659130" y="293370"/>
                    </a:cubicBezTo>
                    <a:cubicBezTo>
                      <a:pt x="619760" y="289560"/>
                      <a:pt x="581660" y="287020"/>
                      <a:pt x="537210" y="283210"/>
                    </a:cubicBezTo>
                    <a:cubicBezTo>
                      <a:pt x="482600" y="278130"/>
                      <a:pt x="406400" y="270510"/>
                      <a:pt x="358140" y="265430"/>
                    </a:cubicBezTo>
                    <a:cubicBezTo>
                      <a:pt x="325120" y="261620"/>
                      <a:pt x="303530" y="264160"/>
                      <a:pt x="274320" y="256540"/>
                    </a:cubicBezTo>
                    <a:cubicBezTo>
                      <a:pt x="240030" y="247650"/>
                      <a:pt x="190500" y="237490"/>
                      <a:pt x="166370" y="212090"/>
                    </a:cubicBezTo>
                    <a:cubicBezTo>
                      <a:pt x="143510" y="187960"/>
                      <a:pt x="120650" y="137160"/>
                      <a:pt x="132080" y="110490"/>
                    </a:cubicBezTo>
                    <a:cubicBezTo>
                      <a:pt x="146050" y="78740"/>
                      <a:pt x="228600" y="49530"/>
                      <a:pt x="270510" y="49530"/>
                    </a:cubicBezTo>
                    <a:cubicBezTo>
                      <a:pt x="304800" y="49530"/>
                      <a:pt x="336550" y="73660"/>
                      <a:pt x="363220" y="92710"/>
                    </a:cubicBezTo>
                    <a:cubicBezTo>
                      <a:pt x="388620" y="110490"/>
                      <a:pt x="408940" y="133350"/>
                      <a:pt x="427990" y="156210"/>
                    </a:cubicBezTo>
                    <a:cubicBezTo>
                      <a:pt x="447040" y="180340"/>
                      <a:pt x="457200" y="212090"/>
                      <a:pt x="477520" y="233680"/>
                    </a:cubicBezTo>
                    <a:cubicBezTo>
                      <a:pt x="497840" y="254000"/>
                      <a:pt x="530860" y="262890"/>
                      <a:pt x="551180" y="283210"/>
                    </a:cubicBezTo>
                    <a:cubicBezTo>
                      <a:pt x="571500" y="302260"/>
                      <a:pt x="579120" y="332740"/>
                      <a:pt x="600710" y="351790"/>
                    </a:cubicBezTo>
                    <a:cubicBezTo>
                      <a:pt x="626110" y="373380"/>
                      <a:pt x="664210" y="388620"/>
                      <a:pt x="697230" y="405130"/>
                    </a:cubicBezTo>
                    <a:cubicBezTo>
                      <a:pt x="731520" y="421640"/>
                      <a:pt x="769620" y="435610"/>
                      <a:pt x="802640" y="448310"/>
                    </a:cubicBezTo>
                    <a:cubicBezTo>
                      <a:pt x="830580" y="459740"/>
                      <a:pt x="853440" y="467360"/>
                      <a:pt x="880110" y="477520"/>
                    </a:cubicBezTo>
                    <a:cubicBezTo>
                      <a:pt x="909320" y="487680"/>
                      <a:pt x="942340" y="500380"/>
                      <a:pt x="972820" y="508000"/>
                    </a:cubicBezTo>
                    <a:cubicBezTo>
                      <a:pt x="1000760" y="515620"/>
                      <a:pt x="1037590" y="518160"/>
                      <a:pt x="1056640" y="524510"/>
                    </a:cubicBezTo>
                    <a:cubicBezTo>
                      <a:pt x="1066800" y="528320"/>
                      <a:pt x="1071880" y="530860"/>
                      <a:pt x="1078230" y="534670"/>
                    </a:cubicBezTo>
                    <a:cubicBezTo>
                      <a:pt x="1084580" y="538480"/>
                      <a:pt x="1092200" y="543560"/>
                      <a:pt x="1097280" y="548640"/>
                    </a:cubicBezTo>
                    <a:cubicBezTo>
                      <a:pt x="1103630" y="553720"/>
                      <a:pt x="1108710" y="561340"/>
                      <a:pt x="1112520" y="567690"/>
                    </a:cubicBezTo>
                    <a:cubicBezTo>
                      <a:pt x="1116330" y="574040"/>
                      <a:pt x="1120140" y="581660"/>
                      <a:pt x="1122680" y="589280"/>
                    </a:cubicBezTo>
                    <a:cubicBezTo>
                      <a:pt x="1125220" y="596900"/>
                      <a:pt x="1126490" y="604520"/>
                      <a:pt x="1127760" y="612140"/>
                    </a:cubicBezTo>
                    <a:cubicBezTo>
                      <a:pt x="1129030" y="619760"/>
                      <a:pt x="1127760" y="628650"/>
                      <a:pt x="1126490" y="636270"/>
                    </a:cubicBezTo>
                    <a:cubicBezTo>
                      <a:pt x="1125220" y="643890"/>
                      <a:pt x="1122680" y="651510"/>
                      <a:pt x="1120140" y="659130"/>
                    </a:cubicBezTo>
                    <a:cubicBezTo>
                      <a:pt x="1116330" y="666750"/>
                      <a:pt x="1112520" y="673100"/>
                      <a:pt x="1107440" y="679450"/>
                    </a:cubicBezTo>
                    <a:cubicBezTo>
                      <a:pt x="1102360" y="685800"/>
                      <a:pt x="1097280" y="692150"/>
                      <a:pt x="1090930" y="697230"/>
                    </a:cubicBezTo>
                    <a:cubicBezTo>
                      <a:pt x="1084580" y="702310"/>
                      <a:pt x="1078230" y="706120"/>
                      <a:pt x="1070610" y="709930"/>
                    </a:cubicBezTo>
                    <a:cubicBezTo>
                      <a:pt x="1062990" y="713740"/>
                      <a:pt x="1055370" y="716280"/>
                      <a:pt x="1047750" y="717550"/>
                    </a:cubicBezTo>
                    <a:cubicBezTo>
                      <a:pt x="1040130" y="718820"/>
                      <a:pt x="1031240" y="718820"/>
                      <a:pt x="1023620" y="718820"/>
                    </a:cubicBezTo>
                    <a:cubicBezTo>
                      <a:pt x="1016000" y="718820"/>
                      <a:pt x="1005840" y="716280"/>
                      <a:pt x="1000760" y="715010"/>
                    </a:cubicBezTo>
                    <a:cubicBezTo>
                      <a:pt x="998220" y="715010"/>
                      <a:pt x="998220" y="715010"/>
                      <a:pt x="995680" y="713740"/>
                    </a:cubicBezTo>
                    <a:cubicBezTo>
                      <a:pt x="985520" y="709930"/>
                      <a:pt x="947420" y="687070"/>
                      <a:pt x="922020" y="680720"/>
                    </a:cubicBezTo>
                    <a:cubicBezTo>
                      <a:pt x="895350" y="674370"/>
                      <a:pt x="867410" y="680720"/>
                      <a:pt x="839470" y="676910"/>
                    </a:cubicBezTo>
                    <a:cubicBezTo>
                      <a:pt x="808990" y="673100"/>
                      <a:pt x="774700" y="661670"/>
                      <a:pt x="744220" y="659130"/>
                    </a:cubicBezTo>
                    <a:cubicBezTo>
                      <a:pt x="716280" y="656590"/>
                      <a:pt x="690880" y="657860"/>
                      <a:pt x="662940" y="660400"/>
                    </a:cubicBezTo>
                    <a:cubicBezTo>
                      <a:pt x="632460" y="662940"/>
                      <a:pt x="599440" y="669290"/>
                      <a:pt x="568960" y="671830"/>
                    </a:cubicBezTo>
                    <a:cubicBezTo>
                      <a:pt x="541020" y="674370"/>
                      <a:pt x="516890" y="674370"/>
                      <a:pt x="490220" y="674370"/>
                    </a:cubicBezTo>
                    <a:cubicBezTo>
                      <a:pt x="461010" y="674370"/>
                      <a:pt x="431800" y="675640"/>
                      <a:pt x="401320" y="673100"/>
                    </a:cubicBezTo>
                    <a:cubicBezTo>
                      <a:pt x="370840" y="670560"/>
                      <a:pt x="334010" y="673100"/>
                      <a:pt x="307340" y="659130"/>
                    </a:cubicBezTo>
                    <a:cubicBezTo>
                      <a:pt x="279400" y="645160"/>
                      <a:pt x="255270" y="614680"/>
                      <a:pt x="237490" y="589280"/>
                    </a:cubicBezTo>
                    <a:cubicBezTo>
                      <a:pt x="220980" y="565150"/>
                      <a:pt x="214630" y="539750"/>
                      <a:pt x="200660" y="510540"/>
                    </a:cubicBezTo>
                    <a:cubicBezTo>
                      <a:pt x="182880" y="473710"/>
                      <a:pt x="154940" y="424180"/>
                      <a:pt x="138430" y="386080"/>
                    </a:cubicBezTo>
                    <a:cubicBezTo>
                      <a:pt x="125730" y="355600"/>
                      <a:pt x="110490" y="331470"/>
                      <a:pt x="106680" y="303530"/>
                    </a:cubicBezTo>
                    <a:cubicBezTo>
                      <a:pt x="102870" y="278130"/>
                      <a:pt x="113030" y="254000"/>
                      <a:pt x="114300" y="227330"/>
                    </a:cubicBezTo>
                    <a:cubicBezTo>
                      <a:pt x="116840" y="199390"/>
                      <a:pt x="118110" y="158750"/>
                      <a:pt x="118110" y="140970"/>
                    </a:cubicBezTo>
                    <a:cubicBezTo>
                      <a:pt x="118110" y="132080"/>
                      <a:pt x="116840" y="128270"/>
                      <a:pt x="118110" y="121920"/>
                    </a:cubicBezTo>
                    <a:cubicBezTo>
                      <a:pt x="119380" y="115570"/>
                      <a:pt x="120650" y="107950"/>
                      <a:pt x="123190" y="101600"/>
                    </a:cubicBezTo>
                    <a:cubicBezTo>
                      <a:pt x="125730" y="95250"/>
                      <a:pt x="129540" y="90170"/>
                      <a:pt x="133350" y="85090"/>
                    </a:cubicBezTo>
                    <a:cubicBezTo>
                      <a:pt x="137160" y="80010"/>
                      <a:pt x="142240" y="73660"/>
                      <a:pt x="147320" y="69850"/>
                    </a:cubicBezTo>
                    <a:cubicBezTo>
                      <a:pt x="152400" y="66040"/>
                      <a:pt x="157480" y="62230"/>
                      <a:pt x="163830" y="59690"/>
                    </a:cubicBezTo>
                    <a:cubicBezTo>
                      <a:pt x="170180" y="57150"/>
                      <a:pt x="176530" y="54610"/>
                      <a:pt x="182880" y="53340"/>
                    </a:cubicBezTo>
                    <a:cubicBezTo>
                      <a:pt x="189230" y="52070"/>
                      <a:pt x="196850" y="50800"/>
                      <a:pt x="203200" y="50800"/>
                    </a:cubicBezTo>
                    <a:cubicBezTo>
                      <a:pt x="209550" y="50800"/>
                      <a:pt x="215900" y="53340"/>
                      <a:pt x="222250" y="54610"/>
                    </a:cubicBezTo>
                    <a:cubicBezTo>
                      <a:pt x="228600" y="57150"/>
                      <a:pt x="234950" y="58420"/>
                      <a:pt x="241300" y="62230"/>
                    </a:cubicBezTo>
                    <a:cubicBezTo>
                      <a:pt x="246380" y="64770"/>
                      <a:pt x="251460" y="69850"/>
                      <a:pt x="256540" y="73660"/>
                    </a:cubicBezTo>
                    <a:cubicBezTo>
                      <a:pt x="261620" y="78740"/>
                      <a:pt x="265430" y="83820"/>
                      <a:pt x="269240" y="88900"/>
                    </a:cubicBezTo>
                    <a:cubicBezTo>
                      <a:pt x="273050" y="93980"/>
                      <a:pt x="275590" y="100330"/>
                      <a:pt x="278130" y="106680"/>
                    </a:cubicBezTo>
                    <a:cubicBezTo>
                      <a:pt x="280670" y="113030"/>
                      <a:pt x="281940" y="120650"/>
                      <a:pt x="283210" y="127000"/>
                    </a:cubicBezTo>
                    <a:cubicBezTo>
                      <a:pt x="284480" y="133350"/>
                      <a:pt x="283210" y="137160"/>
                      <a:pt x="284480" y="147320"/>
                    </a:cubicBezTo>
                    <a:cubicBezTo>
                      <a:pt x="285750" y="171450"/>
                      <a:pt x="290830" y="232410"/>
                      <a:pt x="295910" y="269240"/>
                    </a:cubicBezTo>
                    <a:cubicBezTo>
                      <a:pt x="299720" y="299720"/>
                      <a:pt x="304800" y="323850"/>
                      <a:pt x="309880" y="353060"/>
                    </a:cubicBezTo>
                    <a:cubicBezTo>
                      <a:pt x="316230" y="386080"/>
                      <a:pt x="325120" y="422910"/>
                      <a:pt x="330200" y="459740"/>
                    </a:cubicBezTo>
                    <a:cubicBezTo>
                      <a:pt x="335280" y="499110"/>
                      <a:pt x="337820" y="558800"/>
                      <a:pt x="339090" y="582930"/>
                    </a:cubicBezTo>
                    <a:cubicBezTo>
                      <a:pt x="339090" y="593090"/>
                      <a:pt x="340360" y="598170"/>
                      <a:pt x="339090" y="605790"/>
                    </a:cubicBezTo>
                    <a:cubicBezTo>
                      <a:pt x="337820" y="613410"/>
                      <a:pt x="337820" y="621030"/>
                      <a:pt x="335280" y="627380"/>
                    </a:cubicBezTo>
                    <a:cubicBezTo>
                      <a:pt x="332740" y="635000"/>
                      <a:pt x="328930" y="641350"/>
                      <a:pt x="325120" y="647700"/>
                    </a:cubicBezTo>
                    <a:cubicBezTo>
                      <a:pt x="321310" y="654050"/>
                      <a:pt x="316230" y="659130"/>
                      <a:pt x="311150" y="664210"/>
                    </a:cubicBezTo>
                    <a:cubicBezTo>
                      <a:pt x="306070" y="669290"/>
                      <a:pt x="299720" y="673100"/>
                      <a:pt x="293370" y="676910"/>
                    </a:cubicBezTo>
                    <a:cubicBezTo>
                      <a:pt x="287020" y="680720"/>
                      <a:pt x="280670" y="683260"/>
                      <a:pt x="273050" y="685800"/>
                    </a:cubicBezTo>
                    <a:cubicBezTo>
                      <a:pt x="266700" y="688340"/>
                      <a:pt x="259080" y="689610"/>
                      <a:pt x="251460" y="689610"/>
                    </a:cubicBezTo>
                    <a:cubicBezTo>
                      <a:pt x="243840" y="689610"/>
                      <a:pt x="237490" y="688340"/>
                      <a:pt x="229870" y="687070"/>
                    </a:cubicBezTo>
                    <a:cubicBezTo>
                      <a:pt x="222250" y="685800"/>
                      <a:pt x="214630" y="683260"/>
                      <a:pt x="208280" y="680720"/>
                    </a:cubicBezTo>
                    <a:cubicBezTo>
                      <a:pt x="201930" y="676910"/>
                      <a:pt x="195580" y="673100"/>
                      <a:pt x="189230" y="668020"/>
                    </a:cubicBezTo>
                    <a:cubicBezTo>
                      <a:pt x="184150" y="662940"/>
                      <a:pt x="177800" y="657860"/>
                      <a:pt x="173990" y="652780"/>
                    </a:cubicBezTo>
                    <a:cubicBezTo>
                      <a:pt x="170180" y="646430"/>
                      <a:pt x="166370" y="640080"/>
                      <a:pt x="163830" y="633730"/>
                    </a:cubicBezTo>
                    <a:cubicBezTo>
                      <a:pt x="161290" y="627380"/>
                      <a:pt x="158750" y="617220"/>
                      <a:pt x="157480" y="612140"/>
                    </a:cubicBezTo>
                    <a:cubicBezTo>
                      <a:pt x="156210" y="608330"/>
                      <a:pt x="157480" y="608330"/>
                      <a:pt x="156210" y="603250"/>
                    </a:cubicBezTo>
                    <a:cubicBezTo>
                      <a:pt x="153670" y="589280"/>
                      <a:pt x="146050" y="547370"/>
                      <a:pt x="139700" y="519430"/>
                    </a:cubicBezTo>
                    <a:cubicBezTo>
                      <a:pt x="132080" y="490220"/>
                      <a:pt x="125730" y="459740"/>
                      <a:pt x="114300" y="433070"/>
                    </a:cubicBezTo>
                    <a:cubicBezTo>
                      <a:pt x="102870" y="407670"/>
                      <a:pt x="85090" y="375920"/>
                      <a:pt x="72390" y="364490"/>
                    </a:cubicBezTo>
                    <a:cubicBezTo>
                      <a:pt x="66040" y="358140"/>
                      <a:pt x="59690" y="359410"/>
                      <a:pt x="54610" y="355600"/>
                    </a:cubicBezTo>
                    <a:cubicBezTo>
                      <a:pt x="49530" y="351790"/>
                      <a:pt x="44450" y="346710"/>
                      <a:pt x="39370" y="341630"/>
                    </a:cubicBezTo>
                    <a:cubicBezTo>
                      <a:pt x="34290" y="336550"/>
                      <a:pt x="30480" y="330200"/>
                      <a:pt x="26670" y="323850"/>
                    </a:cubicBezTo>
                    <a:cubicBezTo>
                      <a:pt x="22860" y="317500"/>
                      <a:pt x="20320" y="311150"/>
                      <a:pt x="19050" y="304800"/>
                    </a:cubicBezTo>
                    <a:cubicBezTo>
                      <a:pt x="17780" y="298450"/>
                      <a:pt x="16510" y="290830"/>
                      <a:pt x="16510" y="284480"/>
                    </a:cubicBezTo>
                    <a:cubicBezTo>
                      <a:pt x="16510" y="278130"/>
                      <a:pt x="17780" y="270510"/>
                      <a:pt x="19050" y="264160"/>
                    </a:cubicBezTo>
                    <a:cubicBezTo>
                      <a:pt x="20320" y="257810"/>
                      <a:pt x="22860" y="250190"/>
                      <a:pt x="26670" y="243840"/>
                    </a:cubicBezTo>
                    <a:cubicBezTo>
                      <a:pt x="29210" y="237490"/>
                      <a:pt x="34290" y="232410"/>
                      <a:pt x="38100" y="227330"/>
                    </a:cubicBezTo>
                    <a:cubicBezTo>
                      <a:pt x="43180" y="222250"/>
                      <a:pt x="48260" y="217170"/>
                      <a:pt x="53340" y="213360"/>
                    </a:cubicBezTo>
                    <a:cubicBezTo>
                      <a:pt x="59690" y="209550"/>
                      <a:pt x="66040" y="205740"/>
                      <a:pt x="72390" y="203200"/>
                    </a:cubicBezTo>
                    <a:cubicBezTo>
                      <a:pt x="78740" y="200660"/>
                      <a:pt x="85090" y="199390"/>
                      <a:pt x="91440" y="198120"/>
                    </a:cubicBezTo>
                    <a:cubicBezTo>
                      <a:pt x="97790" y="196850"/>
                      <a:pt x="105410" y="196850"/>
                      <a:pt x="113030" y="198120"/>
                    </a:cubicBezTo>
                    <a:cubicBezTo>
                      <a:pt x="119380" y="199390"/>
                      <a:pt x="124460" y="201930"/>
                      <a:pt x="133350" y="203200"/>
                    </a:cubicBezTo>
                    <a:cubicBezTo>
                      <a:pt x="148590" y="205740"/>
                      <a:pt x="172720" y="212090"/>
                      <a:pt x="196850" y="213360"/>
                    </a:cubicBezTo>
                    <a:cubicBezTo>
                      <a:pt x="226060" y="214630"/>
                      <a:pt x="264160" y="208280"/>
                      <a:pt x="298450" y="208280"/>
                    </a:cubicBezTo>
                    <a:cubicBezTo>
                      <a:pt x="334010" y="208280"/>
                      <a:pt x="373380" y="209550"/>
                      <a:pt x="408940" y="210820"/>
                    </a:cubicBezTo>
                    <a:cubicBezTo>
                      <a:pt x="443230" y="212090"/>
                      <a:pt x="472440" y="214630"/>
                      <a:pt x="508000" y="217170"/>
                    </a:cubicBezTo>
                    <a:cubicBezTo>
                      <a:pt x="549910" y="220980"/>
                      <a:pt x="605790" y="226060"/>
                      <a:pt x="645160" y="232410"/>
                    </a:cubicBezTo>
                    <a:cubicBezTo>
                      <a:pt x="674370" y="237490"/>
                      <a:pt x="697230" y="241300"/>
                      <a:pt x="722630" y="248920"/>
                    </a:cubicBezTo>
                    <a:cubicBezTo>
                      <a:pt x="749300" y="257810"/>
                      <a:pt x="775970" y="269240"/>
                      <a:pt x="802640" y="283210"/>
                    </a:cubicBezTo>
                    <a:cubicBezTo>
                      <a:pt x="830580" y="298450"/>
                      <a:pt x="859790" y="317500"/>
                      <a:pt x="886460" y="337820"/>
                    </a:cubicBezTo>
                    <a:cubicBezTo>
                      <a:pt x="914400" y="358140"/>
                      <a:pt x="952500" y="389890"/>
                      <a:pt x="967740" y="403860"/>
                    </a:cubicBezTo>
                    <a:cubicBezTo>
                      <a:pt x="974090" y="410210"/>
                      <a:pt x="976630" y="412750"/>
                      <a:pt x="980440" y="417830"/>
                    </a:cubicBezTo>
                    <a:cubicBezTo>
                      <a:pt x="984250" y="422910"/>
                      <a:pt x="986790" y="427990"/>
                      <a:pt x="989330" y="434340"/>
                    </a:cubicBezTo>
                    <a:cubicBezTo>
                      <a:pt x="991870" y="439420"/>
                      <a:pt x="993140" y="445770"/>
                      <a:pt x="994410" y="452120"/>
                    </a:cubicBezTo>
                    <a:cubicBezTo>
                      <a:pt x="995680" y="458470"/>
                      <a:pt x="995680" y="464820"/>
                      <a:pt x="994410" y="471170"/>
                    </a:cubicBezTo>
                    <a:cubicBezTo>
                      <a:pt x="993140" y="477520"/>
                      <a:pt x="993140" y="483870"/>
                      <a:pt x="990600" y="488950"/>
                    </a:cubicBezTo>
                    <a:cubicBezTo>
                      <a:pt x="988060" y="495300"/>
                      <a:pt x="985520" y="500380"/>
                      <a:pt x="981710" y="505460"/>
                    </a:cubicBezTo>
                    <a:cubicBezTo>
                      <a:pt x="977900" y="510540"/>
                      <a:pt x="974090" y="515620"/>
                      <a:pt x="970280" y="519430"/>
                    </a:cubicBezTo>
                    <a:cubicBezTo>
                      <a:pt x="965200" y="523240"/>
                      <a:pt x="960120" y="528320"/>
                      <a:pt x="955040" y="530860"/>
                    </a:cubicBezTo>
                    <a:cubicBezTo>
                      <a:pt x="949960" y="533400"/>
                      <a:pt x="943610" y="535940"/>
                      <a:pt x="937260" y="537210"/>
                    </a:cubicBezTo>
                    <a:cubicBezTo>
                      <a:pt x="930910" y="538480"/>
                      <a:pt x="925830" y="539750"/>
                      <a:pt x="919480" y="539750"/>
                    </a:cubicBezTo>
                    <a:cubicBezTo>
                      <a:pt x="913130" y="539750"/>
                      <a:pt x="906780" y="539750"/>
                      <a:pt x="900430" y="538480"/>
                    </a:cubicBezTo>
                    <a:cubicBezTo>
                      <a:pt x="894080" y="537210"/>
                      <a:pt x="887730" y="534670"/>
                      <a:pt x="882650" y="532130"/>
                    </a:cubicBezTo>
                    <a:cubicBezTo>
                      <a:pt x="877570" y="529590"/>
                      <a:pt x="867410" y="520700"/>
                      <a:pt x="867410" y="520700"/>
                    </a:cubicBezTo>
                  </a:path>
                </a:pathLst>
              </a:custGeom>
              <a:solidFill>
                <a:srgbClr val="2AB6F6"/>
              </a:solidFill>
              <a:ln>
                <a:noFill/>
              </a:ln>
            </p:spPr>
          </p:sp>
        </p:grpSp>
        <p:sp>
          <p:nvSpPr>
            <p:cNvPr name="TextBox 15" id="15"/>
            <p:cNvSpPr txBox="true"/>
            <p:nvPr/>
          </p:nvSpPr>
          <p:spPr>
            <a:xfrm rot="0">
              <a:off x="485964" y="123956"/>
              <a:ext cx="395370" cy="242352"/>
            </a:xfrm>
            <a:prstGeom prst="rect">
              <a:avLst/>
            </a:prstGeom>
          </p:spPr>
          <p:txBody>
            <a:bodyPr anchor="t" rtlCol="false" tIns="0" lIns="0" bIns="0" rIns="0">
              <a:spAutoFit/>
            </a:bodyPr>
            <a:lstStyle/>
            <a:p>
              <a:pPr algn="ctr">
                <a:lnSpc>
                  <a:spcPts val="1551"/>
                </a:lnSpc>
              </a:pPr>
              <a:r>
                <a:rPr lang="en-US" sz="1108">
                  <a:solidFill>
                    <a:srgbClr val="FFFFFF"/>
                  </a:solidFill>
                  <a:latin typeface="Canva Sans"/>
                </a:rPr>
                <a:t>000</a:t>
              </a:r>
            </a:p>
          </p:txBody>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grpSp>
        <p:nvGrpSpPr>
          <p:cNvPr name="Group 3" id="3"/>
          <p:cNvGrpSpPr/>
          <p:nvPr/>
        </p:nvGrpSpPr>
        <p:grpSpPr>
          <a:xfrm rot="0">
            <a:off x="6959798" y="2305499"/>
            <a:ext cx="4368403" cy="7540057"/>
            <a:chOff x="0" y="0"/>
            <a:chExt cx="5824538" cy="10053409"/>
          </a:xfrm>
        </p:grpSpPr>
        <p:sp>
          <p:nvSpPr>
            <p:cNvPr name="TextBox 4" id="4"/>
            <p:cNvSpPr txBox="true"/>
            <p:nvPr/>
          </p:nvSpPr>
          <p:spPr>
            <a:xfrm rot="0">
              <a:off x="0" y="-114300"/>
              <a:ext cx="5824538" cy="1170093"/>
            </a:xfrm>
            <a:prstGeom prst="rect">
              <a:avLst/>
            </a:prstGeom>
          </p:spPr>
          <p:txBody>
            <a:bodyPr anchor="t" rtlCol="false" tIns="0" lIns="0" bIns="0" rIns="0">
              <a:spAutoFit/>
            </a:bodyPr>
            <a:lstStyle/>
            <a:p>
              <a:pPr algn="ctr">
                <a:lnSpc>
                  <a:spcPts val="7279"/>
                </a:lnSpc>
              </a:pPr>
              <a:r>
                <a:rPr lang="en-US" sz="5199">
                  <a:solidFill>
                    <a:srgbClr val="000000"/>
                  </a:solidFill>
                  <a:latin typeface="Canva Student Font"/>
                </a:rPr>
                <a:t>Spot the difference! </a:t>
              </a:r>
            </a:p>
          </p:txBody>
        </p:sp>
        <p:sp>
          <p:nvSpPr>
            <p:cNvPr name="AutoShape 5" id="5"/>
            <p:cNvSpPr/>
            <p:nvPr/>
          </p:nvSpPr>
          <p:spPr>
            <a:xfrm>
              <a:off x="2886869" y="1397089"/>
              <a:ext cx="0" cy="8656320"/>
            </a:xfrm>
            <a:prstGeom prst="line">
              <a:avLst/>
            </a:prstGeom>
            <a:ln cap="flat" w="50800">
              <a:solidFill>
                <a:srgbClr val="000000"/>
              </a:solidFill>
              <a:prstDash val="solid"/>
              <a:headEnd type="none" len="sm" w="sm"/>
              <a:tailEnd type="none" len="sm" w="sm"/>
            </a:ln>
          </p:spPr>
        </p:sp>
      </p:grpSp>
      <p:sp>
        <p:nvSpPr>
          <p:cNvPr name="TextBox 6" id="6"/>
          <p:cNvSpPr txBox="true"/>
          <p:nvPr/>
        </p:nvSpPr>
        <p:spPr>
          <a:xfrm rot="0">
            <a:off x="17772732" y="9522023"/>
            <a:ext cx="277713"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6</a:t>
            </a:r>
          </a:p>
        </p:txBody>
      </p:sp>
      <p:sp>
        <p:nvSpPr>
          <p:cNvPr name="Freeform 7" id="7"/>
          <p:cNvSpPr/>
          <p:nvPr/>
        </p:nvSpPr>
        <p:spPr>
          <a:xfrm flipH="false" flipV="false" rot="0">
            <a:off x="10284829" y="4355235"/>
            <a:ext cx="6974471" cy="4655459"/>
          </a:xfrm>
          <a:custGeom>
            <a:avLst/>
            <a:gdLst/>
            <a:ahLst/>
            <a:cxnLst/>
            <a:rect r="r" b="b" t="t" l="l"/>
            <a:pathLst>
              <a:path h="4655459" w="6974471">
                <a:moveTo>
                  <a:pt x="0" y="0"/>
                </a:moveTo>
                <a:lnTo>
                  <a:pt x="6974471" y="0"/>
                </a:lnTo>
                <a:lnTo>
                  <a:pt x="6974471" y="4655459"/>
                </a:lnTo>
                <a:lnTo>
                  <a:pt x="0" y="4655459"/>
                </a:lnTo>
                <a:lnTo>
                  <a:pt x="0" y="0"/>
                </a:lnTo>
                <a:close/>
              </a:path>
            </a:pathLst>
          </a:custGeom>
          <a:blipFill>
            <a:blip r:embed="rId3"/>
            <a:stretch>
              <a:fillRect l="0" t="0" r="0" b="0"/>
            </a:stretch>
          </a:blipFill>
        </p:spPr>
      </p:sp>
      <p:grpSp>
        <p:nvGrpSpPr>
          <p:cNvPr name="Group 8" id="8"/>
          <p:cNvGrpSpPr/>
          <p:nvPr/>
        </p:nvGrpSpPr>
        <p:grpSpPr>
          <a:xfrm rot="0">
            <a:off x="1028700" y="4355235"/>
            <a:ext cx="6974471" cy="4655459"/>
            <a:chOff x="0" y="0"/>
            <a:chExt cx="9299295" cy="6207279"/>
          </a:xfrm>
        </p:grpSpPr>
        <p:sp>
          <p:nvSpPr>
            <p:cNvPr name="Freeform 9" id="9"/>
            <p:cNvSpPr/>
            <p:nvPr/>
          </p:nvSpPr>
          <p:spPr>
            <a:xfrm flipH="false" flipV="false" rot="0">
              <a:off x="0" y="0"/>
              <a:ext cx="9299295" cy="6207279"/>
            </a:xfrm>
            <a:custGeom>
              <a:avLst/>
              <a:gdLst/>
              <a:ahLst/>
              <a:cxnLst/>
              <a:rect r="r" b="b" t="t" l="l"/>
              <a:pathLst>
                <a:path h="6207279" w="9299295">
                  <a:moveTo>
                    <a:pt x="0" y="0"/>
                  </a:moveTo>
                  <a:lnTo>
                    <a:pt x="9299295" y="0"/>
                  </a:lnTo>
                  <a:lnTo>
                    <a:pt x="9299295" y="6207279"/>
                  </a:lnTo>
                  <a:lnTo>
                    <a:pt x="0" y="6207279"/>
                  </a:lnTo>
                  <a:lnTo>
                    <a:pt x="0" y="0"/>
                  </a:lnTo>
                  <a:close/>
                </a:path>
              </a:pathLst>
            </a:custGeom>
            <a:blipFill>
              <a:blip r:embed="rId4"/>
              <a:stretch>
                <a:fillRect l="0" t="0" r="0" b="0"/>
              </a:stretch>
            </a:blipFill>
          </p:spPr>
        </p:sp>
        <p:grpSp>
          <p:nvGrpSpPr>
            <p:cNvPr name="Group 10" id="10"/>
            <p:cNvGrpSpPr/>
            <p:nvPr/>
          </p:nvGrpSpPr>
          <p:grpSpPr>
            <a:xfrm rot="0">
              <a:off x="1172210" y="2200370"/>
              <a:ext cx="3183890" cy="996950"/>
              <a:chOff x="0" y="0"/>
              <a:chExt cx="3183890" cy="996950"/>
            </a:xfrm>
          </p:grpSpPr>
          <p:sp>
            <p:nvSpPr>
              <p:cNvPr name="Freeform 11" id="11"/>
              <p:cNvSpPr/>
              <p:nvPr/>
            </p:nvSpPr>
            <p:spPr>
              <a:xfrm flipH="false" flipV="false" rot="0">
                <a:off x="49530" y="46990"/>
                <a:ext cx="3111500" cy="902970"/>
              </a:xfrm>
              <a:custGeom>
                <a:avLst/>
                <a:gdLst/>
                <a:ahLst/>
                <a:cxnLst/>
                <a:rect r="r" b="b" t="t" l="l"/>
                <a:pathLst>
                  <a:path h="902970" w="3111500">
                    <a:moveTo>
                      <a:pt x="2741930" y="66040"/>
                    </a:moveTo>
                    <a:cubicBezTo>
                      <a:pt x="2870200" y="72390"/>
                      <a:pt x="3054350" y="148590"/>
                      <a:pt x="3083560" y="224790"/>
                    </a:cubicBezTo>
                    <a:cubicBezTo>
                      <a:pt x="3111500" y="297180"/>
                      <a:pt x="3056890" y="443230"/>
                      <a:pt x="2998470" y="497840"/>
                    </a:cubicBezTo>
                    <a:cubicBezTo>
                      <a:pt x="2945130" y="548640"/>
                      <a:pt x="2844800" y="548640"/>
                      <a:pt x="2763520" y="558800"/>
                    </a:cubicBezTo>
                    <a:cubicBezTo>
                      <a:pt x="2679700" y="568960"/>
                      <a:pt x="2586990" y="554990"/>
                      <a:pt x="2503170" y="556260"/>
                    </a:cubicBezTo>
                    <a:cubicBezTo>
                      <a:pt x="2423160" y="557530"/>
                      <a:pt x="2348230" y="563880"/>
                      <a:pt x="2269490" y="565150"/>
                    </a:cubicBezTo>
                    <a:cubicBezTo>
                      <a:pt x="2190750" y="566420"/>
                      <a:pt x="2103120" y="562610"/>
                      <a:pt x="2033270" y="562610"/>
                    </a:cubicBezTo>
                    <a:cubicBezTo>
                      <a:pt x="1977390" y="562610"/>
                      <a:pt x="1922780" y="566420"/>
                      <a:pt x="1882140" y="566420"/>
                    </a:cubicBezTo>
                    <a:cubicBezTo>
                      <a:pt x="1854200" y="566420"/>
                      <a:pt x="1836420" y="566420"/>
                      <a:pt x="1813560" y="562610"/>
                    </a:cubicBezTo>
                    <a:cubicBezTo>
                      <a:pt x="1791970" y="558800"/>
                      <a:pt x="1769110" y="551180"/>
                      <a:pt x="1748790" y="541020"/>
                    </a:cubicBezTo>
                    <a:cubicBezTo>
                      <a:pt x="1728470" y="532130"/>
                      <a:pt x="1709420" y="519430"/>
                      <a:pt x="1691640" y="505460"/>
                    </a:cubicBezTo>
                    <a:cubicBezTo>
                      <a:pt x="1673860" y="491490"/>
                      <a:pt x="1657350" y="474980"/>
                      <a:pt x="1643380" y="457200"/>
                    </a:cubicBezTo>
                    <a:cubicBezTo>
                      <a:pt x="1629410" y="439420"/>
                      <a:pt x="1617980" y="419100"/>
                      <a:pt x="1609090" y="398780"/>
                    </a:cubicBezTo>
                    <a:cubicBezTo>
                      <a:pt x="1600200" y="378460"/>
                      <a:pt x="1593850" y="355600"/>
                      <a:pt x="1590040" y="332740"/>
                    </a:cubicBezTo>
                    <a:cubicBezTo>
                      <a:pt x="1586230" y="311150"/>
                      <a:pt x="1584960" y="288290"/>
                      <a:pt x="1586230" y="265430"/>
                    </a:cubicBezTo>
                    <a:cubicBezTo>
                      <a:pt x="1587500" y="242570"/>
                      <a:pt x="1591310" y="219710"/>
                      <a:pt x="1598930" y="198120"/>
                    </a:cubicBezTo>
                    <a:cubicBezTo>
                      <a:pt x="1605280" y="176530"/>
                      <a:pt x="1616710" y="156210"/>
                      <a:pt x="1628140" y="137160"/>
                    </a:cubicBezTo>
                    <a:cubicBezTo>
                      <a:pt x="1639570" y="118110"/>
                      <a:pt x="1653540" y="99060"/>
                      <a:pt x="1670050" y="83820"/>
                    </a:cubicBezTo>
                    <a:cubicBezTo>
                      <a:pt x="1686560" y="67310"/>
                      <a:pt x="1705610" y="53340"/>
                      <a:pt x="1724660" y="41910"/>
                    </a:cubicBezTo>
                    <a:cubicBezTo>
                      <a:pt x="1743710" y="30480"/>
                      <a:pt x="1765300" y="21590"/>
                      <a:pt x="1786890" y="15240"/>
                    </a:cubicBezTo>
                    <a:cubicBezTo>
                      <a:pt x="1808480" y="8890"/>
                      <a:pt x="1824990" y="1270"/>
                      <a:pt x="1852930" y="3810"/>
                    </a:cubicBezTo>
                    <a:cubicBezTo>
                      <a:pt x="1901190" y="7620"/>
                      <a:pt x="2007870" y="44450"/>
                      <a:pt x="2048510" y="69850"/>
                    </a:cubicBezTo>
                    <a:cubicBezTo>
                      <a:pt x="2072640" y="85090"/>
                      <a:pt x="2081530" y="100330"/>
                      <a:pt x="2095500" y="118110"/>
                    </a:cubicBezTo>
                    <a:cubicBezTo>
                      <a:pt x="2109470" y="135890"/>
                      <a:pt x="2120900" y="156210"/>
                      <a:pt x="2129790" y="176530"/>
                    </a:cubicBezTo>
                    <a:cubicBezTo>
                      <a:pt x="2138680" y="196850"/>
                      <a:pt x="2145030" y="219710"/>
                      <a:pt x="2148840" y="242570"/>
                    </a:cubicBezTo>
                    <a:cubicBezTo>
                      <a:pt x="2152650" y="264160"/>
                      <a:pt x="2153920" y="287020"/>
                      <a:pt x="2152650" y="309880"/>
                    </a:cubicBezTo>
                    <a:cubicBezTo>
                      <a:pt x="2151380" y="332740"/>
                      <a:pt x="2146300" y="355600"/>
                      <a:pt x="2138680" y="377190"/>
                    </a:cubicBezTo>
                    <a:cubicBezTo>
                      <a:pt x="2131060" y="398780"/>
                      <a:pt x="2120900" y="419100"/>
                      <a:pt x="2109470" y="438150"/>
                    </a:cubicBezTo>
                    <a:cubicBezTo>
                      <a:pt x="2098040" y="457200"/>
                      <a:pt x="2084070" y="476250"/>
                      <a:pt x="2067560" y="491490"/>
                    </a:cubicBezTo>
                    <a:cubicBezTo>
                      <a:pt x="2051050" y="506730"/>
                      <a:pt x="2032000" y="520700"/>
                      <a:pt x="2012950" y="532130"/>
                    </a:cubicBezTo>
                    <a:cubicBezTo>
                      <a:pt x="1993900" y="543560"/>
                      <a:pt x="1972310" y="553720"/>
                      <a:pt x="1950720" y="560070"/>
                    </a:cubicBezTo>
                    <a:cubicBezTo>
                      <a:pt x="1929130" y="566420"/>
                      <a:pt x="1906270" y="568960"/>
                      <a:pt x="1883410" y="570230"/>
                    </a:cubicBezTo>
                    <a:cubicBezTo>
                      <a:pt x="1860550" y="571500"/>
                      <a:pt x="1837690" y="568960"/>
                      <a:pt x="1816100" y="565150"/>
                    </a:cubicBezTo>
                    <a:cubicBezTo>
                      <a:pt x="1794510" y="561340"/>
                      <a:pt x="1771650" y="553720"/>
                      <a:pt x="1751330" y="544830"/>
                    </a:cubicBezTo>
                    <a:cubicBezTo>
                      <a:pt x="1731010" y="534670"/>
                      <a:pt x="1719580" y="509270"/>
                      <a:pt x="1692910" y="508000"/>
                    </a:cubicBezTo>
                    <a:cubicBezTo>
                      <a:pt x="1640840" y="505460"/>
                      <a:pt x="1539240" y="603250"/>
                      <a:pt x="1457960" y="632460"/>
                    </a:cubicBezTo>
                    <a:cubicBezTo>
                      <a:pt x="1380490" y="660400"/>
                      <a:pt x="1297940" y="664210"/>
                      <a:pt x="1219200" y="684530"/>
                    </a:cubicBezTo>
                    <a:cubicBezTo>
                      <a:pt x="1143000" y="703580"/>
                      <a:pt x="1068070" y="728980"/>
                      <a:pt x="993140" y="750570"/>
                    </a:cubicBezTo>
                    <a:cubicBezTo>
                      <a:pt x="918210" y="772160"/>
                      <a:pt x="845820" y="796290"/>
                      <a:pt x="770890" y="816610"/>
                    </a:cubicBezTo>
                    <a:cubicBezTo>
                      <a:pt x="693420" y="836930"/>
                      <a:pt x="561340" y="901700"/>
                      <a:pt x="535940" y="872490"/>
                    </a:cubicBezTo>
                    <a:cubicBezTo>
                      <a:pt x="509270" y="843280"/>
                      <a:pt x="618490" y="640080"/>
                      <a:pt x="618490" y="640080"/>
                    </a:cubicBezTo>
                    <a:cubicBezTo>
                      <a:pt x="618490" y="640080"/>
                      <a:pt x="600710" y="706120"/>
                      <a:pt x="585470" y="735330"/>
                    </a:cubicBezTo>
                    <a:cubicBezTo>
                      <a:pt x="570230" y="764540"/>
                      <a:pt x="548640" y="792480"/>
                      <a:pt x="524510" y="815340"/>
                    </a:cubicBezTo>
                    <a:cubicBezTo>
                      <a:pt x="500380" y="838200"/>
                      <a:pt x="471170" y="857250"/>
                      <a:pt x="441960" y="871220"/>
                    </a:cubicBezTo>
                    <a:cubicBezTo>
                      <a:pt x="411480" y="885190"/>
                      <a:pt x="378460" y="895350"/>
                      <a:pt x="345440" y="899160"/>
                    </a:cubicBezTo>
                    <a:cubicBezTo>
                      <a:pt x="312420" y="902970"/>
                      <a:pt x="276860" y="900430"/>
                      <a:pt x="245110" y="892810"/>
                    </a:cubicBezTo>
                    <a:cubicBezTo>
                      <a:pt x="212090" y="885190"/>
                      <a:pt x="179070" y="872490"/>
                      <a:pt x="151130" y="855980"/>
                    </a:cubicBezTo>
                    <a:cubicBezTo>
                      <a:pt x="123190" y="839470"/>
                      <a:pt x="96520" y="816610"/>
                      <a:pt x="74930" y="791210"/>
                    </a:cubicBezTo>
                    <a:cubicBezTo>
                      <a:pt x="53340" y="765810"/>
                      <a:pt x="35560" y="735330"/>
                      <a:pt x="22860" y="704850"/>
                    </a:cubicBezTo>
                    <a:cubicBezTo>
                      <a:pt x="10160" y="674370"/>
                      <a:pt x="2540" y="638810"/>
                      <a:pt x="1270" y="605790"/>
                    </a:cubicBezTo>
                    <a:cubicBezTo>
                      <a:pt x="0" y="572770"/>
                      <a:pt x="3810" y="538480"/>
                      <a:pt x="12700" y="506730"/>
                    </a:cubicBezTo>
                    <a:cubicBezTo>
                      <a:pt x="21590" y="474980"/>
                      <a:pt x="35560" y="443230"/>
                      <a:pt x="54610" y="415290"/>
                    </a:cubicBezTo>
                    <a:cubicBezTo>
                      <a:pt x="73660" y="387350"/>
                      <a:pt x="97790" y="361950"/>
                      <a:pt x="124460" y="341630"/>
                    </a:cubicBezTo>
                    <a:cubicBezTo>
                      <a:pt x="151130" y="321310"/>
                      <a:pt x="181610" y="304800"/>
                      <a:pt x="213360" y="294640"/>
                    </a:cubicBezTo>
                    <a:cubicBezTo>
                      <a:pt x="245110" y="284480"/>
                      <a:pt x="279400" y="279400"/>
                      <a:pt x="312420" y="279400"/>
                    </a:cubicBezTo>
                    <a:cubicBezTo>
                      <a:pt x="345440" y="279400"/>
                      <a:pt x="379730" y="285750"/>
                      <a:pt x="411480" y="295910"/>
                    </a:cubicBezTo>
                    <a:cubicBezTo>
                      <a:pt x="443230" y="306070"/>
                      <a:pt x="473710" y="322580"/>
                      <a:pt x="500380" y="342900"/>
                    </a:cubicBezTo>
                    <a:cubicBezTo>
                      <a:pt x="527050" y="363220"/>
                      <a:pt x="551180" y="388620"/>
                      <a:pt x="568960" y="415290"/>
                    </a:cubicBezTo>
                    <a:cubicBezTo>
                      <a:pt x="588010" y="443230"/>
                      <a:pt x="601980" y="474980"/>
                      <a:pt x="610870" y="506730"/>
                    </a:cubicBezTo>
                    <a:cubicBezTo>
                      <a:pt x="619760" y="538480"/>
                      <a:pt x="623570" y="574040"/>
                      <a:pt x="622300" y="607060"/>
                    </a:cubicBezTo>
                    <a:cubicBezTo>
                      <a:pt x="621030" y="640080"/>
                      <a:pt x="613410" y="674370"/>
                      <a:pt x="600710" y="704850"/>
                    </a:cubicBezTo>
                    <a:cubicBezTo>
                      <a:pt x="588010" y="735330"/>
                      <a:pt x="570230" y="765810"/>
                      <a:pt x="548640" y="791210"/>
                    </a:cubicBezTo>
                    <a:cubicBezTo>
                      <a:pt x="527050" y="816610"/>
                      <a:pt x="499110" y="839470"/>
                      <a:pt x="471170" y="855980"/>
                    </a:cubicBezTo>
                    <a:cubicBezTo>
                      <a:pt x="443230" y="872490"/>
                      <a:pt x="410210" y="885190"/>
                      <a:pt x="378460" y="892810"/>
                    </a:cubicBezTo>
                    <a:cubicBezTo>
                      <a:pt x="346710" y="900430"/>
                      <a:pt x="311150" y="902970"/>
                      <a:pt x="278130" y="899160"/>
                    </a:cubicBezTo>
                    <a:cubicBezTo>
                      <a:pt x="245110" y="895350"/>
                      <a:pt x="210820" y="885190"/>
                      <a:pt x="180340" y="871220"/>
                    </a:cubicBezTo>
                    <a:cubicBezTo>
                      <a:pt x="149860" y="857250"/>
                      <a:pt x="121920" y="838200"/>
                      <a:pt x="97790" y="815340"/>
                    </a:cubicBezTo>
                    <a:cubicBezTo>
                      <a:pt x="73660" y="792480"/>
                      <a:pt x="52070" y="764540"/>
                      <a:pt x="36830" y="735330"/>
                    </a:cubicBezTo>
                    <a:cubicBezTo>
                      <a:pt x="21590" y="706120"/>
                      <a:pt x="10160" y="673100"/>
                      <a:pt x="5080" y="640080"/>
                    </a:cubicBezTo>
                    <a:cubicBezTo>
                      <a:pt x="0" y="607060"/>
                      <a:pt x="5080" y="538480"/>
                      <a:pt x="5080" y="538480"/>
                    </a:cubicBezTo>
                    <a:cubicBezTo>
                      <a:pt x="5080" y="538480"/>
                      <a:pt x="5080" y="539750"/>
                      <a:pt x="5080" y="539750"/>
                    </a:cubicBezTo>
                    <a:cubicBezTo>
                      <a:pt x="12700" y="544830"/>
                      <a:pt x="411480" y="298450"/>
                      <a:pt x="560070" y="238760"/>
                    </a:cubicBezTo>
                    <a:cubicBezTo>
                      <a:pt x="652780" y="201930"/>
                      <a:pt x="718820" y="195580"/>
                      <a:pt x="796290" y="175260"/>
                    </a:cubicBezTo>
                    <a:cubicBezTo>
                      <a:pt x="872490" y="156210"/>
                      <a:pt x="944880" y="138430"/>
                      <a:pt x="1022350" y="120650"/>
                    </a:cubicBezTo>
                    <a:cubicBezTo>
                      <a:pt x="1102360" y="102870"/>
                      <a:pt x="1184910" y="82550"/>
                      <a:pt x="1267460" y="68580"/>
                    </a:cubicBezTo>
                    <a:cubicBezTo>
                      <a:pt x="1350010" y="54610"/>
                      <a:pt x="1432560" y="46990"/>
                      <a:pt x="1515110" y="36830"/>
                    </a:cubicBezTo>
                    <a:cubicBezTo>
                      <a:pt x="1598930" y="26670"/>
                      <a:pt x="1680210" y="5080"/>
                      <a:pt x="1766570" y="8890"/>
                    </a:cubicBezTo>
                    <a:cubicBezTo>
                      <a:pt x="1858010" y="13970"/>
                      <a:pt x="1996440" y="40640"/>
                      <a:pt x="2048510" y="69850"/>
                    </a:cubicBezTo>
                    <a:cubicBezTo>
                      <a:pt x="2073910" y="83820"/>
                      <a:pt x="2081530" y="100330"/>
                      <a:pt x="2095500" y="118110"/>
                    </a:cubicBezTo>
                    <a:cubicBezTo>
                      <a:pt x="2109470" y="135890"/>
                      <a:pt x="2120900" y="156210"/>
                      <a:pt x="2129790" y="176530"/>
                    </a:cubicBezTo>
                    <a:cubicBezTo>
                      <a:pt x="2138680" y="196850"/>
                      <a:pt x="2145030" y="219710"/>
                      <a:pt x="2148840" y="242570"/>
                    </a:cubicBezTo>
                    <a:cubicBezTo>
                      <a:pt x="2152650" y="264160"/>
                      <a:pt x="2153920" y="287020"/>
                      <a:pt x="2152650" y="309880"/>
                    </a:cubicBezTo>
                    <a:cubicBezTo>
                      <a:pt x="2151380" y="332740"/>
                      <a:pt x="2146300" y="355600"/>
                      <a:pt x="2138680" y="377190"/>
                    </a:cubicBezTo>
                    <a:cubicBezTo>
                      <a:pt x="2131060" y="398780"/>
                      <a:pt x="2120900" y="419100"/>
                      <a:pt x="2109470" y="438150"/>
                    </a:cubicBezTo>
                    <a:cubicBezTo>
                      <a:pt x="2098040" y="457200"/>
                      <a:pt x="2084070" y="476250"/>
                      <a:pt x="2067560" y="491490"/>
                    </a:cubicBezTo>
                    <a:cubicBezTo>
                      <a:pt x="2051050" y="506730"/>
                      <a:pt x="2032000" y="520700"/>
                      <a:pt x="2012950" y="532130"/>
                    </a:cubicBezTo>
                    <a:cubicBezTo>
                      <a:pt x="1993900" y="543560"/>
                      <a:pt x="1972310" y="552450"/>
                      <a:pt x="1950720" y="558800"/>
                    </a:cubicBezTo>
                    <a:cubicBezTo>
                      <a:pt x="1929130" y="565150"/>
                      <a:pt x="1906270" y="568960"/>
                      <a:pt x="1883410" y="570230"/>
                    </a:cubicBezTo>
                    <a:cubicBezTo>
                      <a:pt x="1860550" y="571500"/>
                      <a:pt x="1837690" y="568960"/>
                      <a:pt x="1816100" y="565150"/>
                    </a:cubicBezTo>
                    <a:cubicBezTo>
                      <a:pt x="1794510" y="561340"/>
                      <a:pt x="1771650" y="553720"/>
                      <a:pt x="1751330" y="544830"/>
                    </a:cubicBezTo>
                    <a:cubicBezTo>
                      <a:pt x="1731010" y="534670"/>
                      <a:pt x="1691640" y="511810"/>
                      <a:pt x="1692910" y="508000"/>
                    </a:cubicBezTo>
                    <a:cubicBezTo>
                      <a:pt x="1695450" y="501650"/>
                      <a:pt x="1883410" y="560070"/>
                      <a:pt x="1882140" y="566420"/>
                    </a:cubicBezTo>
                    <a:cubicBezTo>
                      <a:pt x="1882140" y="570230"/>
                      <a:pt x="1836420" y="566420"/>
                      <a:pt x="1813560" y="562610"/>
                    </a:cubicBezTo>
                    <a:cubicBezTo>
                      <a:pt x="1791970" y="558800"/>
                      <a:pt x="1769110" y="551180"/>
                      <a:pt x="1748790" y="541020"/>
                    </a:cubicBezTo>
                    <a:cubicBezTo>
                      <a:pt x="1728470" y="532130"/>
                      <a:pt x="1709420" y="519430"/>
                      <a:pt x="1691640" y="505460"/>
                    </a:cubicBezTo>
                    <a:cubicBezTo>
                      <a:pt x="1673860" y="491490"/>
                      <a:pt x="1657350" y="474980"/>
                      <a:pt x="1643380" y="457200"/>
                    </a:cubicBezTo>
                    <a:cubicBezTo>
                      <a:pt x="1629410" y="439420"/>
                      <a:pt x="1617980" y="419100"/>
                      <a:pt x="1609090" y="398780"/>
                    </a:cubicBezTo>
                    <a:cubicBezTo>
                      <a:pt x="1600200" y="378460"/>
                      <a:pt x="1593850" y="355600"/>
                      <a:pt x="1590040" y="332740"/>
                    </a:cubicBezTo>
                    <a:cubicBezTo>
                      <a:pt x="1586230" y="311150"/>
                      <a:pt x="1584960" y="288290"/>
                      <a:pt x="1586230" y="265430"/>
                    </a:cubicBezTo>
                    <a:cubicBezTo>
                      <a:pt x="1587500" y="242570"/>
                      <a:pt x="1591310" y="219710"/>
                      <a:pt x="1598930" y="198120"/>
                    </a:cubicBezTo>
                    <a:cubicBezTo>
                      <a:pt x="1605280" y="176530"/>
                      <a:pt x="1616710" y="156210"/>
                      <a:pt x="1628140" y="137160"/>
                    </a:cubicBezTo>
                    <a:cubicBezTo>
                      <a:pt x="1639570" y="118110"/>
                      <a:pt x="1653540" y="99060"/>
                      <a:pt x="1670050" y="83820"/>
                    </a:cubicBezTo>
                    <a:cubicBezTo>
                      <a:pt x="1686560" y="67310"/>
                      <a:pt x="1705610" y="53340"/>
                      <a:pt x="1724660" y="41910"/>
                    </a:cubicBezTo>
                    <a:cubicBezTo>
                      <a:pt x="1743710" y="30480"/>
                      <a:pt x="1765300" y="21590"/>
                      <a:pt x="1786890" y="15240"/>
                    </a:cubicBezTo>
                    <a:cubicBezTo>
                      <a:pt x="1808480" y="8890"/>
                      <a:pt x="1824990" y="6350"/>
                      <a:pt x="1852930" y="3810"/>
                    </a:cubicBezTo>
                    <a:cubicBezTo>
                      <a:pt x="1898650" y="0"/>
                      <a:pt x="1969770" y="5080"/>
                      <a:pt x="2033270" y="8890"/>
                    </a:cubicBezTo>
                    <a:cubicBezTo>
                      <a:pt x="2106930" y="12700"/>
                      <a:pt x="2190750" y="24130"/>
                      <a:pt x="2269490" y="29210"/>
                    </a:cubicBezTo>
                    <a:cubicBezTo>
                      <a:pt x="2346960" y="34290"/>
                      <a:pt x="2424430" y="27940"/>
                      <a:pt x="2500630" y="40640"/>
                    </a:cubicBezTo>
                    <a:cubicBezTo>
                      <a:pt x="2576830" y="53340"/>
                      <a:pt x="2698750" y="54610"/>
                      <a:pt x="2726690" y="105410"/>
                    </a:cubicBezTo>
                    <a:cubicBezTo>
                      <a:pt x="2757170" y="160020"/>
                      <a:pt x="2630170" y="297180"/>
                      <a:pt x="2651760" y="368300"/>
                    </a:cubicBezTo>
                    <a:cubicBezTo>
                      <a:pt x="2673350" y="436880"/>
                      <a:pt x="2851150" y="509270"/>
                      <a:pt x="2844800" y="528320"/>
                    </a:cubicBezTo>
                    <a:cubicBezTo>
                      <a:pt x="2840990" y="538480"/>
                      <a:pt x="2800350" y="529590"/>
                      <a:pt x="2778760" y="529590"/>
                    </a:cubicBezTo>
                    <a:cubicBezTo>
                      <a:pt x="2758440" y="529590"/>
                      <a:pt x="2740660" y="529590"/>
                      <a:pt x="2721610" y="527050"/>
                    </a:cubicBezTo>
                    <a:cubicBezTo>
                      <a:pt x="2703830" y="524510"/>
                      <a:pt x="2684780" y="519430"/>
                      <a:pt x="2668270" y="511810"/>
                    </a:cubicBezTo>
                    <a:cubicBezTo>
                      <a:pt x="2651760" y="504190"/>
                      <a:pt x="2635250" y="495300"/>
                      <a:pt x="2620010" y="483870"/>
                    </a:cubicBezTo>
                    <a:cubicBezTo>
                      <a:pt x="2604770" y="472440"/>
                      <a:pt x="2590800" y="458470"/>
                      <a:pt x="2579370" y="444500"/>
                    </a:cubicBezTo>
                    <a:cubicBezTo>
                      <a:pt x="2567940" y="430530"/>
                      <a:pt x="2557780" y="414020"/>
                      <a:pt x="2550160" y="397510"/>
                    </a:cubicBezTo>
                    <a:cubicBezTo>
                      <a:pt x="2542540" y="381000"/>
                      <a:pt x="2536190" y="361950"/>
                      <a:pt x="2532380" y="344170"/>
                    </a:cubicBezTo>
                    <a:cubicBezTo>
                      <a:pt x="2528570" y="326390"/>
                      <a:pt x="2527300" y="307340"/>
                      <a:pt x="2527300" y="288290"/>
                    </a:cubicBezTo>
                    <a:cubicBezTo>
                      <a:pt x="2527300" y="269240"/>
                      <a:pt x="2531110" y="250190"/>
                      <a:pt x="2536190" y="232410"/>
                    </a:cubicBezTo>
                    <a:cubicBezTo>
                      <a:pt x="2541270" y="214630"/>
                      <a:pt x="2550160" y="198120"/>
                      <a:pt x="2559050" y="181610"/>
                    </a:cubicBezTo>
                    <a:cubicBezTo>
                      <a:pt x="2567940" y="165100"/>
                      <a:pt x="2579370" y="149860"/>
                      <a:pt x="2592070" y="135890"/>
                    </a:cubicBezTo>
                    <a:cubicBezTo>
                      <a:pt x="2604770" y="123190"/>
                      <a:pt x="2621280" y="111760"/>
                      <a:pt x="2636520" y="101600"/>
                    </a:cubicBezTo>
                    <a:cubicBezTo>
                      <a:pt x="2653030" y="91440"/>
                      <a:pt x="2669540" y="83820"/>
                      <a:pt x="2687320" y="77470"/>
                    </a:cubicBezTo>
                    <a:cubicBezTo>
                      <a:pt x="2705100" y="71120"/>
                      <a:pt x="2741930" y="66040"/>
                      <a:pt x="2741930" y="66040"/>
                    </a:cubicBezTo>
                  </a:path>
                </a:pathLst>
              </a:custGeom>
              <a:solidFill>
                <a:srgbClr val="A4B4B4">
                  <a:alpha val="49804"/>
                </a:srgbClr>
              </a:solidFill>
              <a:ln>
                <a:noFill/>
              </a:ln>
            </p:spPr>
          </p:sp>
        </p:grpSp>
        <p:grpSp>
          <p:nvGrpSpPr>
            <p:cNvPr name="Group 12" id="12"/>
            <p:cNvGrpSpPr/>
            <p:nvPr/>
          </p:nvGrpSpPr>
          <p:grpSpPr>
            <a:xfrm rot="0">
              <a:off x="4010660" y="2314670"/>
              <a:ext cx="624840" cy="438150"/>
              <a:chOff x="0" y="0"/>
              <a:chExt cx="624840" cy="438150"/>
            </a:xfrm>
          </p:grpSpPr>
          <p:sp>
            <p:nvSpPr>
              <p:cNvPr name="Freeform 13" id="13"/>
              <p:cNvSpPr/>
              <p:nvPr/>
            </p:nvSpPr>
            <p:spPr>
              <a:xfrm flipH="false" flipV="false" rot="0">
                <a:off x="49530" y="49530"/>
                <a:ext cx="525780" cy="337820"/>
              </a:xfrm>
              <a:custGeom>
                <a:avLst/>
                <a:gdLst/>
                <a:ahLst/>
                <a:cxnLst/>
                <a:rect r="r" b="b" t="t" l="l"/>
                <a:pathLst>
                  <a:path h="337820" w="525780">
                    <a:moveTo>
                      <a:pt x="445770" y="160020"/>
                    </a:moveTo>
                    <a:cubicBezTo>
                      <a:pt x="377190" y="163830"/>
                      <a:pt x="347980" y="167640"/>
                      <a:pt x="323850" y="176530"/>
                    </a:cubicBezTo>
                    <a:cubicBezTo>
                      <a:pt x="298450" y="186690"/>
                      <a:pt x="271780" y="201930"/>
                      <a:pt x="248920" y="219710"/>
                    </a:cubicBezTo>
                    <a:cubicBezTo>
                      <a:pt x="224790" y="237490"/>
                      <a:pt x="186690" y="281940"/>
                      <a:pt x="181610" y="281940"/>
                    </a:cubicBezTo>
                    <a:cubicBezTo>
                      <a:pt x="180340" y="281940"/>
                      <a:pt x="180340" y="280670"/>
                      <a:pt x="180340" y="280670"/>
                    </a:cubicBezTo>
                    <a:cubicBezTo>
                      <a:pt x="177800" y="280670"/>
                      <a:pt x="170180" y="298450"/>
                      <a:pt x="163830" y="306070"/>
                    </a:cubicBezTo>
                    <a:cubicBezTo>
                      <a:pt x="157480" y="313690"/>
                      <a:pt x="149860" y="320040"/>
                      <a:pt x="140970" y="325120"/>
                    </a:cubicBezTo>
                    <a:cubicBezTo>
                      <a:pt x="132080" y="330200"/>
                      <a:pt x="121920" y="334010"/>
                      <a:pt x="111760" y="335280"/>
                    </a:cubicBezTo>
                    <a:cubicBezTo>
                      <a:pt x="101600" y="336550"/>
                      <a:pt x="91440" y="337820"/>
                      <a:pt x="81280" y="336550"/>
                    </a:cubicBezTo>
                    <a:cubicBezTo>
                      <a:pt x="71120" y="335280"/>
                      <a:pt x="62230" y="331470"/>
                      <a:pt x="53340" y="327660"/>
                    </a:cubicBezTo>
                    <a:cubicBezTo>
                      <a:pt x="44450" y="322580"/>
                      <a:pt x="35560" y="317500"/>
                      <a:pt x="27940" y="309880"/>
                    </a:cubicBezTo>
                    <a:cubicBezTo>
                      <a:pt x="20320" y="303530"/>
                      <a:pt x="13970" y="294640"/>
                      <a:pt x="10160" y="285750"/>
                    </a:cubicBezTo>
                    <a:cubicBezTo>
                      <a:pt x="5080" y="276860"/>
                      <a:pt x="2540" y="266700"/>
                      <a:pt x="1270" y="256540"/>
                    </a:cubicBezTo>
                    <a:cubicBezTo>
                      <a:pt x="0" y="246380"/>
                      <a:pt x="0" y="236220"/>
                      <a:pt x="2540" y="226060"/>
                    </a:cubicBezTo>
                    <a:cubicBezTo>
                      <a:pt x="5080" y="215900"/>
                      <a:pt x="7620" y="207010"/>
                      <a:pt x="12700" y="198120"/>
                    </a:cubicBezTo>
                    <a:cubicBezTo>
                      <a:pt x="17780" y="189230"/>
                      <a:pt x="24130" y="180340"/>
                      <a:pt x="31750" y="173990"/>
                    </a:cubicBezTo>
                    <a:cubicBezTo>
                      <a:pt x="39370" y="167640"/>
                      <a:pt x="48260" y="162560"/>
                      <a:pt x="57150" y="158750"/>
                    </a:cubicBezTo>
                    <a:cubicBezTo>
                      <a:pt x="66040" y="154940"/>
                      <a:pt x="76200" y="152400"/>
                      <a:pt x="86360" y="151130"/>
                    </a:cubicBezTo>
                    <a:cubicBezTo>
                      <a:pt x="96520" y="149860"/>
                      <a:pt x="106680" y="151130"/>
                      <a:pt x="116840" y="153670"/>
                    </a:cubicBezTo>
                    <a:cubicBezTo>
                      <a:pt x="127000" y="156210"/>
                      <a:pt x="135890" y="160020"/>
                      <a:pt x="144780" y="165100"/>
                    </a:cubicBezTo>
                    <a:cubicBezTo>
                      <a:pt x="152400" y="170180"/>
                      <a:pt x="160020" y="177800"/>
                      <a:pt x="166370" y="185420"/>
                    </a:cubicBezTo>
                    <a:cubicBezTo>
                      <a:pt x="172720" y="193040"/>
                      <a:pt x="177800" y="203200"/>
                      <a:pt x="181610" y="212090"/>
                    </a:cubicBezTo>
                    <a:cubicBezTo>
                      <a:pt x="185420" y="220980"/>
                      <a:pt x="187960" y="231140"/>
                      <a:pt x="187960" y="241300"/>
                    </a:cubicBezTo>
                    <a:cubicBezTo>
                      <a:pt x="187960" y="251460"/>
                      <a:pt x="186690" y="261620"/>
                      <a:pt x="184150" y="271780"/>
                    </a:cubicBezTo>
                    <a:cubicBezTo>
                      <a:pt x="181610" y="280670"/>
                      <a:pt x="176530" y="290830"/>
                      <a:pt x="170180" y="298450"/>
                    </a:cubicBezTo>
                    <a:cubicBezTo>
                      <a:pt x="163830" y="306070"/>
                      <a:pt x="156210" y="313690"/>
                      <a:pt x="148590" y="320040"/>
                    </a:cubicBezTo>
                    <a:cubicBezTo>
                      <a:pt x="140970" y="325120"/>
                      <a:pt x="130810" y="330200"/>
                      <a:pt x="121920" y="332740"/>
                    </a:cubicBezTo>
                    <a:cubicBezTo>
                      <a:pt x="111760" y="335280"/>
                      <a:pt x="101600" y="337820"/>
                      <a:pt x="91440" y="337820"/>
                    </a:cubicBezTo>
                    <a:cubicBezTo>
                      <a:pt x="81280" y="337820"/>
                      <a:pt x="71120" y="335280"/>
                      <a:pt x="62230" y="331470"/>
                    </a:cubicBezTo>
                    <a:cubicBezTo>
                      <a:pt x="53340" y="327660"/>
                      <a:pt x="43180" y="323850"/>
                      <a:pt x="35560" y="317500"/>
                    </a:cubicBezTo>
                    <a:cubicBezTo>
                      <a:pt x="27940" y="311150"/>
                      <a:pt x="20320" y="303530"/>
                      <a:pt x="15240" y="294640"/>
                    </a:cubicBezTo>
                    <a:cubicBezTo>
                      <a:pt x="10160" y="285750"/>
                      <a:pt x="6350" y="276860"/>
                      <a:pt x="3810" y="266700"/>
                    </a:cubicBezTo>
                    <a:cubicBezTo>
                      <a:pt x="1270" y="256540"/>
                      <a:pt x="0" y="246380"/>
                      <a:pt x="1270" y="236220"/>
                    </a:cubicBezTo>
                    <a:cubicBezTo>
                      <a:pt x="2540" y="226060"/>
                      <a:pt x="8890" y="207010"/>
                      <a:pt x="8890" y="207010"/>
                    </a:cubicBezTo>
                    <a:cubicBezTo>
                      <a:pt x="8890" y="207010"/>
                      <a:pt x="68580" y="134620"/>
                      <a:pt x="96520" y="109220"/>
                    </a:cubicBezTo>
                    <a:cubicBezTo>
                      <a:pt x="118110" y="90170"/>
                      <a:pt x="138430" y="77470"/>
                      <a:pt x="161290" y="64770"/>
                    </a:cubicBezTo>
                    <a:cubicBezTo>
                      <a:pt x="184150" y="52070"/>
                      <a:pt x="210820" y="40640"/>
                      <a:pt x="234950" y="30480"/>
                    </a:cubicBezTo>
                    <a:cubicBezTo>
                      <a:pt x="259080" y="21590"/>
                      <a:pt x="281940" y="12700"/>
                      <a:pt x="307340" y="7620"/>
                    </a:cubicBezTo>
                    <a:cubicBezTo>
                      <a:pt x="335280" y="2540"/>
                      <a:pt x="372110" y="2540"/>
                      <a:pt x="397510" y="1270"/>
                    </a:cubicBezTo>
                    <a:cubicBezTo>
                      <a:pt x="415290" y="0"/>
                      <a:pt x="431800" y="0"/>
                      <a:pt x="444500" y="1270"/>
                    </a:cubicBezTo>
                    <a:cubicBezTo>
                      <a:pt x="452120" y="1270"/>
                      <a:pt x="457200" y="2540"/>
                      <a:pt x="463550" y="3810"/>
                    </a:cubicBezTo>
                    <a:cubicBezTo>
                      <a:pt x="469900" y="5080"/>
                      <a:pt x="476250" y="7620"/>
                      <a:pt x="481330" y="10160"/>
                    </a:cubicBezTo>
                    <a:cubicBezTo>
                      <a:pt x="487680" y="12700"/>
                      <a:pt x="492760" y="16510"/>
                      <a:pt x="497840" y="20320"/>
                    </a:cubicBezTo>
                    <a:cubicBezTo>
                      <a:pt x="502920" y="24130"/>
                      <a:pt x="506730" y="30480"/>
                      <a:pt x="510540" y="35560"/>
                    </a:cubicBezTo>
                    <a:cubicBezTo>
                      <a:pt x="514350" y="40640"/>
                      <a:pt x="516890" y="45720"/>
                      <a:pt x="519430" y="52070"/>
                    </a:cubicBezTo>
                    <a:cubicBezTo>
                      <a:pt x="521970" y="58420"/>
                      <a:pt x="523240" y="64770"/>
                      <a:pt x="524510" y="71120"/>
                    </a:cubicBezTo>
                    <a:cubicBezTo>
                      <a:pt x="525780" y="77470"/>
                      <a:pt x="525780" y="83820"/>
                      <a:pt x="524510" y="90170"/>
                    </a:cubicBezTo>
                    <a:cubicBezTo>
                      <a:pt x="523240" y="96520"/>
                      <a:pt x="521970" y="101600"/>
                      <a:pt x="519430" y="107950"/>
                    </a:cubicBezTo>
                    <a:cubicBezTo>
                      <a:pt x="516890" y="114300"/>
                      <a:pt x="514350" y="120650"/>
                      <a:pt x="510540" y="125730"/>
                    </a:cubicBezTo>
                    <a:cubicBezTo>
                      <a:pt x="506730" y="130810"/>
                      <a:pt x="504190" y="135890"/>
                      <a:pt x="499110" y="139700"/>
                    </a:cubicBezTo>
                    <a:cubicBezTo>
                      <a:pt x="494030" y="143510"/>
                      <a:pt x="488950" y="148590"/>
                      <a:pt x="482600" y="151130"/>
                    </a:cubicBezTo>
                    <a:cubicBezTo>
                      <a:pt x="477520" y="153670"/>
                      <a:pt x="471170" y="156210"/>
                      <a:pt x="464820" y="157480"/>
                    </a:cubicBezTo>
                    <a:cubicBezTo>
                      <a:pt x="458470" y="158750"/>
                      <a:pt x="445770" y="160020"/>
                      <a:pt x="445770" y="160020"/>
                    </a:cubicBezTo>
                  </a:path>
                </a:pathLst>
              </a:custGeom>
              <a:solidFill>
                <a:srgbClr val="A4B4B4">
                  <a:alpha val="49804"/>
                </a:srgbClr>
              </a:solidFill>
              <a:ln>
                <a:noFill/>
              </a:ln>
            </p:spPr>
          </p:sp>
        </p:grpSp>
        <p:grpSp>
          <p:nvGrpSpPr>
            <p:cNvPr name="Group 14" id="14"/>
            <p:cNvGrpSpPr/>
            <p:nvPr/>
          </p:nvGrpSpPr>
          <p:grpSpPr>
            <a:xfrm rot="0">
              <a:off x="4057650" y="2266410"/>
              <a:ext cx="1016000" cy="543560"/>
              <a:chOff x="0" y="0"/>
              <a:chExt cx="1016000" cy="543560"/>
            </a:xfrm>
          </p:grpSpPr>
          <p:sp>
            <p:nvSpPr>
              <p:cNvPr name="Freeform 15" id="15"/>
              <p:cNvSpPr/>
              <p:nvPr/>
            </p:nvSpPr>
            <p:spPr>
              <a:xfrm flipH="false" flipV="false" rot="0">
                <a:off x="50800" y="49530"/>
                <a:ext cx="915670" cy="443230"/>
              </a:xfrm>
              <a:custGeom>
                <a:avLst/>
                <a:gdLst/>
                <a:ahLst/>
                <a:cxnLst/>
                <a:rect r="r" b="b" t="t" l="l"/>
                <a:pathLst>
                  <a:path h="443230" w="915670">
                    <a:moveTo>
                      <a:pt x="10160" y="326390"/>
                    </a:moveTo>
                    <a:cubicBezTo>
                      <a:pt x="35560" y="280670"/>
                      <a:pt x="48260" y="254000"/>
                      <a:pt x="64770" y="232410"/>
                    </a:cubicBezTo>
                    <a:cubicBezTo>
                      <a:pt x="83820" y="208280"/>
                      <a:pt x="109220" y="180340"/>
                      <a:pt x="134620" y="162560"/>
                    </a:cubicBezTo>
                    <a:cubicBezTo>
                      <a:pt x="157480" y="147320"/>
                      <a:pt x="181610" y="140970"/>
                      <a:pt x="207010" y="130810"/>
                    </a:cubicBezTo>
                    <a:cubicBezTo>
                      <a:pt x="233680" y="120650"/>
                      <a:pt x="261620" y="110490"/>
                      <a:pt x="288290" y="100330"/>
                    </a:cubicBezTo>
                    <a:cubicBezTo>
                      <a:pt x="314960" y="91440"/>
                      <a:pt x="341630" y="82550"/>
                      <a:pt x="367030" y="73660"/>
                    </a:cubicBezTo>
                    <a:cubicBezTo>
                      <a:pt x="393700" y="63500"/>
                      <a:pt x="419100" y="52070"/>
                      <a:pt x="444500" y="43180"/>
                    </a:cubicBezTo>
                    <a:cubicBezTo>
                      <a:pt x="468630" y="34290"/>
                      <a:pt x="492760" y="24130"/>
                      <a:pt x="518160" y="17780"/>
                    </a:cubicBezTo>
                    <a:cubicBezTo>
                      <a:pt x="543560" y="11430"/>
                      <a:pt x="570230" y="10160"/>
                      <a:pt x="596900" y="7620"/>
                    </a:cubicBezTo>
                    <a:cubicBezTo>
                      <a:pt x="622300" y="5080"/>
                      <a:pt x="647700" y="5080"/>
                      <a:pt x="673100" y="3810"/>
                    </a:cubicBezTo>
                    <a:cubicBezTo>
                      <a:pt x="698500" y="2540"/>
                      <a:pt x="726440" y="2540"/>
                      <a:pt x="750570" y="2540"/>
                    </a:cubicBezTo>
                    <a:cubicBezTo>
                      <a:pt x="772160" y="2540"/>
                      <a:pt x="793750" y="0"/>
                      <a:pt x="810260" y="1270"/>
                    </a:cubicBezTo>
                    <a:cubicBezTo>
                      <a:pt x="822960" y="2540"/>
                      <a:pt x="833120" y="3810"/>
                      <a:pt x="843280" y="7620"/>
                    </a:cubicBezTo>
                    <a:cubicBezTo>
                      <a:pt x="853440" y="11430"/>
                      <a:pt x="864870" y="16510"/>
                      <a:pt x="873760" y="22860"/>
                    </a:cubicBezTo>
                    <a:cubicBezTo>
                      <a:pt x="882650" y="29210"/>
                      <a:pt x="890270" y="38100"/>
                      <a:pt x="896620" y="46990"/>
                    </a:cubicBezTo>
                    <a:cubicBezTo>
                      <a:pt x="902970" y="55880"/>
                      <a:pt x="908050" y="67310"/>
                      <a:pt x="910590" y="77470"/>
                    </a:cubicBezTo>
                    <a:cubicBezTo>
                      <a:pt x="913130" y="88900"/>
                      <a:pt x="915670" y="100330"/>
                      <a:pt x="914400" y="111760"/>
                    </a:cubicBezTo>
                    <a:cubicBezTo>
                      <a:pt x="913130" y="123190"/>
                      <a:pt x="910590" y="134620"/>
                      <a:pt x="906780" y="144780"/>
                    </a:cubicBezTo>
                    <a:cubicBezTo>
                      <a:pt x="902970" y="154940"/>
                      <a:pt x="897890" y="163830"/>
                      <a:pt x="890270" y="172720"/>
                    </a:cubicBezTo>
                    <a:cubicBezTo>
                      <a:pt x="882650" y="181610"/>
                      <a:pt x="873760" y="189230"/>
                      <a:pt x="863600" y="195580"/>
                    </a:cubicBezTo>
                    <a:cubicBezTo>
                      <a:pt x="854710" y="200660"/>
                      <a:pt x="843280" y="204470"/>
                      <a:pt x="833120" y="207010"/>
                    </a:cubicBezTo>
                    <a:cubicBezTo>
                      <a:pt x="821690" y="209550"/>
                      <a:pt x="810260" y="210820"/>
                      <a:pt x="798830" y="209550"/>
                    </a:cubicBezTo>
                    <a:cubicBezTo>
                      <a:pt x="787400" y="208280"/>
                      <a:pt x="777240" y="205740"/>
                      <a:pt x="767080" y="200660"/>
                    </a:cubicBezTo>
                    <a:cubicBezTo>
                      <a:pt x="756920" y="195580"/>
                      <a:pt x="746760" y="189230"/>
                      <a:pt x="739140" y="181610"/>
                    </a:cubicBezTo>
                    <a:cubicBezTo>
                      <a:pt x="731520" y="173990"/>
                      <a:pt x="723900" y="165100"/>
                      <a:pt x="718820" y="154940"/>
                    </a:cubicBezTo>
                    <a:cubicBezTo>
                      <a:pt x="713740" y="144780"/>
                      <a:pt x="709930" y="134620"/>
                      <a:pt x="707390" y="123190"/>
                    </a:cubicBezTo>
                    <a:cubicBezTo>
                      <a:pt x="704850" y="111760"/>
                      <a:pt x="704850" y="100330"/>
                      <a:pt x="707390" y="88900"/>
                    </a:cubicBezTo>
                    <a:cubicBezTo>
                      <a:pt x="709930" y="77470"/>
                      <a:pt x="713740" y="67310"/>
                      <a:pt x="718820" y="57150"/>
                    </a:cubicBezTo>
                    <a:cubicBezTo>
                      <a:pt x="723900" y="46990"/>
                      <a:pt x="731520" y="38100"/>
                      <a:pt x="739140" y="30480"/>
                    </a:cubicBezTo>
                    <a:cubicBezTo>
                      <a:pt x="746760" y="22860"/>
                      <a:pt x="756920" y="16510"/>
                      <a:pt x="767080" y="11430"/>
                    </a:cubicBezTo>
                    <a:cubicBezTo>
                      <a:pt x="777240" y="6350"/>
                      <a:pt x="787400" y="3810"/>
                      <a:pt x="798830" y="2540"/>
                    </a:cubicBezTo>
                    <a:cubicBezTo>
                      <a:pt x="810260" y="1270"/>
                      <a:pt x="821690" y="1270"/>
                      <a:pt x="833120" y="3810"/>
                    </a:cubicBezTo>
                    <a:cubicBezTo>
                      <a:pt x="843280" y="6350"/>
                      <a:pt x="854710" y="11430"/>
                      <a:pt x="863600" y="16510"/>
                    </a:cubicBezTo>
                    <a:cubicBezTo>
                      <a:pt x="873760" y="22860"/>
                      <a:pt x="882650" y="29210"/>
                      <a:pt x="890270" y="38100"/>
                    </a:cubicBezTo>
                    <a:cubicBezTo>
                      <a:pt x="897890" y="46990"/>
                      <a:pt x="902970" y="57150"/>
                      <a:pt x="906780" y="67310"/>
                    </a:cubicBezTo>
                    <a:cubicBezTo>
                      <a:pt x="910590" y="77470"/>
                      <a:pt x="914400" y="88900"/>
                      <a:pt x="914400" y="100330"/>
                    </a:cubicBezTo>
                    <a:cubicBezTo>
                      <a:pt x="914400" y="111760"/>
                      <a:pt x="913130" y="123190"/>
                      <a:pt x="910590" y="133350"/>
                    </a:cubicBezTo>
                    <a:cubicBezTo>
                      <a:pt x="908050" y="143510"/>
                      <a:pt x="902970" y="154940"/>
                      <a:pt x="896620" y="163830"/>
                    </a:cubicBezTo>
                    <a:cubicBezTo>
                      <a:pt x="890270" y="172720"/>
                      <a:pt x="882650" y="182880"/>
                      <a:pt x="873760" y="189230"/>
                    </a:cubicBezTo>
                    <a:cubicBezTo>
                      <a:pt x="864870" y="195580"/>
                      <a:pt x="853440" y="200660"/>
                      <a:pt x="843280" y="204470"/>
                    </a:cubicBezTo>
                    <a:cubicBezTo>
                      <a:pt x="833120" y="208280"/>
                      <a:pt x="810260" y="209550"/>
                      <a:pt x="810260" y="209550"/>
                    </a:cubicBezTo>
                    <a:cubicBezTo>
                      <a:pt x="810260" y="209550"/>
                      <a:pt x="783590" y="209550"/>
                      <a:pt x="767080" y="209550"/>
                    </a:cubicBezTo>
                    <a:cubicBezTo>
                      <a:pt x="744220" y="209550"/>
                      <a:pt x="713740" y="208280"/>
                      <a:pt x="687070" y="208280"/>
                    </a:cubicBezTo>
                    <a:cubicBezTo>
                      <a:pt x="660400" y="208280"/>
                      <a:pt x="633730" y="208280"/>
                      <a:pt x="607060" y="207010"/>
                    </a:cubicBezTo>
                    <a:cubicBezTo>
                      <a:pt x="580390" y="207010"/>
                      <a:pt x="553720" y="199390"/>
                      <a:pt x="528320" y="204470"/>
                    </a:cubicBezTo>
                    <a:cubicBezTo>
                      <a:pt x="502920" y="209550"/>
                      <a:pt x="482600" y="232410"/>
                      <a:pt x="455930" y="240030"/>
                    </a:cubicBezTo>
                    <a:cubicBezTo>
                      <a:pt x="427990" y="248920"/>
                      <a:pt x="396240" y="246380"/>
                      <a:pt x="367030" y="252730"/>
                    </a:cubicBezTo>
                    <a:cubicBezTo>
                      <a:pt x="339090" y="259080"/>
                      <a:pt x="311150" y="265430"/>
                      <a:pt x="285750" y="276860"/>
                    </a:cubicBezTo>
                    <a:cubicBezTo>
                      <a:pt x="260350" y="287020"/>
                      <a:pt x="236220" y="299720"/>
                      <a:pt x="215900" y="316230"/>
                    </a:cubicBezTo>
                    <a:cubicBezTo>
                      <a:pt x="195580" y="332740"/>
                      <a:pt x="175260" y="360680"/>
                      <a:pt x="162560" y="377190"/>
                    </a:cubicBezTo>
                    <a:cubicBezTo>
                      <a:pt x="154940" y="387350"/>
                      <a:pt x="151130" y="396240"/>
                      <a:pt x="146050" y="403860"/>
                    </a:cubicBezTo>
                    <a:cubicBezTo>
                      <a:pt x="142240" y="410210"/>
                      <a:pt x="138430" y="414020"/>
                      <a:pt x="134620" y="419100"/>
                    </a:cubicBezTo>
                    <a:cubicBezTo>
                      <a:pt x="130810" y="422910"/>
                      <a:pt x="125730" y="426720"/>
                      <a:pt x="120650" y="430530"/>
                    </a:cubicBezTo>
                    <a:cubicBezTo>
                      <a:pt x="115570" y="434340"/>
                      <a:pt x="109220" y="436880"/>
                      <a:pt x="102870" y="439420"/>
                    </a:cubicBezTo>
                    <a:cubicBezTo>
                      <a:pt x="96520" y="441960"/>
                      <a:pt x="91440" y="443230"/>
                      <a:pt x="85090" y="443230"/>
                    </a:cubicBezTo>
                    <a:cubicBezTo>
                      <a:pt x="78740" y="443230"/>
                      <a:pt x="72390" y="443230"/>
                      <a:pt x="66040" y="441960"/>
                    </a:cubicBezTo>
                    <a:cubicBezTo>
                      <a:pt x="59690" y="440690"/>
                      <a:pt x="53340" y="439420"/>
                      <a:pt x="48260" y="436880"/>
                    </a:cubicBezTo>
                    <a:cubicBezTo>
                      <a:pt x="41910" y="434340"/>
                      <a:pt x="36830" y="431800"/>
                      <a:pt x="31750" y="427990"/>
                    </a:cubicBezTo>
                    <a:cubicBezTo>
                      <a:pt x="26670" y="424180"/>
                      <a:pt x="21590" y="419100"/>
                      <a:pt x="17780" y="414020"/>
                    </a:cubicBezTo>
                    <a:cubicBezTo>
                      <a:pt x="13970" y="408940"/>
                      <a:pt x="10160" y="403860"/>
                      <a:pt x="7620" y="398780"/>
                    </a:cubicBezTo>
                    <a:cubicBezTo>
                      <a:pt x="5080" y="393700"/>
                      <a:pt x="2540" y="387350"/>
                      <a:pt x="1270" y="381000"/>
                    </a:cubicBezTo>
                    <a:cubicBezTo>
                      <a:pt x="0" y="374650"/>
                      <a:pt x="0" y="368300"/>
                      <a:pt x="0" y="361950"/>
                    </a:cubicBezTo>
                    <a:cubicBezTo>
                      <a:pt x="0" y="355600"/>
                      <a:pt x="2540" y="349250"/>
                      <a:pt x="3810" y="342900"/>
                    </a:cubicBezTo>
                    <a:cubicBezTo>
                      <a:pt x="5080" y="336550"/>
                      <a:pt x="10160" y="326390"/>
                      <a:pt x="10160" y="326390"/>
                    </a:cubicBezTo>
                  </a:path>
                </a:pathLst>
              </a:custGeom>
              <a:solidFill>
                <a:srgbClr val="A4B4B4">
                  <a:alpha val="49804"/>
                </a:srgbClr>
              </a:solidFill>
              <a:ln>
                <a:noFill/>
              </a:ln>
            </p:spPr>
          </p:sp>
        </p:grpSp>
        <p:grpSp>
          <p:nvGrpSpPr>
            <p:cNvPr name="Group 16" id="16"/>
            <p:cNvGrpSpPr/>
            <p:nvPr/>
          </p:nvGrpSpPr>
          <p:grpSpPr>
            <a:xfrm rot="0">
              <a:off x="4124960" y="2291810"/>
              <a:ext cx="647700" cy="482600"/>
              <a:chOff x="0" y="0"/>
              <a:chExt cx="647700" cy="482600"/>
            </a:xfrm>
          </p:grpSpPr>
          <p:sp>
            <p:nvSpPr>
              <p:cNvPr name="Freeform 17" id="17"/>
              <p:cNvSpPr/>
              <p:nvPr/>
            </p:nvSpPr>
            <p:spPr>
              <a:xfrm flipH="false" flipV="false" rot="0">
                <a:off x="41910" y="50800"/>
                <a:ext cx="556260" cy="388620"/>
              </a:xfrm>
              <a:custGeom>
                <a:avLst/>
                <a:gdLst/>
                <a:ahLst/>
                <a:cxnLst/>
                <a:rect r="r" b="b" t="t" l="l"/>
                <a:pathLst>
                  <a:path h="388620" w="556260">
                    <a:moveTo>
                      <a:pt x="354330" y="181610"/>
                    </a:moveTo>
                    <a:cubicBezTo>
                      <a:pt x="302260" y="196850"/>
                      <a:pt x="278130" y="223520"/>
                      <a:pt x="255270" y="240030"/>
                    </a:cubicBezTo>
                    <a:cubicBezTo>
                      <a:pt x="232410" y="256540"/>
                      <a:pt x="204470" y="267970"/>
                      <a:pt x="186690" y="287020"/>
                    </a:cubicBezTo>
                    <a:cubicBezTo>
                      <a:pt x="168910" y="306070"/>
                      <a:pt x="153670" y="355600"/>
                      <a:pt x="148590" y="354330"/>
                    </a:cubicBezTo>
                    <a:cubicBezTo>
                      <a:pt x="143510" y="353060"/>
                      <a:pt x="170180" y="289560"/>
                      <a:pt x="162560" y="262890"/>
                    </a:cubicBezTo>
                    <a:cubicBezTo>
                      <a:pt x="154940" y="236220"/>
                      <a:pt x="101600" y="218440"/>
                      <a:pt x="100330" y="195580"/>
                    </a:cubicBezTo>
                    <a:cubicBezTo>
                      <a:pt x="99060" y="173990"/>
                      <a:pt x="132080" y="148590"/>
                      <a:pt x="151130" y="128270"/>
                    </a:cubicBezTo>
                    <a:cubicBezTo>
                      <a:pt x="168910" y="109220"/>
                      <a:pt x="187960" y="91440"/>
                      <a:pt x="209550" y="77470"/>
                    </a:cubicBezTo>
                    <a:cubicBezTo>
                      <a:pt x="231140" y="63500"/>
                      <a:pt x="254000" y="53340"/>
                      <a:pt x="278130" y="43180"/>
                    </a:cubicBezTo>
                    <a:cubicBezTo>
                      <a:pt x="303530" y="31750"/>
                      <a:pt x="332740" y="20320"/>
                      <a:pt x="359410" y="13970"/>
                    </a:cubicBezTo>
                    <a:cubicBezTo>
                      <a:pt x="383540" y="7620"/>
                      <a:pt x="411480" y="5080"/>
                      <a:pt x="431800" y="2540"/>
                    </a:cubicBezTo>
                    <a:cubicBezTo>
                      <a:pt x="445770" y="1270"/>
                      <a:pt x="454660" y="0"/>
                      <a:pt x="466090" y="1270"/>
                    </a:cubicBezTo>
                    <a:cubicBezTo>
                      <a:pt x="477520" y="2540"/>
                      <a:pt x="487680" y="5080"/>
                      <a:pt x="497840" y="10160"/>
                    </a:cubicBezTo>
                    <a:cubicBezTo>
                      <a:pt x="508000" y="15240"/>
                      <a:pt x="516890" y="21590"/>
                      <a:pt x="524510" y="29210"/>
                    </a:cubicBezTo>
                    <a:cubicBezTo>
                      <a:pt x="532130" y="36830"/>
                      <a:pt x="539750" y="45720"/>
                      <a:pt x="544830" y="55880"/>
                    </a:cubicBezTo>
                    <a:cubicBezTo>
                      <a:pt x="549910" y="66040"/>
                      <a:pt x="552450" y="77470"/>
                      <a:pt x="553720" y="87630"/>
                    </a:cubicBezTo>
                    <a:cubicBezTo>
                      <a:pt x="554990" y="99060"/>
                      <a:pt x="554990" y="110490"/>
                      <a:pt x="553720" y="120650"/>
                    </a:cubicBezTo>
                    <a:cubicBezTo>
                      <a:pt x="552450" y="132080"/>
                      <a:pt x="547370" y="142240"/>
                      <a:pt x="542290" y="152400"/>
                    </a:cubicBezTo>
                    <a:cubicBezTo>
                      <a:pt x="537210" y="162560"/>
                      <a:pt x="529590" y="171450"/>
                      <a:pt x="521970" y="179070"/>
                    </a:cubicBezTo>
                    <a:cubicBezTo>
                      <a:pt x="514350" y="186690"/>
                      <a:pt x="504190" y="193040"/>
                      <a:pt x="494030" y="196850"/>
                    </a:cubicBezTo>
                    <a:cubicBezTo>
                      <a:pt x="483870" y="200660"/>
                      <a:pt x="472440" y="203200"/>
                      <a:pt x="462280" y="204470"/>
                    </a:cubicBezTo>
                    <a:cubicBezTo>
                      <a:pt x="450850" y="205740"/>
                      <a:pt x="439420" y="205740"/>
                      <a:pt x="429260" y="203200"/>
                    </a:cubicBezTo>
                    <a:cubicBezTo>
                      <a:pt x="419100" y="200660"/>
                      <a:pt x="407670" y="195580"/>
                      <a:pt x="398780" y="189230"/>
                    </a:cubicBezTo>
                    <a:cubicBezTo>
                      <a:pt x="389890" y="182880"/>
                      <a:pt x="379730" y="176530"/>
                      <a:pt x="373380" y="167640"/>
                    </a:cubicBezTo>
                    <a:cubicBezTo>
                      <a:pt x="365760" y="158750"/>
                      <a:pt x="360680" y="148590"/>
                      <a:pt x="356870" y="138430"/>
                    </a:cubicBezTo>
                    <a:cubicBezTo>
                      <a:pt x="353060" y="128270"/>
                      <a:pt x="350520" y="116840"/>
                      <a:pt x="350520" y="106680"/>
                    </a:cubicBezTo>
                    <a:cubicBezTo>
                      <a:pt x="350520" y="95250"/>
                      <a:pt x="351790" y="83820"/>
                      <a:pt x="354330" y="73660"/>
                    </a:cubicBezTo>
                    <a:cubicBezTo>
                      <a:pt x="356870" y="63500"/>
                      <a:pt x="361950" y="52070"/>
                      <a:pt x="368300" y="43180"/>
                    </a:cubicBezTo>
                    <a:cubicBezTo>
                      <a:pt x="374650" y="34290"/>
                      <a:pt x="383540" y="26670"/>
                      <a:pt x="392430" y="20320"/>
                    </a:cubicBezTo>
                    <a:cubicBezTo>
                      <a:pt x="401320" y="13970"/>
                      <a:pt x="411480" y="8890"/>
                      <a:pt x="421640" y="5080"/>
                    </a:cubicBezTo>
                    <a:cubicBezTo>
                      <a:pt x="431800" y="1270"/>
                      <a:pt x="443230" y="0"/>
                      <a:pt x="454660" y="0"/>
                    </a:cubicBezTo>
                    <a:cubicBezTo>
                      <a:pt x="466090" y="0"/>
                      <a:pt x="477520" y="2540"/>
                      <a:pt x="487680" y="6350"/>
                    </a:cubicBezTo>
                    <a:cubicBezTo>
                      <a:pt x="497840" y="10160"/>
                      <a:pt x="506730" y="15240"/>
                      <a:pt x="515620" y="21590"/>
                    </a:cubicBezTo>
                    <a:cubicBezTo>
                      <a:pt x="524510" y="27940"/>
                      <a:pt x="532130" y="38100"/>
                      <a:pt x="538480" y="46990"/>
                    </a:cubicBezTo>
                    <a:cubicBezTo>
                      <a:pt x="544830" y="55880"/>
                      <a:pt x="549910" y="67310"/>
                      <a:pt x="552450" y="77470"/>
                    </a:cubicBezTo>
                    <a:cubicBezTo>
                      <a:pt x="554990" y="87630"/>
                      <a:pt x="556260" y="99060"/>
                      <a:pt x="554990" y="110490"/>
                    </a:cubicBezTo>
                    <a:cubicBezTo>
                      <a:pt x="553720" y="120650"/>
                      <a:pt x="551180" y="132080"/>
                      <a:pt x="547370" y="142240"/>
                    </a:cubicBezTo>
                    <a:cubicBezTo>
                      <a:pt x="543560" y="152400"/>
                      <a:pt x="537210" y="162560"/>
                      <a:pt x="529590" y="170180"/>
                    </a:cubicBezTo>
                    <a:cubicBezTo>
                      <a:pt x="521970" y="179070"/>
                      <a:pt x="513080" y="186690"/>
                      <a:pt x="504190" y="191770"/>
                    </a:cubicBezTo>
                    <a:cubicBezTo>
                      <a:pt x="494030" y="196850"/>
                      <a:pt x="472440" y="203200"/>
                      <a:pt x="472440" y="203200"/>
                    </a:cubicBezTo>
                    <a:cubicBezTo>
                      <a:pt x="472440" y="203200"/>
                      <a:pt x="447040" y="204470"/>
                      <a:pt x="431800" y="208280"/>
                    </a:cubicBezTo>
                    <a:cubicBezTo>
                      <a:pt x="410210" y="213360"/>
                      <a:pt x="378460" y="220980"/>
                      <a:pt x="354330" y="231140"/>
                    </a:cubicBezTo>
                    <a:cubicBezTo>
                      <a:pt x="330200" y="241300"/>
                      <a:pt x="307340" y="252730"/>
                      <a:pt x="285750" y="267970"/>
                    </a:cubicBezTo>
                    <a:cubicBezTo>
                      <a:pt x="264160" y="281940"/>
                      <a:pt x="247650" y="303530"/>
                      <a:pt x="227330" y="318770"/>
                    </a:cubicBezTo>
                    <a:cubicBezTo>
                      <a:pt x="207010" y="335280"/>
                      <a:pt x="187960" y="353060"/>
                      <a:pt x="163830" y="363220"/>
                    </a:cubicBezTo>
                    <a:cubicBezTo>
                      <a:pt x="138430" y="374650"/>
                      <a:pt x="102870" y="388620"/>
                      <a:pt x="77470" y="381000"/>
                    </a:cubicBezTo>
                    <a:cubicBezTo>
                      <a:pt x="50800" y="373380"/>
                      <a:pt x="17780" y="339090"/>
                      <a:pt x="8890" y="311150"/>
                    </a:cubicBezTo>
                    <a:cubicBezTo>
                      <a:pt x="0" y="284480"/>
                      <a:pt x="11430" y="243840"/>
                      <a:pt x="24130" y="217170"/>
                    </a:cubicBezTo>
                    <a:cubicBezTo>
                      <a:pt x="36830" y="191770"/>
                      <a:pt x="62230" y="173990"/>
                      <a:pt x="82550" y="156210"/>
                    </a:cubicBezTo>
                    <a:cubicBezTo>
                      <a:pt x="102870" y="138430"/>
                      <a:pt x="124460" y="125730"/>
                      <a:pt x="146050" y="110490"/>
                    </a:cubicBezTo>
                    <a:cubicBezTo>
                      <a:pt x="167640" y="95250"/>
                      <a:pt x="186690" y="76200"/>
                      <a:pt x="210820" y="63500"/>
                    </a:cubicBezTo>
                    <a:cubicBezTo>
                      <a:pt x="236220" y="49530"/>
                      <a:pt x="273050" y="34290"/>
                      <a:pt x="295910" y="29210"/>
                    </a:cubicBezTo>
                    <a:cubicBezTo>
                      <a:pt x="309880" y="25400"/>
                      <a:pt x="320040" y="26670"/>
                      <a:pt x="330200" y="25400"/>
                    </a:cubicBezTo>
                    <a:cubicBezTo>
                      <a:pt x="337820" y="24130"/>
                      <a:pt x="342900" y="24130"/>
                      <a:pt x="349250" y="24130"/>
                    </a:cubicBezTo>
                    <a:cubicBezTo>
                      <a:pt x="355600" y="24130"/>
                      <a:pt x="361950" y="25400"/>
                      <a:pt x="368300" y="27940"/>
                    </a:cubicBezTo>
                    <a:cubicBezTo>
                      <a:pt x="374650" y="30480"/>
                      <a:pt x="379730" y="33020"/>
                      <a:pt x="384810" y="36830"/>
                    </a:cubicBezTo>
                    <a:cubicBezTo>
                      <a:pt x="389890" y="40640"/>
                      <a:pt x="396240" y="43180"/>
                      <a:pt x="400050" y="48260"/>
                    </a:cubicBezTo>
                    <a:cubicBezTo>
                      <a:pt x="405130" y="53340"/>
                      <a:pt x="407670" y="59690"/>
                      <a:pt x="411480" y="64770"/>
                    </a:cubicBezTo>
                    <a:cubicBezTo>
                      <a:pt x="414020" y="69850"/>
                      <a:pt x="417830" y="74930"/>
                      <a:pt x="419100" y="81280"/>
                    </a:cubicBezTo>
                    <a:cubicBezTo>
                      <a:pt x="420370" y="87630"/>
                      <a:pt x="421640" y="93980"/>
                      <a:pt x="421640" y="100330"/>
                    </a:cubicBezTo>
                    <a:cubicBezTo>
                      <a:pt x="421640" y="106680"/>
                      <a:pt x="421640" y="113030"/>
                      <a:pt x="420370" y="119380"/>
                    </a:cubicBezTo>
                    <a:cubicBezTo>
                      <a:pt x="419100" y="125730"/>
                      <a:pt x="416560" y="132080"/>
                      <a:pt x="414020" y="138430"/>
                    </a:cubicBezTo>
                    <a:cubicBezTo>
                      <a:pt x="411480" y="143510"/>
                      <a:pt x="407670" y="148590"/>
                      <a:pt x="403860" y="153670"/>
                    </a:cubicBezTo>
                    <a:cubicBezTo>
                      <a:pt x="400050" y="158750"/>
                      <a:pt x="394970" y="163830"/>
                      <a:pt x="389890" y="167640"/>
                    </a:cubicBezTo>
                    <a:cubicBezTo>
                      <a:pt x="384810" y="171450"/>
                      <a:pt x="379730" y="173990"/>
                      <a:pt x="373380" y="176530"/>
                    </a:cubicBezTo>
                    <a:cubicBezTo>
                      <a:pt x="367030" y="179070"/>
                      <a:pt x="354330" y="181610"/>
                      <a:pt x="354330" y="181610"/>
                    </a:cubicBezTo>
                  </a:path>
                </a:pathLst>
              </a:custGeom>
              <a:solidFill>
                <a:srgbClr val="A4B4B4">
                  <a:alpha val="49804"/>
                </a:srgbClr>
              </a:solidFill>
              <a:ln>
                <a:noFill/>
              </a:ln>
            </p:spPr>
          </p:sp>
        </p:grpSp>
        <p:grpSp>
          <p:nvGrpSpPr>
            <p:cNvPr name="Group 18" id="18"/>
            <p:cNvGrpSpPr/>
            <p:nvPr/>
          </p:nvGrpSpPr>
          <p:grpSpPr>
            <a:xfrm rot="0">
              <a:off x="3594100" y="2460720"/>
              <a:ext cx="590550" cy="293370"/>
              <a:chOff x="0" y="0"/>
              <a:chExt cx="590550" cy="293370"/>
            </a:xfrm>
          </p:grpSpPr>
          <p:sp>
            <p:nvSpPr>
              <p:cNvPr name="Freeform 19" id="19"/>
              <p:cNvSpPr/>
              <p:nvPr/>
            </p:nvSpPr>
            <p:spPr>
              <a:xfrm flipH="false" flipV="false" rot="0">
                <a:off x="50800" y="50800"/>
                <a:ext cx="490220" cy="191770"/>
              </a:xfrm>
              <a:custGeom>
                <a:avLst/>
                <a:gdLst/>
                <a:ahLst/>
                <a:cxnLst/>
                <a:rect r="r" b="b" t="t" l="l"/>
                <a:pathLst>
                  <a:path h="191770" w="490220">
                    <a:moveTo>
                      <a:pt x="408940" y="190500"/>
                    </a:moveTo>
                    <a:cubicBezTo>
                      <a:pt x="311150" y="190500"/>
                      <a:pt x="284480" y="191770"/>
                      <a:pt x="257810" y="191770"/>
                    </a:cubicBezTo>
                    <a:cubicBezTo>
                      <a:pt x="231140" y="191770"/>
                      <a:pt x="205740" y="190500"/>
                      <a:pt x="179070" y="187960"/>
                    </a:cubicBezTo>
                    <a:cubicBezTo>
                      <a:pt x="149860" y="185420"/>
                      <a:pt x="107950" y="176530"/>
                      <a:pt x="86360" y="173990"/>
                    </a:cubicBezTo>
                    <a:cubicBezTo>
                      <a:pt x="74930" y="172720"/>
                      <a:pt x="67310" y="172720"/>
                      <a:pt x="58420" y="170180"/>
                    </a:cubicBezTo>
                    <a:cubicBezTo>
                      <a:pt x="49530" y="167640"/>
                      <a:pt x="41910" y="161290"/>
                      <a:pt x="34290" y="156210"/>
                    </a:cubicBezTo>
                    <a:cubicBezTo>
                      <a:pt x="26670" y="149860"/>
                      <a:pt x="19050" y="143510"/>
                      <a:pt x="13970" y="135890"/>
                    </a:cubicBezTo>
                    <a:cubicBezTo>
                      <a:pt x="8890" y="128270"/>
                      <a:pt x="5080" y="119380"/>
                      <a:pt x="2540" y="110490"/>
                    </a:cubicBezTo>
                    <a:cubicBezTo>
                      <a:pt x="0" y="101600"/>
                      <a:pt x="0" y="91440"/>
                      <a:pt x="0" y="82550"/>
                    </a:cubicBezTo>
                    <a:cubicBezTo>
                      <a:pt x="0" y="73660"/>
                      <a:pt x="1270" y="63500"/>
                      <a:pt x="5080" y="54610"/>
                    </a:cubicBezTo>
                    <a:cubicBezTo>
                      <a:pt x="8890" y="45720"/>
                      <a:pt x="13970" y="38100"/>
                      <a:pt x="20320" y="30480"/>
                    </a:cubicBezTo>
                    <a:cubicBezTo>
                      <a:pt x="26670" y="24130"/>
                      <a:pt x="34290" y="17780"/>
                      <a:pt x="41910" y="12700"/>
                    </a:cubicBezTo>
                    <a:cubicBezTo>
                      <a:pt x="49530" y="7620"/>
                      <a:pt x="58420" y="5080"/>
                      <a:pt x="67310" y="2540"/>
                    </a:cubicBezTo>
                    <a:cubicBezTo>
                      <a:pt x="76200" y="0"/>
                      <a:pt x="86360" y="0"/>
                      <a:pt x="95250" y="1270"/>
                    </a:cubicBezTo>
                    <a:cubicBezTo>
                      <a:pt x="104140" y="2540"/>
                      <a:pt x="114300" y="3810"/>
                      <a:pt x="123190" y="7620"/>
                    </a:cubicBezTo>
                    <a:cubicBezTo>
                      <a:pt x="132080" y="11430"/>
                      <a:pt x="139700" y="17780"/>
                      <a:pt x="146050" y="24130"/>
                    </a:cubicBezTo>
                    <a:cubicBezTo>
                      <a:pt x="152400" y="30480"/>
                      <a:pt x="158750" y="38100"/>
                      <a:pt x="163830" y="46990"/>
                    </a:cubicBezTo>
                    <a:cubicBezTo>
                      <a:pt x="167640" y="54610"/>
                      <a:pt x="171450" y="64770"/>
                      <a:pt x="172720" y="73660"/>
                    </a:cubicBezTo>
                    <a:cubicBezTo>
                      <a:pt x="173990" y="82550"/>
                      <a:pt x="173990" y="92710"/>
                      <a:pt x="172720" y="101600"/>
                    </a:cubicBezTo>
                    <a:cubicBezTo>
                      <a:pt x="171450" y="110490"/>
                      <a:pt x="168910" y="120650"/>
                      <a:pt x="163830" y="128270"/>
                    </a:cubicBezTo>
                    <a:cubicBezTo>
                      <a:pt x="160020" y="135890"/>
                      <a:pt x="152400" y="143510"/>
                      <a:pt x="146050" y="149860"/>
                    </a:cubicBezTo>
                    <a:cubicBezTo>
                      <a:pt x="139700" y="156210"/>
                      <a:pt x="132080" y="162560"/>
                      <a:pt x="123190" y="166370"/>
                    </a:cubicBezTo>
                    <a:cubicBezTo>
                      <a:pt x="114300" y="170180"/>
                      <a:pt x="104140" y="172720"/>
                      <a:pt x="95250" y="173990"/>
                    </a:cubicBezTo>
                    <a:cubicBezTo>
                      <a:pt x="86360" y="175260"/>
                      <a:pt x="76200" y="175260"/>
                      <a:pt x="67310" y="172720"/>
                    </a:cubicBezTo>
                    <a:cubicBezTo>
                      <a:pt x="58420" y="170180"/>
                      <a:pt x="49530" y="166370"/>
                      <a:pt x="41910" y="161290"/>
                    </a:cubicBezTo>
                    <a:cubicBezTo>
                      <a:pt x="34290" y="156210"/>
                      <a:pt x="26670" y="149860"/>
                      <a:pt x="20320" y="143510"/>
                    </a:cubicBezTo>
                    <a:cubicBezTo>
                      <a:pt x="13970" y="135890"/>
                      <a:pt x="8890" y="128270"/>
                      <a:pt x="5080" y="119380"/>
                    </a:cubicBezTo>
                    <a:cubicBezTo>
                      <a:pt x="1270" y="110490"/>
                      <a:pt x="0" y="100330"/>
                      <a:pt x="0" y="91440"/>
                    </a:cubicBezTo>
                    <a:cubicBezTo>
                      <a:pt x="0" y="82550"/>
                      <a:pt x="0" y="72390"/>
                      <a:pt x="2540" y="63500"/>
                    </a:cubicBezTo>
                    <a:cubicBezTo>
                      <a:pt x="5080" y="54610"/>
                      <a:pt x="8890" y="45720"/>
                      <a:pt x="13970" y="38100"/>
                    </a:cubicBezTo>
                    <a:cubicBezTo>
                      <a:pt x="19050" y="30480"/>
                      <a:pt x="26670" y="22860"/>
                      <a:pt x="34290" y="17780"/>
                    </a:cubicBezTo>
                    <a:cubicBezTo>
                      <a:pt x="41910" y="12700"/>
                      <a:pt x="49530" y="7620"/>
                      <a:pt x="58420" y="5080"/>
                    </a:cubicBezTo>
                    <a:cubicBezTo>
                      <a:pt x="67310" y="2540"/>
                      <a:pt x="86360" y="0"/>
                      <a:pt x="86360" y="0"/>
                    </a:cubicBezTo>
                    <a:cubicBezTo>
                      <a:pt x="86360" y="0"/>
                      <a:pt x="142240" y="6350"/>
                      <a:pt x="170180" y="11430"/>
                    </a:cubicBezTo>
                    <a:cubicBezTo>
                      <a:pt x="199390" y="16510"/>
                      <a:pt x="229870" y="26670"/>
                      <a:pt x="257810" y="29210"/>
                    </a:cubicBezTo>
                    <a:cubicBezTo>
                      <a:pt x="284480" y="31750"/>
                      <a:pt x="311150" y="30480"/>
                      <a:pt x="336550" y="30480"/>
                    </a:cubicBezTo>
                    <a:cubicBezTo>
                      <a:pt x="360680" y="30480"/>
                      <a:pt x="392430" y="29210"/>
                      <a:pt x="408940" y="30480"/>
                    </a:cubicBezTo>
                    <a:cubicBezTo>
                      <a:pt x="417830" y="30480"/>
                      <a:pt x="421640" y="31750"/>
                      <a:pt x="427990" y="33020"/>
                    </a:cubicBezTo>
                    <a:cubicBezTo>
                      <a:pt x="434340" y="34290"/>
                      <a:pt x="440690" y="36830"/>
                      <a:pt x="445770" y="39370"/>
                    </a:cubicBezTo>
                    <a:cubicBezTo>
                      <a:pt x="452120" y="41910"/>
                      <a:pt x="457200" y="46990"/>
                      <a:pt x="462280" y="50800"/>
                    </a:cubicBezTo>
                    <a:cubicBezTo>
                      <a:pt x="467360" y="54610"/>
                      <a:pt x="471170" y="59690"/>
                      <a:pt x="474980" y="64770"/>
                    </a:cubicBezTo>
                    <a:cubicBezTo>
                      <a:pt x="478790" y="69850"/>
                      <a:pt x="481330" y="76200"/>
                      <a:pt x="483870" y="82550"/>
                    </a:cubicBezTo>
                    <a:cubicBezTo>
                      <a:pt x="486410" y="88900"/>
                      <a:pt x="487680" y="93980"/>
                      <a:pt x="488950" y="100330"/>
                    </a:cubicBezTo>
                    <a:cubicBezTo>
                      <a:pt x="490220" y="106680"/>
                      <a:pt x="490220" y="114300"/>
                      <a:pt x="488950" y="120650"/>
                    </a:cubicBezTo>
                    <a:cubicBezTo>
                      <a:pt x="487680" y="127000"/>
                      <a:pt x="486410" y="132080"/>
                      <a:pt x="483870" y="138430"/>
                    </a:cubicBezTo>
                    <a:cubicBezTo>
                      <a:pt x="481330" y="144780"/>
                      <a:pt x="478790" y="151130"/>
                      <a:pt x="474980" y="156210"/>
                    </a:cubicBezTo>
                    <a:cubicBezTo>
                      <a:pt x="471170" y="161290"/>
                      <a:pt x="467360" y="166370"/>
                      <a:pt x="462280" y="170180"/>
                    </a:cubicBezTo>
                    <a:cubicBezTo>
                      <a:pt x="457200" y="173990"/>
                      <a:pt x="452120" y="179070"/>
                      <a:pt x="445770" y="181610"/>
                    </a:cubicBezTo>
                    <a:cubicBezTo>
                      <a:pt x="440690" y="184150"/>
                      <a:pt x="434340" y="186690"/>
                      <a:pt x="427990" y="187960"/>
                    </a:cubicBezTo>
                    <a:cubicBezTo>
                      <a:pt x="421640" y="189230"/>
                      <a:pt x="408940" y="190500"/>
                      <a:pt x="408940" y="190500"/>
                    </a:cubicBezTo>
                  </a:path>
                </a:pathLst>
              </a:custGeom>
              <a:solidFill>
                <a:srgbClr val="A4B4B4">
                  <a:alpha val="49804"/>
                </a:srgbClr>
              </a:solidFill>
              <a:ln>
                <a:noFill/>
              </a:ln>
            </p:spPr>
          </p:sp>
        </p:grpSp>
        <p:grpSp>
          <p:nvGrpSpPr>
            <p:cNvPr name="Group 20" id="20"/>
            <p:cNvGrpSpPr/>
            <p:nvPr/>
          </p:nvGrpSpPr>
          <p:grpSpPr>
            <a:xfrm rot="0">
              <a:off x="869950" y="2514060"/>
              <a:ext cx="3011170" cy="580390"/>
              <a:chOff x="0" y="0"/>
              <a:chExt cx="3011170" cy="580390"/>
            </a:xfrm>
          </p:grpSpPr>
          <p:sp>
            <p:nvSpPr>
              <p:cNvPr name="Freeform 21" id="21"/>
              <p:cNvSpPr/>
              <p:nvPr/>
            </p:nvSpPr>
            <p:spPr>
              <a:xfrm flipH="false" flipV="false" rot="0">
                <a:off x="48260" y="49530"/>
                <a:ext cx="2913380" cy="480060"/>
              </a:xfrm>
              <a:custGeom>
                <a:avLst/>
                <a:gdLst/>
                <a:ahLst/>
                <a:cxnLst/>
                <a:rect r="r" b="b" t="t" l="l"/>
                <a:pathLst>
                  <a:path h="480060" w="2913380">
                    <a:moveTo>
                      <a:pt x="2834640" y="166370"/>
                    </a:moveTo>
                    <a:cubicBezTo>
                      <a:pt x="2677160" y="161290"/>
                      <a:pt x="2636520" y="163830"/>
                      <a:pt x="2595880" y="163830"/>
                    </a:cubicBezTo>
                    <a:cubicBezTo>
                      <a:pt x="2555240" y="165100"/>
                      <a:pt x="2512060" y="165100"/>
                      <a:pt x="2471420" y="165100"/>
                    </a:cubicBezTo>
                    <a:cubicBezTo>
                      <a:pt x="2430780" y="165100"/>
                      <a:pt x="2387600" y="165100"/>
                      <a:pt x="2350770" y="166370"/>
                    </a:cubicBezTo>
                    <a:cubicBezTo>
                      <a:pt x="2317750" y="166370"/>
                      <a:pt x="2289810" y="167640"/>
                      <a:pt x="2259330" y="168910"/>
                    </a:cubicBezTo>
                    <a:cubicBezTo>
                      <a:pt x="2228850" y="170180"/>
                      <a:pt x="2195830" y="170180"/>
                      <a:pt x="2166620" y="171450"/>
                    </a:cubicBezTo>
                    <a:cubicBezTo>
                      <a:pt x="2138680" y="172720"/>
                      <a:pt x="2113280" y="171450"/>
                      <a:pt x="2086610" y="173990"/>
                    </a:cubicBezTo>
                    <a:cubicBezTo>
                      <a:pt x="2059940" y="176530"/>
                      <a:pt x="2033270" y="184150"/>
                      <a:pt x="2006600" y="190500"/>
                    </a:cubicBezTo>
                    <a:cubicBezTo>
                      <a:pt x="1979930" y="196850"/>
                      <a:pt x="1953260" y="205740"/>
                      <a:pt x="1925320" y="209550"/>
                    </a:cubicBezTo>
                    <a:cubicBezTo>
                      <a:pt x="1898650" y="213360"/>
                      <a:pt x="1871980" y="209550"/>
                      <a:pt x="1842770" y="210820"/>
                    </a:cubicBezTo>
                    <a:cubicBezTo>
                      <a:pt x="1807210" y="212090"/>
                      <a:pt x="1765300" y="213360"/>
                      <a:pt x="1728470" y="215900"/>
                    </a:cubicBezTo>
                    <a:cubicBezTo>
                      <a:pt x="1692910" y="218440"/>
                      <a:pt x="1661160" y="223520"/>
                      <a:pt x="1624330" y="226060"/>
                    </a:cubicBezTo>
                    <a:cubicBezTo>
                      <a:pt x="1583690" y="228600"/>
                      <a:pt x="1535430" y="229870"/>
                      <a:pt x="1494790" y="231140"/>
                    </a:cubicBezTo>
                    <a:cubicBezTo>
                      <a:pt x="1460500" y="232410"/>
                      <a:pt x="1428750" y="233680"/>
                      <a:pt x="1397000" y="234950"/>
                    </a:cubicBezTo>
                    <a:cubicBezTo>
                      <a:pt x="1367790" y="236220"/>
                      <a:pt x="1341120" y="236220"/>
                      <a:pt x="1313180" y="240030"/>
                    </a:cubicBezTo>
                    <a:cubicBezTo>
                      <a:pt x="1282700" y="243840"/>
                      <a:pt x="1250950" y="251460"/>
                      <a:pt x="1221740" y="257810"/>
                    </a:cubicBezTo>
                    <a:cubicBezTo>
                      <a:pt x="1195070" y="264160"/>
                      <a:pt x="1170940" y="270510"/>
                      <a:pt x="1143000" y="275590"/>
                    </a:cubicBezTo>
                    <a:cubicBezTo>
                      <a:pt x="1113790" y="280670"/>
                      <a:pt x="1082040" y="283210"/>
                      <a:pt x="1049020" y="285750"/>
                    </a:cubicBezTo>
                    <a:cubicBezTo>
                      <a:pt x="1013460" y="288290"/>
                      <a:pt x="971550" y="290830"/>
                      <a:pt x="938530" y="293370"/>
                    </a:cubicBezTo>
                    <a:cubicBezTo>
                      <a:pt x="910590" y="295910"/>
                      <a:pt x="890270" y="298450"/>
                      <a:pt x="862330" y="299720"/>
                    </a:cubicBezTo>
                    <a:cubicBezTo>
                      <a:pt x="829310" y="300990"/>
                      <a:pt x="787400" y="300990"/>
                      <a:pt x="751840" y="302260"/>
                    </a:cubicBezTo>
                    <a:cubicBezTo>
                      <a:pt x="718820" y="302260"/>
                      <a:pt x="688340" y="303530"/>
                      <a:pt x="657860" y="303530"/>
                    </a:cubicBezTo>
                    <a:cubicBezTo>
                      <a:pt x="628650" y="303530"/>
                      <a:pt x="600710" y="302260"/>
                      <a:pt x="574040" y="303530"/>
                    </a:cubicBezTo>
                    <a:cubicBezTo>
                      <a:pt x="548640" y="304800"/>
                      <a:pt x="524510" y="306070"/>
                      <a:pt x="499110" y="312420"/>
                    </a:cubicBezTo>
                    <a:cubicBezTo>
                      <a:pt x="471170" y="318770"/>
                      <a:pt x="440690" y="336550"/>
                      <a:pt x="411480" y="344170"/>
                    </a:cubicBezTo>
                    <a:cubicBezTo>
                      <a:pt x="383540" y="351790"/>
                      <a:pt x="353060" y="355600"/>
                      <a:pt x="325120" y="359410"/>
                    </a:cubicBezTo>
                    <a:cubicBezTo>
                      <a:pt x="298450" y="363220"/>
                      <a:pt x="274320" y="365760"/>
                      <a:pt x="247650" y="367030"/>
                    </a:cubicBezTo>
                    <a:cubicBezTo>
                      <a:pt x="220980" y="368300"/>
                      <a:pt x="179070" y="382270"/>
                      <a:pt x="167640" y="368300"/>
                    </a:cubicBezTo>
                    <a:cubicBezTo>
                      <a:pt x="154940" y="353060"/>
                      <a:pt x="163830" y="290830"/>
                      <a:pt x="181610" y="271780"/>
                    </a:cubicBezTo>
                    <a:cubicBezTo>
                      <a:pt x="198120" y="254000"/>
                      <a:pt x="237490" y="255270"/>
                      <a:pt x="265430" y="255270"/>
                    </a:cubicBezTo>
                    <a:cubicBezTo>
                      <a:pt x="293370" y="255270"/>
                      <a:pt x="318770" y="267970"/>
                      <a:pt x="346710" y="271780"/>
                    </a:cubicBezTo>
                    <a:cubicBezTo>
                      <a:pt x="374650" y="275590"/>
                      <a:pt x="405130" y="280670"/>
                      <a:pt x="431800" y="276860"/>
                    </a:cubicBezTo>
                    <a:cubicBezTo>
                      <a:pt x="458470" y="273050"/>
                      <a:pt x="481330" y="260350"/>
                      <a:pt x="508000" y="252730"/>
                    </a:cubicBezTo>
                    <a:cubicBezTo>
                      <a:pt x="534670" y="245110"/>
                      <a:pt x="565150" y="240030"/>
                      <a:pt x="591820" y="232410"/>
                    </a:cubicBezTo>
                    <a:cubicBezTo>
                      <a:pt x="618490" y="224790"/>
                      <a:pt x="642620" y="212090"/>
                      <a:pt x="669290" y="204470"/>
                    </a:cubicBezTo>
                    <a:cubicBezTo>
                      <a:pt x="695960" y="196850"/>
                      <a:pt x="722630" y="189230"/>
                      <a:pt x="749300" y="184150"/>
                    </a:cubicBezTo>
                    <a:cubicBezTo>
                      <a:pt x="775970" y="179070"/>
                      <a:pt x="805180" y="177800"/>
                      <a:pt x="831850" y="176530"/>
                    </a:cubicBezTo>
                    <a:cubicBezTo>
                      <a:pt x="858520" y="175260"/>
                      <a:pt x="883920" y="175260"/>
                      <a:pt x="910590" y="175260"/>
                    </a:cubicBezTo>
                    <a:cubicBezTo>
                      <a:pt x="937260" y="175260"/>
                      <a:pt x="962660" y="176530"/>
                      <a:pt x="989330" y="176530"/>
                    </a:cubicBezTo>
                    <a:cubicBezTo>
                      <a:pt x="1017270" y="176530"/>
                      <a:pt x="1046480" y="175260"/>
                      <a:pt x="1074420" y="176530"/>
                    </a:cubicBezTo>
                    <a:cubicBezTo>
                      <a:pt x="1101090" y="177800"/>
                      <a:pt x="1120140" y="173990"/>
                      <a:pt x="1150620" y="182880"/>
                    </a:cubicBezTo>
                    <a:cubicBezTo>
                      <a:pt x="1201420" y="198120"/>
                      <a:pt x="1325880" y="252730"/>
                      <a:pt x="1346200" y="283210"/>
                    </a:cubicBezTo>
                    <a:cubicBezTo>
                      <a:pt x="1353820" y="294640"/>
                      <a:pt x="1350010" y="306070"/>
                      <a:pt x="1348740" y="317500"/>
                    </a:cubicBezTo>
                    <a:cubicBezTo>
                      <a:pt x="1347470" y="328930"/>
                      <a:pt x="1344930" y="340360"/>
                      <a:pt x="1339850" y="350520"/>
                    </a:cubicBezTo>
                    <a:cubicBezTo>
                      <a:pt x="1334770" y="360680"/>
                      <a:pt x="1328420" y="370840"/>
                      <a:pt x="1320800" y="379730"/>
                    </a:cubicBezTo>
                    <a:cubicBezTo>
                      <a:pt x="1313180" y="387350"/>
                      <a:pt x="1304290" y="394970"/>
                      <a:pt x="1294130" y="400050"/>
                    </a:cubicBezTo>
                    <a:cubicBezTo>
                      <a:pt x="1283970" y="405130"/>
                      <a:pt x="1273810" y="408940"/>
                      <a:pt x="1262380" y="411480"/>
                    </a:cubicBezTo>
                    <a:cubicBezTo>
                      <a:pt x="1250950" y="414020"/>
                      <a:pt x="1239520" y="414020"/>
                      <a:pt x="1228090" y="412750"/>
                    </a:cubicBezTo>
                    <a:cubicBezTo>
                      <a:pt x="1216660" y="411480"/>
                      <a:pt x="1205230" y="406400"/>
                      <a:pt x="1195070" y="401320"/>
                    </a:cubicBezTo>
                    <a:cubicBezTo>
                      <a:pt x="1184910" y="396240"/>
                      <a:pt x="1174750" y="388620"/>
                      <a:pt x="1167130" y="381000"/>
                    </a:cubicBezTo>
                    <a:cubicBezTo>
                      <a:pt x="1159510" y="373380"/>
                      <a:pt x="1153160" y="363220"/>
                      <a:pt x="1148080" y="353060"/>
                    </a:cubicBezTo>
                    <a:cubicBezTo>
                      <a:pt x="1143000" y="342900"/>
                      <a:pt x="1140460" y="331470"/>
                      <a:pt x="1139190" y="320040"/>
                    </a:cubicBezTo>
                    <a:cubicBezTo>
                      <a:pt x="1137920" y="308610"/>
                      <a:pt x="1137920" y="298450"/>
                      <a:pt x="1140460" y="287020"/>
                    </a:cubicBezTo>
                    <a:cubicBezTo>
                      <a:pt x="1143000" y="275590"/>
                      <a:pt x="1146810" y="264160"/>
                      <a:pt x="1151890" y="254000"/>
                    </a:cubicBezTo>
                    <a:cubicBezTo>
                      <a:pt x="1156970" y="243840"/>
                      <a:pt x="1164590" y="236220"/>
                      <a:pt x="1173480" y="228600"/>
                    </a:cubicBezTo>
                    <a:cubicBezTo>
                      <a:pt x="1182370" y="220980"/>
                      <a:pt x="1192530" y="215900"/>
                      <a:pt x="1202690" y="210820"/>
                    </a:cubicBezTo>
                    <a:cubicBezTo>
                      <a:pt x="1212850" y="207010"/>
                      <a:pt x="1224280" y="203200"/>
                      <a:pt x="1235710" y="201930"/>
                    </a:cubicBezTo>
                    <a:cubicBezTo>
                      <a:pt x="1247140" y="200660"/>
                      <a:pt x="1258570" y="203200"/>
                      <a:pt x="1270000" y="205740"/>
                    </a:cubicBezTo>
                    <a:cubicBezTo>
                      <a:pt x="1281430" y="208280"/>
                      <a:pt x="1291590" y="213360"/>
                      <a:pt x="1301750" y="219710"/>
                    </a:cubicBezTo>
                    <a:cubicBezTo>
                      <a:pt x="1310640" y="226060"/>
                      <a:pt x="1320800" y="233680"/>
                      <a:pt x="1327150" y="242570"/>
                    </a:cubicBezTo>
                    <a:cubicBezTo>
                      <a:pt x="1333500" y="251460"/>
                      <a:pt x="1338580" y="262890"/>
                      <a:pt x="1342390" y="273050"/>
                    </a:cubicBezTo>
                    <a:cubicBezTo>
                      <a:pt x="1346200" y="283210"/>
                      <a:pt x="1348740" y="294640"/>
                      <a:pt x="1348740" y="306070"/>
                    </a:cubicBezTo>
                    <a:cubicBezTo>
                      <a:pt x="1348740" y="317500"/>
                      <a:pt x="1347470" y="328930"/>
                      <a:pt x="1343660" y="340360"/>
                    </a:cubicBezTo>
                    <a:cubicBezTo>
                      <a:pt x="1339850" y="350520"/>
                      <a:pt x="1334770" y="361950"/>
                      <a:pt x="1328420" y="370840"/>
                    </a:cubicBezTo>
                    <a:cubicBezTo>
                      <a:pt x="1322070" y="379730"/>
                      <a:pt x="1313180" y="388620"/>
                      <a:pt x="1304290" y="394970"/>
                    </a:cubicBezTo>
                    <a:cubicBezTo>
                      <a:pt x="1295400" y="401320"/>
                      <a:pt x="1283970" y="406400"/>
                      <a:pt x="1272540" y="408940"/>
                    </a:cubicBezTo>
                    <a:cubicBezTo>
                      <a:pt x="1262380" y="411480"/>
                      <a:pt x="1250950" y="412750"/>
                      <a:pt x="1239520" y="412750"/>
                    </a:cubicBezTo>
                    <a:cubicBezTo>
                      <a:pt x="1228090" y="412750"/>
                      <a:pt x="1215390" y="410210"/>
                      <a:pt x="1205230" y="406400"/>
                    </a:cubicBezTo>
                    <a:cubicBezTo>
                      <a:pt x="1195070" y="402590"/>
                      <a:pt x="1184910" y="396240"/>
                      <a:pt x="1176020" y="388620"/>
                    </a:cubicBezTo>
                    <a:cubicBezTo>
                      <a:pt x="1167130" y="381000"/>
                      <a:pt x="1159510" y="372110"/>
                      <a:pt x="1153160" y="363220"/>
                    </a:cubicBezTo>
                    <a:cubicBezTo>
                      <a:pt x="1146810" y="353060"/>
                      <a:pt x="1140460" y="331470"/>
                      <a:pt x="1140460" y="331470"/>
                    </a:cubicBezTo>
                    <a:cubicBezTo>
                      <a:pt x="1140460" y="331470"/>
                      <a:pt x="1159510" y="391160"/>
                      <a:pt x="1149350" y="400050"/>
                    </a:cubicBezTo>
                    <a:cubicBezTo>
                      <a:pt x="1139190" y="410210"/>
                      <a:pt x="1099820" y="387350"/>
                      <a:pt x="1074420" y="384810"/>
                    </a:cubicBezTo>
                    <a:cubicBezTo>
                      <a:pt x="1046480" y="382270"/>
                      <a:pt x="1018540" y="384810"/>
                      <a:pt x="989330" y="384810"/>
                    </a:cubicBezTo>
                    <a:cubicBezTo>
                      <a:pt x="958850" y="384810"/>
                      <a:pt x="925830" y="384810"/>
                      <a:pt x="895350" y="384810"/>
                    </a:cubicBezTo>
                    <a:cubicBezTo>
                      <a:pt x="866140" y="384810"/>
                      <a:pt x="838200" y="381000"/>
                      <a:pt x="810260" y="384810"/>
                    </a:cubicBezTo>
                    <a:cubicBezTo>
                      <a:pt x="782320" y="388620"/>
                      <a:pt x="754380" y="397510"/>
                      <a:pt x="726440" y="405130"/>
                    </a:cubicBezTo>
                    <a:cubicBezTo>
                      <a:pt x="698500" y="412750"/>
                      <a:pt x="671830" y="424180"/>
                      <a:pt x="643890" y="431800"/>
                    </a:cubicBezTo>
                    <a:cubicBezTo>
                      <a:pt x="614680" y="439420"/>
                      <a:pt x="584200" y="444500"/>
                      <a:pt x="556260" y="452120"/>
                    </a:cubicBezTo>
                    <a:cubicBezTo>
                      <a:pt x="529590" y="459740"/>
                      <a:pt x="504190" y="469900"/>
                      <a:pt x="477520" y="474980"/>
                    </a:cubicBezTo>
                    <a:cubicBezTo>
                      <a:pt x="450850" y="480060"/>
                      <a:pt x="424180" y="480060"/>
                      <a:pt x="397510" y="480060"/>
                    </a:cubicBezTo>
                    <a:cubicBezTo>
                      <a:pt x="369570" y="480060"/>
                      <a:pt x="340360" y="476250"/>
                      <a:pt x="312420" y="472440"/>
                    </a:cubicBezTo>
                    <a:cubicBezTo>
                      <a:pt x="285750" y="468630"/>
                      <a:pt x="260350" y="462280"/>
                      <a:pt x="233680" y="459740"/>
                    </a:cubicBezTo>
                    <a:cubicBezTo>
                      <a:pt x="207010" y="457200"/>
                      <a:pt x="177800" y="458470"/>
                      <a:pt x="151130" y="454660"/>
                    </a:cubicBezTo>
                    <a:cubicBezTo>
                      <a:pt x="124460" y="450850"/>
                      <a:pt x="93980" y="452120"/>
                      <a:pt x="71120" y="439420"/>
                    </a:cubicBezTo>
                    <a:cubicBezTo>
                      <a:pt x="48260" y="426720"/>
                      <a:pt x="24130" y="403860"/>
                      <a:pt x="12700" y="381000"/>
                    </a:cubicBezTo>
                    <a:cubicBezTo>
                      <a:pt x="1270" y="358140"/>
                      <a:pt x="0" y="327660"/>
                      <a:pt x="2540" y="300990"/>
                    </a:cubicBezTo>
                    <a:cubicBezTo>
                      <a:pt x="6350" y="274320"/>
                      <a:pt x="15240" y="242570"/>
                      <a:pt x="33020" y="220980"/>
                    </a:cubicBezTo>
                    <a:cubicBezTo>
                      <a:pt x="50800" y="199390"/>
                      <a:pt x="81280" y="182880"/>
                      <a:pt x="110490" y="173990"/>
                    </a:cubicBezTo>
                    <a:cubicBezTo>
                      <a:pt x="140970" y="163830"/>
                      <a:pt x="180340" y="168910"/>
                      <a:pt x="212090" y="167640"/>
                    </a:cubicBezTo>
                    <a:cubicBezTo>
                      <a:pt x="240030" y="166370"/>
                      <a:pt x="264160" y="168910"/>
                      <a:pt x="290830" y="166370"/>
                    </a:cubicBezTo>
                    <a:cubicBezTo>
                      <a:pt x="316230" y="163830"/>
                      <a:pt x="342900" y="161290"/>
                      <a:pt x="368300" y="156210"/>
                    </a:cubicBezTo>
                    <a:cubicBezTo>
                      <a:pt x="396240" y="149860"/>
                      <a:pt x="424180" y="137160"/>
                      <a:pt x="450850" y="130810"/>
                    </a:cubicBezTo>
                    <a:cubicBezTo>
                      <a:pt x="476250" y="125730"/>
                      <a:pt x="501650" y="123190"/>
                      <a:pt x="527050" y="120650"/>
                    </a:cubicBezTo>
                    <a:cubicBezTo>
                      <a:pt x="553720" y="118110"/>
                      <a:pt x="579120" y="119380"/>
                      <a:pt x="607060" y="119380"/>
                    </a:cubicBezTo>
                    <a:cubicBezTo>
                      <a:pt x="636270" y="119380"/>
                      <a:pt x="668020" y="119380"/>
                      <a:pt x="699770" y="119380"/>
                    </a:cubicBezTo>
                    <a:cubicBezTo>
                      <a:pt x="734060" y="119380"/>
                      <a:pt x="774700" y="118110"/>
                      <a:pt x="807720" y="116840"/>
                    </a:cubicBezTo>
                    <a:cubicBezTo>
                      <a:pt x="835660" y="115570"/>
                      <a:pt x="855980" y="114300"/>
                      <a:pt x="883920" y="111760"/>
                    </a:cubicBezTo>
                    <a:cubicBezTo>
                      <a:pt x="916940" y="109220"/>
                      <a:pt x="958850" y="101600"/>
                      <a:pt x="993140" y="99060"/>
                    </a:cubicBezTo>
                    <a:cubicBezTo>
                      <a:pt x="1024890" y="96520"/>
                      <a:pt x="1055370" y="100330"/>
                      <a:pt x="1084580" y="96520"/>
                    </a:cubicBezTo>
                    <a:cubicBezTo>
                      <a:pt x="1113790" y="92710"/>
                      <a:pt x="1141730" y="85090"/>
                      <a:pt x="1169670" y="80010"/>
                    </a:cubicBezTo>
                    <a:cubicBezTo>
                      <a:pt x="1197610" y="74930"/>
                      <a:pt x="1226820" y="67310"/>
                      <a:pt x="1254760" y="63500"/>
                    </a:cubicBezTo>
                    <a:cubicBezTo>
                      <a:pt x="1282700" y="59690"/>
                      <a:pt x="1309370" y="60960"/>
                      <a:pt x="1338580" y="59690"/>
                    </a:cubicBezTo>
                    <a:cubicBezTo>
                      <a:pt x="1369060" y="58420"/>
                      <a:pt x="1399540" y="57150"/>
                      <a:pt x="1433830" y="55880"/>
                    </a:cubicBezTo>
                    <a:cubicBezTo>
                      <a:pt x="1473200" y="54610"/>
                      <a:pt x="1520190" y="53340"/>
                      <a:pt x="1559560" y="50800"/>
                    </a:cubicBezTo>
                    <a:cubicBezTo>
                      <a:pt x="1593850" y="48260"/>
                      <a:pt x="1621790" y="44450"/>
                      <a:pt x="1654810" y="40640"/>
                    </a:cubicBezTo>
                    <a:cubicBezTo>
                      <a:pt x="1691640" y="36830"/>
                      <a:pt x="1728470" y="30480"/>
                      <a:pt x="1769110" y="27940"/>
                    </a:cubicBezTo>
                    <a:cubicBezTo>
                      <a:pt x="1814830" y="25400"/>
                      <a:pt x="1875790" y="30480"/>
                      <a:pt x="1917700" y="26670"/>
                    </a:cubicBezTo>
                    <a:cubicBezTo>
                      <a:pt x="1948180" y="22860"/>
                      <a:pt x="1969770" y="13970"/>
                      <a:pt x="1997710" y="10160"/>
                    </a:cubicBezTo>
                    <a:cubicBezTo>
                      <a:pt x="2026920" y="6350"/>
                      <a:pt x="2057400" y="2540"/>
                      <a:pt x="2086610" y="1270"/>
                    </a:cubicBezTo>
                    <a:cubicBezTo>
                      <a:pt x="2114550" y="0"/>
                      <a:pt x="2138680" y="3810"/>
                      <a:pt x="2166620" y="5080"/>
                    </a:cubicBezTo>
                    <a:cubicBezTo>
                      <a:pt x="2195830" y="6350"/>
                      <a:pt x="2228850" y="6350"/>
                      <a:pt x="2259330" y="7620"/>
                    </a:cubicBezTo>
                    <a:cubicBezTo>
                      <a:pt x="2289810" y="8890"/>
                      <a:pt x="2317750" y="10160"/>
                      <a:pt x="2350770" y="10160"/>
                    </a:cubicBezTo>
                    <a:cubicBezTo>
                      <a:pt x="2387600" y="11430"/>
                      <a:pt x="2430780" y="11430"/>
                      <a:pt x="2471420" y="11430"/>
                    </a:cubicBezTo>
                    <a:cubicBezTo>
                      <a:pt x="2512060" y="11430"/>
                      <a:pt x="2555240" y="11430"/>
                      <a:pt x="2595880" y="12700"/>
                    </a:cubicBezTo>
                    <a:cubicBezTo>
                      <a:pt x="2636520" y="12700"/>
                      <a:pt x="2677160" y="15240"/>
                      <a:pt x="2716530" y="15240"/>
                    </a:cubicBezTo>
                    <a:cubicBezTo>
                      <a:pt x="2755900" y="15240"/>
                      <a:pt x="2811780" y="8890"/>
                      <a:pt x="2834640" y="10160"/>
                    </a:cubicBezTo>
                    <a:cubicBezTo>
                      <a:pt x="2843530" y="10160"/>
                      <a:pt x="2847340" y="11430"/>
                      <a:pt x="2853690" y="12700"/>
                    </a:cubicBezTo>
                    <a:cubicBezTo>
                      <a:pt x="2860040" y="13970"/>
                      <a:pt x="2865120" y="16510"/>
                      <a:pt x="2870200" y="19050"/>
                    </a:cubicBezTo>
                    <a:cubicBezTo>
                      <a:pt x="2875280" y="21590"/>
                      <a:pt x="2881630" y="25400"/>
                      <a:pt x="2886710" y="29210"/>
                    </a:cubicBezTo>
                    <a:cubicBezTo>
                      <a:pt x="2891790" y="33020"/>
                      <a:pt x="2894330" y="38100"/>
                      <a:pt x="2898140" y="43180"/>
                    </a:cubicBezTo>
                    <a:cubicBezTo>
                      <a:pt x="2901950" y="48260"/>
                      <a:pt x="2904490" y="54610"/>
                      <a:pt x="2907030" y="60960"/>
                    </a:cubicBezTo>
                    <a:cubicBezTo>
                      <a:pt x="2909570" y="67310"/>
                      <a:pt x="2910840" y="72390"/>
                      <a:pt x="2912110" y="78740"/>
                    </a:cubicBezTo>
                    <a:cubicBezTo>
                      <a:pt x="2913380" y="85090"/>
                      <a:pt x="2913380" y="91440"/>
                      <a:pt x="2912110" y="97790"/>
                    </a:cubicBezTo>
                    <a:cubicBezTo>
                      <a:pt x="2910840" y="104140"/>
                      <a:pt x="2909570" y="110490"/>
                      <a:pt x="2907030" y="115570"/>
                    </a:cubicBezTo>
                    <a:cubicBezTo>
                      <a:pt x="2904490" y="121920"/>
                      <a:pt x="2901950" y="127000"/>
                      <a:pt x="2898140" y="132080"/>
                    </a:cubicBezTo>
                    <a:cubicBezTo>
                      <a:pt x="2894330" y="137160"/>
                      <a:pt x="2891790" y="142240"/>
                      <a:pt x="2886710" y="146050"/>
                    </a:cubicBezTo>
                    <a:cubicBezTo>
                      <a:pt x="2881630" y="149860"/>
                      <a:pt x="2875280" y="154940"/>
                      <a:pt x="2870200" y="157480"/>
                    </a:cubicBezTo>
                    <a:cubicBezTo>
                      <a:pt x="2865120" y="160020"/>
                      <a:pt x="2860040" y="162560"/>
                      <a:pt x="2853690" y="163830"/>
                    </a:cubicBezTo>
                    <a:cubicBezTo>
                      <a:pt x="2847340" y="165100"/>
                      <a:pt x="2834640" y="166370"/>
                      <a:pt x="2834640" y="166370"/>
                    </a:cubicBezTo>
                  </a:path>
                </a:pathLst>
              </a:custGeom>
              <a:solidFill>
                <a:srgbClr val="A4B4B4">
                  <a:alpha val="49804"/>
                </a:srgbClr>
              </a:solidFill>
              <a:ln>
                <a:noFill/>
              </a:ln>
            </p:spPr>
          </p:sp>
        </p:grpSp>
      </p:grpSp>
    </p:spTree>
  </p:cSld>
  <p:clrMapOvr>
    <a:masterClrMapping/>
  </p:clrMapOvr>
</p:sld>
</file>

<file path=ppt/slides/slide60.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TextBox 3" id="3"/>
          <p:cNvSpPr txBox="true"/>
          <p:nvPr/>
        </p:nvSpPr>
        <p:spPr>
          <a:xfrm rot="0">
            <a:off x="17657837" y="9522023"/>
            <a:ext cx="507504"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61</a:t>
            </a:r>
          </a:p>
        </p:txBody>
      </p:sp>
      <p:sp>
        <p:nvSpPr>
          <p:cNvPr name="TextBox 4" id="4"/>
          <p:cNvSpPr txBox="true"/>
          <p:nvPr/>
        </p:nvSpPr>
        <p:spPr>
          <a:xfrm rot="0">
            <a:off x="3863054" y="3492026"/>
            <a:ext cx="10561891" cy="2483134"/>
          </a:xfrm>
          <a:prstGeom prst="rect">
            <a:avLst/>
          </a:prstGeom>
        </p:spPr>
        <p:txBody>
          <a:bodyPr anchor="t" rtlCol="false" tIns="0" lIns="0" bIns="0" rIns="0">
            <a:spAutoFit/>
          </a:bodyPr>
          <a:lstStyle/>
          <a:p>
            <a:pPr algn="ctr">
              <a:lnSpc>
                <a:spcPts val="17931"/>
              </a:lnSpc>
              <a:spcBef>
                <a:spcPct val="0"/>
              </a:spcBef>
            </a:pPr>
            <a:r>
              <a:rPr lang="en-US" sz="19924">
                <a:solidFill>
                  <a:srgbClr val="EB6C42"/>
                </a:solidFill>
                <a:latin typeface="Organic"/>
              </a:rPr>
              <a:t>FINAL QUIZ</a:t>
            </a:r>
          </a:p>
        </p:txBody>
      </p:sp>
      <p:sp>
        <p:nvSpPr>
          <p:cNvPr name="TextBox 5" id="5"/>
          <p:cNvSpPr txBox="true"/>
          <p:nvPr/>
        </p:nvSpPr>
        <p:spPr>
          <a:xfrm rot="0">
            <a:off x="4193388" y="6360617"/>
            <a:ext cx="9901225"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Click this link and complete as a class:</a:t>
            </a:r>
          </a:p>
        </p:txBody>
      </p:sp>
      <p:sp>
        <p:nvSpPr>
          <p:cNvPr name="TextBox 6" id="6"/>
          <p:cNvSpPr txBox="true"/>
          <p:nvPr/>
        </p:nvSpPr>
        <p:spPr>
          <a:xfrm rot="0">
            <a:off x="3884414" y="7876024"/>
            <a:ext cx="10519172" cy="1129167"/>
          </a:xfrm>
          <a:prstGeom prst="rect">
            <a:avLst/>
          </a:prstGeom>
        </p:spPr>
        <p:txBody>
          <a:bodyPr anchor="t" rtlCol="false" tIns="0" lIns="0" bIns="0" rIns="0">
            <a:spAutoFit/>
          </a:bodyPr>
          <a:lstStyle/>
          <a:p>
            <a:pPr algn="ctr">
              <a:lnSpc>
                <a:spcPts val="9162"/>
              </a:lnSpc>
            </a:pPr>
            <a:r>
              <a:rPr lang="en-US" sz="6544" u="sng">
                <a:solidFill>
                  <a:srgbClr val="000000"/>
                </a:solidFill>
                <a:latin typeface="Canva Student Font"/>
              </a:rPr>
              <a:t>https://forms.gle/M6fykUSqD8rYDkqx7</a:t>
            </a:r>
          </a:p>
        </p:txBody>
      </p:sp>
    </p:spTree>
  </p:cSld>
  <p:clrMapOvr>
    <a:masterClrMapping/>
  </p:clrMapOvr>
</p:sld>
</file>

<file path=ppt/slides/slide61.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159268" y="7873"/>
            <a:ext cx="18447268" cy="12613320"/>
          </a:xfrm>
          <a:custGeom>
            <a:avLst/>
            <a:gdLst/>
            <a:ahLst/>
            <a:cxnLst/>
            <a:rect r="r" b="b" t="t" l="l"/>
            <a:pathLst>
              <a:path h="12613320" w="18447268">
                <a:moveTo>
                  <a:pt x="0" y="0"/>
                </a:moveTo>
                <a:lnTo>
                  <a:pt x="18447268" y="0"/>
                </a:lnTo>
                <a:lnTo>
                  <a:pt x="18447268" y="12613320"/>
                </a:lnTo>
                <a:lnTo>
                  <a:pt x="0" y="12613320"/>
                </a:lnTo>
                <a:lnTo>
                  <a:pt x="0" y="0"/>
                </a:lnTo>
                <a:close/>
              </a:path>
            </a:pathLst>
          </a:custGeom>
          <a:blipFill>
            <a:blip r:embed="rId2"/>
            <a:stretch>
              <a:fillRect l="0" t="0" r="0" b="0"/>
            </a:stretch>
          </a:blipFill>
        </p:spPr>
      </p:sp>
      <p:sp>
        <p:nvSpPr>
          <p:cNvPr name="Freeform 3" id="3"/>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3"/>
            <a:stretch>
              <a:fillRect l="0" t="0" r="0" b="0"/>
            </a:stretch>
          </a:blipFill>
        </p:spPr>
      </p:sp>
      <p:sp>
        <p:nvSpPr>
          <p:cNvPr name="TextBox 4" id="4"/>
          <p:cNvSpPr txBox="true"/>
          <p:nvPr/>
        </p:nvSpPr>
        <p:spPr>
          <a:xfrm rot="0">
            <a:off x="1116291" y="8459531"/>
            <a:ext cx="16055417" cy="1129167"/>
          </a:xfrm>
          <a:prstGeom prst="rect">
            <a:avLst/>
          </a:prstGeom>
        </p:spPr>
        <p:txBody>
          <a:bodyPr anchor="t" rtlCol="false" tIns="0" lIns="0" bIns="0" rIns="0">
            <a:spAutoFit/>
          </a:bodyPr>
          <a:lstStyle/>
          <a:p>
            <a:pPr algn="ctr">
              <a:lnSpc>
                <a:spcPts val="9162"/>
              </a:lnSpc>
            </a:pPr>
            <a:r>
              <a:rPr lang="en-US" sz="6544">
                <a:solidFill>
                  <a:srgbClr val="C60034"/>
                </a:solidFill>
                <a:latin typeface="Canva Student Font"/>
              </a:rPr>
              <a:t>on completing the Year 3 Elastoplast Kids First Aid Program! </a:t>
            </a:r>
          </a:p>
        </p:txBody>
      </p:sp>
      <p:sp>
        <p:nvSpPr>
          <p:cNvPr name="TextBox 5" id="5"/>
          <p:cNvSpPr txBox="true"/>
          <p:nvPr/>
        </p:nvSpPr>
        <p:spPr>
          <a:xfrm rot="0">
            <a:off x="17654265" y="9522023"/>
            <a:ext cx="514648"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62</a:t>
            </a:r>
          </a:p>
        </p:txBody>
      </p:sp>
      <p:sp>
        <p:nvSpPr>
          <p:cNvPr name="TextBox 6" id="6"/>
          <p:cNvSpPr txBox="true"/>
          <p:nvPr/>
        </p:nvSpPr>
        <p:spPr>
          <a:xfrm rot="-428824">
            <a:off x="715257" y="4483498"/>
            <a:ext cx="16936420" cy="2778263"/>
          </a:xfrm>
          <a:prstGeom prst="rect">
            <a:avLst/>
          </a:prstGeom>
        </p:spPr>
        <p:txBody>
          <a:bodyPr anchor="t" rtlCol="false" tIns="0" lIns="0" bIns="0" rIns="0">
            <a:spAutoFit/>
          </a:bodyPr>
          <a:lstStyle/>
          <a:p>
            <a:pPr algn="ctr">
              <a:lnSpc>
                <a:spcPts val="20274"/>
              </a:lnSpc>
              <a:spcBef>
                <a:spcPct val="0"/>
              </a:spcBef>
            </a:pPr>
            <a:r>
              <a:rPr lang="en-US" sz="22527" spc="-1914">
                <a:solidFill>
                  <a:srgbClr val="FFDE59"/>
                </a:solidFill>
                <a:latin typeface="Carlsons Script"/>
              </a:rPr>
              <a:t>Congratulations</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grpSp>
        <p:nvGrpSpPr>
          <p:cNvPr name="Group 3" id="3"/>
          <p:cNvGrpSpPr/>
          <p:nvPr/>
        </p:nvGrpSpPr>
        <p:grpSpPr>
          <a:xfrm rot="0">
            <a:off x="6959798" y="2305499"/>
            <a:ext cx="4368403" cy="7540057"/>
            <a:chOff x="0" y="0"/>
            <a:chExt cx="5824538" cy="10053409"/>
          </a:xfrm>
        </p:grpSpPr>
        <p:sp>
          <p:nvSpPr>
            <p:cNvPr name="TextBox 4" id="4"/>
            <p:cNvSpPr txBox="true"/>
            <p:nvPr/>
          </p:nvSpPr>
          <p:spPr>
            <a:xfrm rot="0">
              <a:off x="0" y="-114300"/>
              <a:ext cx="5824538" cy="1170093"/>
            </a:xfrm>
            <a:prstGeom prst="rect">
              <a:avLst/>
            </a:prstGeom>
          </p:spPr>
          <p:txBody>
            <a:bodyPr anchor="t" rtlCol="false" tIns="0" lIns="0" bIns="0" rIns="0">
              <a:spAutoFit/>
            </a:bodyPr>
            <a:lstStyle/>
            <a:p>
              <a:pPr algn="ctr">
                <a:lnSpc>
                  <a:spcPts val="7279"/>
                </a:lnSpc>
              </a:pPr>
              <a:r>
                <a:rPr lang="en-US" sz="5199">
                  <a:solidFill>
                    <a:srgbClr val="000000"/>
                  </a:solidFill>
                  <a:latin typeface="Canva Student Font"/>
                </a:rPr>
                <a:t>Spot the difference! </a:t>
              </a:r>
            </a:p>
          </p:txBody>
        </p:sp>
        <p:sp>
          <p:nvSpPr>
            <p:cNvPr name="AutoShape 5" id="5"/>
            <p:cNvSpPr/>
            <p:nvPr/>
          </p:nvSpPr>
          <p:spPr>
            <a:xfrm>
              <a:off x="2886869" y="1397089"/>
              <a:ext cx="0" cy="8656320"/>
            </a:xfrm>
            <a:prstGeom prst="line">
              <a:avLst/>
            </a:prstGeom>
            <a:ln cap="flat" w="50800">
              <a:solidFill>
                <a:srgbClr val="000000"/>
              </a:solidFill>
              <a:prstDash val="solid"/>
              <a:headEnd type="none" len="sm" w="sm"/>
              <a:tailEnd type="none" len="sm" w="sm"/>
            </a:ln>
          </p:spPr>
        </p:sp>
      </p:grpSp>
      <p:sp>
        <p:nvSpPr>
          <p:cNvPr name="Freeform 6" id="6"/>
          <p:cNvSpPr/>
          <p:nvPr/>
        </p:nvSpPr>
        <p:spPr>
          <a:xfrm flipH="false" flipV="false" rot="0">
            <a:off x="859226" y="4201179"/>
            <a:ext cx="7366634" cy="4908020"/>
          </a:xfrm>
          <a:custGeom>
            <a:avLst/>
            <a:gdLst/>
            <a:ahLst/>
            <a:cxnLst/>
            <a:rect r="r" b="b" t="t" l="l"/>
            <a:pathLst>
              <a:path h="4908020" w="7366634">
                <a:moveTo>
                  <a:pt x="0" y="0"/>
                </a:moveTo>
                <a:lnTo>
                  <a:pt x="7366634" y="0"/>
                </a:lnTo>
                <a:lnTo>
                  <a:pt x="7366634" y="4908020"/>
                </a:lnTo>
                <a:lnTo>
                  <a:pt x="0" y="4908020"/>
                </a:lnTo>
                <a:lnTo>
                  <a:pt x="0" y="0"/>
                </a:lnTo>
                <a:close/>
              </a:path>
            </a:pathLst>
          </a:custGeom>
          <a:blipFill>
            <a:blip r:embed="rId3"/>
            <a:stretch>
              <a:fillRect l="0" t="0" r="0" b="0"/>
            </a:stretch>
          </a:blipFill>
        </p:spPr>
      </p:sp>
      <p:sp>
        <p:nvSpPr>
          <p:cNvPr name="Freeform 7" id="7"/>
          <p:cNvSpPr/>
          <p:nvPr/>
        </p:nvSpPr>
        <p:spPr>
          <a:xfrm flipH="false" flipV="false" rot="0">
            <a:off x="5210749" y="4273998"/>
            <a:ext cx="3015111" cy="1801529"/>
          </a:xfrm>
          <a:custGeom>
            <a:avLst/>
            <a:gdLst/>
            <a:ahLst/>
            <a:cxnLst/>
            <a:rect r="r" b="b" t="t" l="l"/>
            <a:pathLst>
              <a:path h="1801529" w="3015111">
                <a:moveTo>
                  <a:pt x="0" y="0"/>
                </a:moveTo>
                <a:lnTo>
                  <a:pt x="3015111" y="0"/>
                </a:lnTo>
                <a:lnTo>
                  <a:pt x="3015111" y="1801529"/>
                </a:lnTo>
                <a:lnTo>
                  <a:pt x="0" y="1801529"/>
                </a:lnTo>
                <a:lnTo>
                  <a:pt x="0" y="0"/>
                </a:lnTo>
                <a:close/>
              </a:path>
            </a:pathLst>
          </a:custGeom>
          <a:blipFill>
            <a:blip r:embed="rId4"/>
            <a:stretch>
              <a:fillRect l="0" t="0" r="0" b="0"/>
            </a:stretch>
          </a:blipFill>
        </p:spPr>
      </p:sp>
      <p:sp>
        <p:nvSpPr>
          <p:cNvPr name="Freeform 8" id="8"/>
          <p:cNvSpPr/>
          <p:nvPr/>
        </p:nvSpPr>
        <p:spPr>
          <a:xfrm flipH="false" flipV="false" rot="0">
            <a:off x="10021585" y="4201179"/>
            <a:ext cx="7366634" cy="4908020"/>
          </a:xfrm>
          <a:custGeom>
            <a:avLst/>
            <a:gdLst/>
            <a:ahLst/>
            <a:cxnLst/>
            <a:rect r="r" b="b" t="t" l="l"/>
            <a:pathLst>
              <a:path h="4908020" w="7366634">
                <a:moveTo>
                  <a:pt x="0" y="0"/>
                </a:moveTo>
                <a:lnTo>
                  <a:pt x="7366634" y="0"/>
                </a:lnTo>
                <a:lnTo>
                  <a:pt x="7366634" y="4908020"/>
                </a:lnTo>
                <a:lnTo>
                  <a:pt x="0" y="4908020"/>
                </a:lnTo>
                <a:lnTo>
                  <a:pt x="0" y="0"/>
                </a:lnTo>
                <a:close/>
              </a:path>
            </a:pathLst>
          </a:custGeom>
          <a:blipFill>
            <a:blip r:embed="rId3"/>
            <a:stretch>
              <a:fillRect l="0" t="0" r="0" b="0"/>
            </a:stretch>
          </a:blipFill>
        </p:spPr>
      </p:sp>
      <p:sp>
        <p:nvSpPr>
          <p:cNvPr name="Freeform 9" id="9"/>
          <p:cNvSpPr/>
          <p:nvPr/>
        </p:nvSpPr>
        <p:spPr>
          <a:xfrm flipH="false" flipV="false" rot="0">
            <a:off x="14034620" y="4603450"/>
            <a:ext cx="1746915" cy="1561305"/>
          </a:xfrm>
          <a:custGeom>
            <a:avLst/>
            <a:gdLst/>
            <a:ahLst/>
            <a:cxnLst/>
            <a:rect r="r" b="b" t="t" l="l"/>
            <a:pathLst>
              <a:path h="1561305" w="1746915">
                <a:moveTo>
                  <a:pt x="0" y="0"/>
                </a:moveTo>
                <a:lnTo>
                  <a:pt x="1746915" y="0"/>
                </a:lnTo>
                <a:lnTo>
                  <a:pt x="1746915" y="1561305"/>
                </a:lnTo>
                <a:lnTo>
                  <a:pt x="0" y="1561305"/>
                </a:lnTo>
                <a:lnTo>
                  <a:pt x="0" y="0"/>
                </a:lnTo>
                <a:close/>
              </a:path>
            </a:pathLst>
          </a:custGeom>
          <a:blipFill>
            <a:blip r:embed="rId5"/>
            <a:stretch>
              <a:fillRect l="0" t="0" r="0" b="0"/>
            </a:stretch>
          </a:blipFill>
        </p:spPr>
      </p:sp>
      <p:sp>
        <p:nvSpPr>
          <p:cNvPr name="Freeform 10" id="10"/>
          <p:cNvSpPr/>
          <p:nvPr/>
        </p:nvSpPr>
        <p:spPr>
          <a:xfrm flipH="false" flipV="false" rot="0">
            <a:off x="14373108" y="4273998"/>
            <a:ext cx="3015111" cy="1801529"/>
          </a:xfrm>
          <a:custGeom>
            <a:avLst/>
            <a:gdLst/>
            <a:ahLst/>
            <a:cxnLst/>
            <a:rect r="r" b="b" t="t" l="l"/>
            <a:pathLst>
              <a:path h="1801529" w="3015111">
                <a:moveTo>
                  <a:pt x="0" y="0"/>
                </a:moveTo>
                <a:lnTo>
                  <a:pt x="3015111" y="0"/>
                </a:lnTo>
                <a:lnTo>
                  <a:pt x="3015111" y="1801529"/>
                </a:lnTo>
                <a:lnTo>
                  <a:pt x="0" y="1801529"/>
                </a:lnTo>
                <a:lnTo>
                  <a:pt x="0" y="0"/>
                </a:lnTo>
                <a:close/>
              </a:path>
            </a:pathLst>
          </a:custGeom>
          <a:blipFill>
            <a:blip r:embed="rId4"/>
            <a:stretch>
              <a:fillRect l="0" t="0" r="0" b="0"/>
            </a:stretch>
          </a:blipFill>
        </p:spPr>
      </p:sp>
      <p:sp>
        <p:nvSpPr>
          <p:cNvPr name="TextBox 11" id="11"/>
          <p:cNvSpPr txBox="true"/>
          <p:nvPr/>
        </p:nvSpPr>
        <p:spPr>
          <a:xfrm rot="0">
            <a:off x="17805102" y="9522023"/>
            <a:ext cx="212973"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7</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grpSp>
        <p:nvGrpSpPr>
          <p:cNvPr name="Group 3" id="3"/>
          <p:cNvGrpSpPr/>
          <p:nvPr/>
        </p:nvGrpSpPr>
        <p:grpSpPr>
          <a:xfrm rot="0">
            <a:off x="6959798" y="2305499"/>
            <a:ext cx="4368403" cy="7540057"/>
            <a:chOff x="0" y="0"/>
            <a:chExt cx="5824538" cy="10053409"/>
          </a:xfrm>
        </p:grpSpPr>
        <p:sp>
          <p:nvSpPr>
            <p:cNvPr name="TextBox 4" id="4"/>
            <p:cNvSpPr txBox="true"/>
            <p:nvPr/>
          </p:nvSpPr>
          <p:spPr>
            <a:xfrm rot="0">
              <a:off x="0" y="-114300"/>
              <a:ext cx="5824538" cy="1170093"/>
            </a:xfrm>
            <a:prstGeom prst="rect">
              <a:avLst/>
            </a:prstGeom>
          </p:spPr>
          <p:txBody>
            <a:bodyPr anchor="t" rtlCol="false" tIns="0" lIns="0" bIns="0" rIns="0">
              <a:spAutoFit/>
            </a:bodyPr>
            <a:lstStyle/>
            <a:p>
              <a:pPr algn="ctr">
                <a:lnSpc>
                  <a:spcPts val="7279"/>
                </a:lnSpc>
              </a:pPr>
              <a:r>
                <a:rPr lang="en-US" sz="5199">
                  <a:solidFill>
                    <a:srgbClr val="000000"/>
                  </a:solidFill>
                  <a:latin typeface="Canva Student Font"/>
                </a:rPr>
                <a:t>Spot the difference! </a:t>
              </a:r>
            </a:p>
          </p:txBody>
        </p:sp>
        <p:sp>
          <p:nvSpPr>
            <p:cNvPr name="AutoShape 5" id="5"/>
            <p:cNvSpPr/>
            <p:nvPr/>
          </p:nvSpPr>
          <p:spPr>
            <a:xfrm>
              <a:off x="2886869" y="1397089"/>
              <a:ext cx="0" cy="8656320"/>
            </a:xfrm>
            <a:prstGeom prst="line">
              <a:avLst/>
            </a:prstGeom>
            <a:ln cap="flat" w="50800">
              <a:solidFill>
                <a:srgbClr val="000000"/>
              </a:solidFill>
              <a:prstDash val="solid"/>
              <a:headEnd type="none" len="sm" w="sm"/>
              <a:tailEnd type="none" len="sm" w="sm"/>
            </a:ln>
          </p:spPr>
        </p:sp>
      </p:grpSp>
      <p:sp>
        <p:nvSpPr>
          <p:cNvPr name="Freeform 6" id="6"/>
          <p:cNvSpPr/>
          <p:nvPr/>
        </p:nvSpPr>
        <p:spPr>
          <a:xfrm flipH="false" flipV="false" rot="0">
            <a:off x="10059895" y="4019694"/>
            <a:ext cx="7391491" cy="4924581"/>
          </a:xfrm>
          <a:custGeom>
            <a:avLst/>
            <a:gdLst/>
            <a:ahLst/>
            <a:cxnLst/>
            <a:rect r="r" b="b" t="t" l="l"/>
            <a:pathLst>
              <a:path h="4924581" w="7391491">
                <a:moveTo>
                  <a:pt x="0" y="0"/>
                </a:moveTo>
                <a:lnTo>
                  <a:pt x="7391491" y="0"/>
                </a:lnTo>
                <a:lnTo>
                  <a:pt x="7391491" y="4924581"/>
                </a:lnTo>
                <a:lnTo>
                  <a:pt x="0" y="4924581"/>
                </a:lnTo>
                <a:lnTo>
                  <a:pt x="0" y="0"/>
                </a:lnTo>
                <a:close/>
              </a:path>
            </a:pathLst>
          </a:custGeom>
          <a:blipFill>
            <a:blip r:embed="rId3"/>
            <a:stretch>
              <a:fillRect l="0" t="0" r="0" b="0"/>
            </a:stretch>
          </a:blipFill>
        </p:spPr>
      </p:sp>
      <p:sp>
        <p:nvSpPr>
          <p:cNvPr name="Freeform 7" id="7"/>
          <p:cNvSpPr/>
          <p:nvPr/>
        </p:nvSpPr>
        <p:spPr>
          <a:xfrm flipH="false" flipV="false" rot="0">
            <a:off x="818934" y="4019694"/>
            <a:ext cx="7391491" cy="4924581"/>
          </a:xfrm>
          <a:custGeom>
            <a:avLst/>
            <a:gdLst/>
            <a:ahLst/>
            <a:cxnLst/>
            <a:rect r="r" b="b" t="t" l="l"/>
            <a:pathLst>
              <a:path h="4924581" w="7391491">
                <a:moveTo>
                  <a:pt x="0" y="0"/>
                </a:moveTo>
                <a:lnTo>
                  <a:pt x="7391491" y="0"/>
                </a:lnTo>
                <a:lnTo>
                  <a:pt x="7391491" y="4924581"/>
                </a:lnTo>
                <a:lnTo>
                  <a:pt x="0" y="4924581"/>
                </a:lnTo>
                <a:lnTo>
                  <a:pt x="0" y="0"/>
                </a:lnTo>
                <a:close/>
              </a:path>
            </a:pathLst>
          </a:custGeom>
          <a:blipFill>
            <a:blip r:embed="rId3"/>
            <a:stretch>
              <a:fillRect l="0" t="0" r="0" b="0"/>
            </a:stretch>
          </a:blipFill>
        </p:spPr>
      </p:sp>
      <p:sp>
        <p:nvSpPr>
          <p:cNvPr name="Freeform 8" id="8"/>
          <p:cNvSpPr/>
          <p:nvPr/>
        </p:nvSpPr>
        <p:spPr>
          <a:xfrm flipH="false" flipV="false" rot="0">
            <a:off x="3898866" y="4518095"/>
            <a:ext cx="374964" cy="168734"/>
          </a:xfrm>
          <a:custGeom>
            <a:avLst/>
            <a:gdLst/>
            <a:ahLst/>
            <a:cxnLst/>
            <a:rect r="r" b="b" t="t" l="l"/>
            <a:pathLst>
              <a:path h="168734" w="374964">
                <a:moveTo>
                  <a:pt x="0" y="0"/>
                </a:moveTo>
                <a:lnTo>
                  <a:pt x="374964" y="0"/>
                </a:lnTo>
                <a:lnTo>
                  <a:pt x="374964" y="168734"/>
                </a:lnTo>
                <a:lnTo>
                  <a:pt x="0" y="168734"/>
                </a:lnTo>
                <a:lnTo>
                  <a:pt x="0" y="0"/>
                </a:lnTo>
                <a:close/>
              </a:path>
            </a:pathLst>
          </a:custGeom>
          <a:blipFill>
            <a:blip r:embed="rId4"/>
            <a:stretch>
              <a:fillRect l="0" t="0" r="0" b="0"/>
            </a:stretch>
          </a:blipFill>
        </p:spPr>
      </p:sp>
      <p:sp>
        <p:nvSpPr>
          <p:cNvPr name="TextBox 9" id="9"/>
          <p:cNvSpPr txBox="true"/>
          <p:nvPr/>
        </p:nvSpPr>
        <p:spPr>
          <a:xfrm rot="0">
            <a:off x="17781178" y="9522023"/>
            <a:ext cx="260821"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8</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EF4F0"/>
        </a:solidFill>
      </p:bgPr>
    </p:bg>
    <p:spTree>
      <p:nvGrpSpPr>
        <p:cNvPr id="1" name=""/>
        <p:cNvGrpSpPr/>
        <p:nvPr/>
      </p:nvGrpSpPr>
      <p:grpSpPr>
        <a:xfrm>
          <a:off x="0" y="0"/>
          <a:ext cx="0" cy="0"/>
          <a:chOff x="0" y="0"/>
          <a:chExt cx="0" cy="0"/>
        </a:xfrm>
      </p:grpSpPr>
      <p:sp>
        <p:nvSpPr>
          <p:cNvPr name="Freeform 2" id="2"/>
          <p:cNvSpPr/>
          <p:nvPr/>
        </p:nvSpPr>
        <p:spPr>
          <a:xfrm flipH="false" flipV="false" rot="0">
            <a:off x="0" y="7873"/>
            <a:ext cx="18288000" cy="2041653"/>
          </a:xfrm>
          <a:custGeom>
            <a:avLst/>
            <a:gdLst/>
            <a:ahLst/>
            <a:cxnLst/>
            <a:rect r="r" b="b" t="t" l="l"/>
            <a:pathLst>
              <a:path h="2041653" w="18288000">
                <a:moveTo>
                  <a:pt x="0" y="0"/>
                </a:moveTo>
                <a:lnTo>
                  <a:pt x="18288000" y="0"/>
                </a:lnTo>
                <a:lnTo>
                  <a:pt x="18288000" y="2041654"/>
                </a:lnTo>
                <a:lnTo>
                  <a:pt x="0" y="2041654"/>
                </a:lnTo>
                <a:lnTo>
                  <a:pt x="0" y="0"/>
                </a:lnTo>
                <a:close/>
              </a:path>
            </a:pathLst>
          </a:custGeom>
          <a:blipFill>
            <a:blip r:embed="rId2"/>
            <a:stretch>
              <a:fillRect l="0" t="0" r="0" b="0"/>
            </a:stretch>
          </a:blipFill>
        </p:spPr>
      </p:sp>
      <p:sp>
        <p:nvSpPr>
          <p:cNvPr name="Freeform 3" id="3"/>
          <p:cNvSpPr/>
          <p:nvPr/>
        </p:nvSpPr>
        <p:spPr>
          <a:xfrm flipH="false" flipV="false" rot="0">
            <a:off x="6343270" y="2060181"/>
            <a:ext cx="5601460" cy="7785374"/>
          </a:xfrm>
          <a:custGeom>
            <a:avLst/>
            <a:gdLst/>
            <a:ahLst/>
            <a:cxnLst/>
            <a:rect r="r" b="b" t="t" l="l"/>
            <a:pathLst>
              <a:path h="7785374" w="5601460">
                <a:moveTo>
                  <a:pt x="0" y="0"/>
                </a:moveTo>
                <a:lnTo>
                  <a:pt x="5601460" y="0"/>
                </a:lnTo>
                <a:lnTo>
                  <a:pt x="5601460" y="7785375"/>
                </a:lnTo>
                <a:lnTo>
                  <a:pt x="0" y="7785375"/>
                </a:lnTo>
                <a:lnTo>
                  <a:pt x="0" y="0"/>
                </a:lnTo>
                <a:close/>
              </a:path>
            </a:pathLst>
          </a:custGeom>
          <a:blipFill>
            <a:blip r:embed="rId3"/>
            <a:stretch>
              <a:fillRect l="0" t="0" r="0" b="-1779"/>
            </a:stretch>
          </a:blipFill>
        </p:spPr>
      </p:sp>
      <p:sp>
        <p:nvSpPr>
          <p:cNvPr name="TextBox 4" id="4"/>
          <p:cNvSpPr txBox="true"/>
          <p:nvPr/>
        </p:nvSpPr>
        <p:spPr>
          <a:xfrm rot="0">
            <a:off x="957494" y="5390496"/>
            <a:ext cx="3668601" cy="1129950"/>
          </a:xfrm>
          <a:prstGeom prst="rect">
            <a:avLst/>
          </a:prstGeom>
        </p:spPr>
        <p:txBody>
          <a:bodyPr anchor="t" rtlCol="false" tIns="0" lIns="0" bIns="0" rIns="0">
            <a:spAutoFit/>
          </a:bodyPr>
          <a:lstStyle/>
          <a:p>
            <a:pPr algn="ctr">
              <a:lnSpc>
                <a:spcPts val="9162"/>
              </a:lnSpc>
            </a:pPr>
            <a:r>
              <a:rPr lang="en-US" sz="6544">
                <a:solidFill>
                  <a:srgbClr val="000000"/>
                </a:solidFill>
                <a:latin typeface="Canva Student Font"/>
              </a:rPr>
              <a:t>Worksheet 1.3</a:t>
            </a:r>
          </a:p>
        </p:txBody>
      </p:sp>
      <p:sp>
        <p:nvSpPr>
          <p:cNvPr name="TextBox 5" id="5"/>
          <p:cNvSpPr txBox="true"/>
          <p:nvPr/>
        </p:nvSpPr>
        <p:spPr>
          <a:xfrm rot="0">
            <a:off x="17772843" y="9522023"/>
            <a:ext cx="277490" cy="580390"/>
          </a:xfrm>
          <a:prstGeom prst="rect">
            <a:avLst/>
          </a:prstGeom>
        </p:spPr>
        <p:txBody>
          <a:bodyPr anchor="t" rtlCol="false" tIns="0" lIns="0" bIns="0" rIns="0">
            <a:spAutoFit/>
          </a:bodyPr>
          <a:lstStyle/>
          <a:p>
            <a:pPr algn="ctr">
              <a:lnSpc>
                <a:spcPts val="4759"/>
              </a:lnSpc>
            </a:pPr>
            <a:r>
              <a:rPr lang="en-US" sz="3399">
                <a:solidFill>
                  <a:srgbClr val="FEF4F0"/>
                </a:solidFill>
                <a:latin typeface="Canva Sans"/>
              </a:rPr>
              <a:t>9</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76013CEB46B5E428F545D2BCFDE38A0" ma:contentTypeVersion="15" ma:contentTypeDescription="Create a new document." ma:contentTypeScope="" ma:versionID="7b5ed9c1517b621cfc59e82f0c0add7d">
  <xsd:schema xmlns:xsd="http://www.w3.org/2001/XMLSchema" xmlns:xs="http://www.w3.org/2001/XMLSchema" xmlns:p="http://schemas.microsoft.com/office/2006/metadata/properties" xmlns:ns2="ecf109ae-329e-4720-8cc0-4620a62400cd" xmlns:ns3="07c8d4ae-8850-428c-94a8-e5c19bede6fd" targetNamespace="http://schemas.microsoft.com/office/2006/metadata/properties" ma:root="true" ma:fieldsID="a86f18ac237b7351c8b5ba7d2dd65cf9" ns2:_="" ns3:_="">
    <xsd:import namespace="ecf109ae-329e-4720-8cc0-4620a62400cd"/>
    <xsd:import namespace="07c8d4ae-8850-428c-94a8-e5c19bede6f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cf109ae-329e-4720-8cc0-4620a62400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3d4df0dc-44d8-47fe-b539-696e2d2c1eb6"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7c8d4ae-8850-428c-94a8-e5c19bede6f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01ffdb61-8c98-4f6c-876e-f6b9797115e4}" ma:internalName="TaxCatchAll" ma:showField="CatchAllData" ma:web="07c8d4ae-8850-428c-94a8-e5c19bede6f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EC3CAC-DFA2-4715-B8A5-CCF0C336979C}"/>
</file>

<file path=customXml/itemProps2.xml><?xml version="1.0" encoding="utf-8"?>
<ds:datastoreItem xmlns:ds="http://schemas.openxmlformats.org/officeDocument/2006/customXml" ds:itemID="{8EF62645-E9A5-47F8-BA68-BBC22D84B94F}"/>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DAFrBHv8JLo</dc:identifier>
  <dcterms:modified xsi:type="dcterms:W3CDTF">2011-08-01T06:04:30Z</dcterms:modified>
  <cp:revision>1</cp:revision>
  <dc:title>Year 3 NZ - First Aid</dc:title>
</cp:coreProperties>
</file>