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4"/>
    <p:sldId id="257" r:id="rId25"/>
    <p:sldId id="258" r:id="rId26"/>
    <p:sldId id="259" r:id="rId27"/>
    <p:sldId id="260" r:id="rId28"/>
    <p:sldId id="261" r:id="rId29"/>
    <p:sldId id="262" r:id="rId30"/>
    <p:sldId id="263" r:id="rId31"/>
    <p:sldId id="264" r:id="rId32"/>
    <p:sldId id="265" r:id="rId33"/>
    <p:sldId id="266" r:id="rId34"/>
    <p:sldId id="267" r:id="rId35"/>
    <p:sldId id="268" r:id="rId36"/>
    <p:sldId id="269" r:id="rId37"/>
    <p:sldId id="270" r:id="rId38"/>
    <p:sldId id="271" r:id="rId39"/>
    <p:sldId id="272" r:id="rId40"/>
    <p:sldId id="273" r:id="rId41"/>
    <p:sldId id="274" r:id="rId42"/>
    <p:sldId id="275" r:id="rId43"/>
    <p:sldId id="276" r:id="rId44"/>
    <p:sldId id="277" r:id="rId45"/>
    <p:sldId id="278" r:id="rId46"/>
    <p:sldId id="279" r:id="rId47"/>
    <p:sldId id="280" r:id="rId48"/>
    <p:sldId id="281" r:id="rId49"/>
    <p:sldId id="282" r:id="rId50"/>
    <p:sldId id="283" r:id="rId51"/>
    <p:sldId id="284" r:id="rId52"/>
    <p:sldId id="285" r:id="rId53"/>
    <p:sldId id="286" r:id="rId54"/>
    <p:sldId id="287" r:id="rId55"/>
    <p:sldId id="288" r:id="rId56"/>
    <p:sldId id="289" r:id="rId57"/>
    <p:sldId id="290" r:id="rId58"/>
    <p:sldId id="291" r:id="rId59"/>
    <p:sldId id="292" r:id="rId60"/>
    <p:sldId id="293" r:id="rId61"/>
    <p:sldId id="294" r:id="rId62"/>
    <p:sldId id="295" r:id="rId63"/>
    <p:sldId id="296" r:id="rId64"/>
    <p:sldId id="297" r:id="rId65"/>
    <p:sldId id="298" r:id="rId66"/>
    <p:sldId id="299" r:id="rId67"/>
    <p:sldId id="300" r:id="rId68"/>
    <p:sldId id="301" r:id="rId69"/>
    <p:sldId id="302" r:id="rId70"/>
    <p:sldId id="303" r:id="rId71"/>
    <p:sldId id="304" r:id="rId72"/>
    <p:sldId id="305" r:id="rId73"/>
    <p:sldId id="306" r:id="rId74"/>
    <p:sldId id="307" r:id="rId75"/>
    <p:sldId id="308" r:id="rId76"/>
    <p:sldId id="309" r:id="rId77"/>
    <p:sldId id="310" r:id="rId78"/>
    <p:sldId id="311" r:id="rId79"/>
    <p:sldId id="312" r:id="rId80"/>
    <p:sldId id="313" r:id="rId81"/>
    <p:sldId id="314" r:id="rId82"/>
    <p:sldId id="315" r:id="rId83"/>
    <p:sldId id="316" r:id="rId84"/>
    <p:sldId id="317" r:id="rId85"/>
    <p:sldId id="318" r:id="rId86"/>
    <p:sldId id="319" r:id="rId87"/>
    <p:sldId id="320" r:id="rId88"/>
  </p:sldIdLst>
  <p:sldSz cx="18288000" cy="10287000"/>
  <p:notesSz cx="6858000" cy="9144000"/>
  <p:embeddedFontLst>
    <p:embeddedFont>
      <p:font typeface="Bebas Neue" charset="1" panose="00000500000000000000"/>
      <p:regular r:id="rId6"/>
    </p:embeddedFont>
    <p:embeddedFont>
      <p:font typeface="Bebas Neue Bold" charset="1" panose="020B0606020202050201"/>
      <p:regular r:id="rId7"/>
    </p:embeddedFont>
    <p:embeddedFont>
      <p:font typeface="Arimo" charset="1" panose="020B0604020202020204"/>
      <p:regular r:id="rId8"/>
    </p:embeddedFont>
    <p:embeddedFont>
      <p:font typeface="Arimo Bold" charset="1" panose="020B0704020202020204"/>
      <p:regular r:id="rId9"/>
    </p:embeddedFont>
    <p:embeddedFont>
      <p:font typeface="Arimo Italics" charset="1" panose="020B0604020202090204"/>
      <p:regular r:id="rId10"/>
    </p:embeddedFont>
    <p:embeddedFont>
      <p:font typeface="Arimo Bold Italics" charset="1" panose="020B0704020202090204"/>
      <p:regular r:id="rId11"/>
    </p:embeddedFont>
    <p:embeddedFont>
      <p:font typeface="Benedict" charset="1" panose="00000000000000000000"/>
      <p:regular r:id="rId12"/>
    </p:embeddedFont>
    <p:embeddedFont>
      <p:font typeface="Carlsons Script" charset="1" panose="00000500000000000000"/>
      <p:regular r:id="rId13"/>
    </p:embeddedFont>
    <p:embeddedFont>
      <p:font typeface="Organic" charset="1" panose="00000000000000000000"/>
      <p:regular r:id="rId14"/>
    </p:embeddedFont>
    <p:embeddedFont>
      <p:font typeface="Canva Student Font" charset="1" panose="00000000000000000000"/>
      <p:regular r:id="rId15"/>
    </p:embeddedFont>
    <p:embeddedFont>
      <p:font typeface="Garet ExtraBold" charset="1" panose="00000000000000000000"/>
      <p:regular r:id="rId16"/>
    </p:embeddedFont>
    <p:embeddedFont>
      <p:font typeface="Garet ExtraBold Bold" charset="1" panose="00000000000000000000"/>
      <p:regular r:id="rId17"/>
    </p:embeddedFont>
    <p:embeddedFont>
      <p:font typeface="Canva Sans" charset="1" panose="020B0503030501040103"/>
      <p:regular r:id="rId18"/>
    </p:embeddedFont>
    <p:embeddedFont>
      <p:font typeface="Canva Sans Bold" charset="1" panose="020B0803030501040103"/>
      <p:regular r:id="rId19"/>
    </p:embeddedFont>
    <p:embeddedFont>
      <p:font typeface="Canva Sans Italics" charset="1" panose="020B0503030501040103"/>
      <p:regular r:id="rId20"/>
    </p:embeddedFont>
    <p:embeddedFont>
      <p:font typeface="Canva Sans Bold Italics" charset="1" panose="020B0803030501040103"/>
      <p:regular r:id="rId21"/>
    </p:embeddedFont>
    <p:embeddedFont>
      <p:font typeface="Canva Sans Medium" charset="1" panose="020B0603030501040103"/>
      <p:regular r:id="rId22"/>
    </p:embeddedFont>
    <p:embeddedFont>
      <p:font typeface="Canva Sans Medium Italics" charset="1" panose="020B0603030501040103"/>
      <p:regular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3.xml"/><Relationship Id="rId21" Type="http://schemas.openxmlformats.org/officeDocument/2006/relationships/font" Target="fonts/font21.fntdata"/><Relationship Id="rId42" Type="http://schemas.openxmlformats.org/officeDocument/2006/relationships/slide" Target="slides/slide19.xml"/><Relationship Id="rId47" Type="http://schemas.openxmlformats.org/officeDocument/2006/relationships/slide" Target="slides/slide24.xml"/><Relationship Id="rId63" Type="http://schemas.openxmlformats.org/officeDocument/2006/relationships/slide" Target="slides/slide40.xml"/><Relationship Id="rId68" Type="http://schemas.openxmlformats.org/officeDocument/2006/relationships/slide" Target="slides/slide45.xml"/><Relationship Id="rId84" Type="http://schemas.openxmlformats.org/officeDocument/2006/relationships/slide" Target="slides/slide61.xml"/><Relationship Id="rId89" Type="http://schemas.openxmlformats.org/officeDocument/2006/relationships/customXml" Target="../customXml/item1.xml"/><Relationship Id="rId16" Type="http://schemas.openxmlformats.org/officeDocument/2006/relationships/font" Target="fonts/font16.fntdata"/><Relationship Id="rId11" Type="http://schemas.openxmlformats.org/officeDocument/2006/relationships/font" Target="fonts/font11.fntdata"/><Relationship Id="rId32" Type="http://schemas.openxmlformats.org/officeDocument/2006/relationships/slide" Target="slides/slide9.xml"/><Relationship Id="rId37" Type="http://schemas.openxmlformats.org/officeDocument/2006/relationships/slide" Target="slides/slide14.xml"/><Relationship Id="rId53" Type="http://schemas.openxmlformats.org/officeDocument/2006/relationships/slide" Target="slides/slide30.xml"/><Relationship Id="rId58" Type="http://schemas.openxmlformats.org/officeDocument/2006/relationships/slide" Target="slides/slide35.xml"/><Relationship Id="rId74" Type="http://schemas.openxmlformats.org/officeDocument/2006/relationships/slide" Target="slides/slide51.xml"/><Relationship Id="rId79" Type="http://schemas.openxmlformats.org/officeDocument/2006/relationships/slide" Target="slides/slide56.xml"/><Relationship Id="rId5" Type="http://schemas.openxmlformats.org/officeDocument/2006/relationships/tableStyles" Target="tableStyles.xml"/><Relationship Id="rId90" Type="http://schemas.openxmlformats.org/officeDocument/2006/relationships/customXml" Target="../customXml/item2.xml"/><Relationship Id="rId14" Type="http://schemas.openxmlformats.org/officeDocument/2006/relationships/font" Target="fonts/font14.fntdata"/><Relationship Id="rId22" Type="http://schemas.openxmlformats.org/officeDocument/2006/relationships/font" Target="fonts/font22.fntdata"/><Relationship Id="rId27" Type="http://schemas.openxmlformats.org/officeDocument/2006/relationships/slide" Target="slides/slide4.xml"/><Relationship Id="rId30" Type="http://schemas.openxmlformats.org/officeDocument/2006/relationships/slide" Target="slides/slide7.xml"/><Relationship Id="rId35" Type="http://schemas.openxmlformats.org/officeDocument/2006/relationships/slide" Target="slides/slide12.xml"/><Relationship Id="rId43" Type="http://schemas.openxmlformats.org/officeDocument/2006/relationships/slide" Target="slides/slide20.xml"/><Relationship Id="rId48" Type="http://schemas.openxmlformats.org/officeDocument/2006/relationships/slide" Target="slides/slide25.xml"/><Relationship Id="rId56" Type="http://schemas.openxmlformats.org/officeDocument/2006/relationships/slide" Target="slides/slide33.xml"/><Relationship Id="rId64" Type="http://schemas.openxmlformats.org/officeDocument/2006/relationships/slide" Target="slides/slide41.xml"/><Relationship Id="rId69" Type="http://schemas.openxmlformats.org/officeDocument/2006/relationships/slide" Target="slides/slide46.xml"/><Relationship Id="rId77" Type="http://schemas.openxmlformats.org/officeDocument/2006/relationships/slide" Target="slides/slide54.xml"/><Relationship Id="rId51" Type="http://schemas.openxmlformats.org/officeDocument/2006/relationships/slide" Target="slides/slide28.xml"/><Relationship Id="rId72" Type="http://schemas.openxmlformats.org/officeDocument/2006/relationships/slide" Target="slides/slide49.xml"/><Relationship Id="rId8" Type="http://schemas.openxmlformats.org/officeDocument/2006/relationships/font" Target="fonts/font8.fntdata"/><Relationship Id="rId80" Type="http://schemas.openxmlformats.org/officeDocument/2006/relationships/slide" Target="slides/slide57.xml"/><Relationship Id="rId85" Type="http://schemas.openxmlformats.org/officeDocument/2006/relationships/slide" Target="slides/slide62.xml"/><Relationship Id="rId3" Type="http://schemas.openxmlformats.org/officeDocument/2006/relationships/viewProps" Target="viewProps.xml"/><Relationship Id="rId12" Type="http://schemas.openxmlformats.org/officeDocument/2006/relationships/font" Target="fonts/font12.fntdata"/><Relationship Id="rId17" Type="http://schemas.openxmlformats.org/officeDocument/2006/relationships/font" Target="fonts/font17.fntdata"/><Relationship Id="rId25" Type="http://schemas.openxmlformats.org/officeDocument/2006/relationships/slide" Target="slides/slide2.xml"/><Relationship Id="rId33" Type="http://schemas.openxmlformats.org/officeDocument/2006/relationships/slide" Target="slides/slide10.xml"/><Relationship Id="rId38" Type="http://schemas.openxmlformats.org/officeDocument/2006/relationships/slide" Target="slides/slide15.xml"/><Relationship Id="rId46" Type="http://schemas.openxmlformats.org/officeDocument/2006/relationships/slide" Target="slides/slide23.xml"/><Relationship Id="rId59" Type="http://schemas.openxmlformats.org/officeDocument/2006/relationships/slide" Target="slides/slide36.xml"/><Relationship Id="rId67" Type="http://schemas.openxmlformats.org/officeDocument/2006/relationships/slide" Target="slides/slide44.xml"/><Relationship Id="rId20" Type="http://schemas.openxmlformats.org/officeDocument/2006/relationships/font" Target="fonts/font20.fntdata"/><Relationship Id="rId41" Type="http://schemas.openxmlformats.org/officeDocument/2006/relationships/slide" Target="slides/slide18.xml"/><Relationship Id="rId54" Type="http://schemas.openxmlformats.org/officeDocument/2006/relationships/slide" Target="slides/slide31.xml"/><Relationship Id="rId62" Type="http://schemas.openxmlformats.org/officeDocument/2006/relationships/slide" Target="slides/slide39.xml"/><Relationship Id="rId70" Type="http://schemas.openxmlformats.org/officeDocument/2006/relationships/slide" Target="slides/slide47.xml"/><Relationship Id="rId75" Type="http://schemas.openxmlformats.org/officeDocument/2006/relationships/slide" Target="slides/slide52.xml"/><Relationship Id="rId83" Type="http://schemas.openxmlformats.org/officeDocument/2006/relationships/slide" Target="slides/slide60.xml"/><Relationship Id="rId88" Type="http://schemas.openxmlformats.org/officeDocument/2006/relationships/slide" Target="slides/slide65.xml"/><Relationship Id="rId1" Type="http://schemas.openxmlformats.org/officeDocument/2006/relationships/slideMaster" Target="slideMasters/slideMaster1.xml"/><Relationship Id="rId6" Type="http://schemas.openxmlformats.org/officeDocument/2006/relationships/font" Target="fonts/font6.fntdata"/><Relationship Id="rId15" Type="http://schemas.openxmlformats.org/officeDocument/2006/relationships/font" Target="fonts/font15.fntdata"/><Relationship Id="rId23" Type="http://schemas.openxmlformats.org/officeDocument/2006/relationships/font" Target="fonts/font23.fntdata"/><Relationship Id="rId28" Type="http://schemas.openxmlformats.org/officeDocument/2006/relationships/slide" Target="slides/slide5.xml"/><Relationship Id="rId36" Type="http://schemas.openxmlformats.org/officeDocument/2006/relationships/slide" Target="slides/slide13.xml"/><Relationship Id="rId49" Type="http://schemas.openxmlformats.org/officeDocument/2006/relationships/slide" Target="slides/slide26.xml"/><Relationship Id="rId57" Type="http://schemas.openxmlformats.org/officeDocument/2006/relationships/slide" Target="slides/slide34.xml"/><Relationship Id="rId10" Type="http://schemas.openxmlformats.org/officeDocument/2006/relationships/font" Target="fonts/font10.fntdata"/><Relationship Id="rId31" Type="http://schemas.openxmlformats.org/officeDocument/2006/relationships/slide" Target="slides/slide8.xml"/><Relationship Id="rId44" Type="http://schemas.openxmlformats.org/officeDocument/2006/relationships/slide" Target="slides/slide21.xml"/><Relationship Id="rId52" Type="http://schemas.openxmlformats.org/officeDocument/2006/relationships/slide" Target="slides/slide29.xml"/><Relationship Id="rId60" Type="http://schemas.openxmlformats.org/officeDocument/2006/relationships/slide" Target="slides/slide37.xml"/><Relationship Id="rId65" Type="http://schemas.openxmlformats.org/officeDocument/2006/relationships/slide" Target="slides/slide42.xml"/><Relationship Id="rId73" Type="http://schemas.openxmlformats.org/officeDocument/2006/relationships/slide" Target="slides/slide50.xml"/><Relationship Id="rId78" Type="http://schemas.openxmlformats.org/officeDocument/2006/relationships/slide" Target="slides/slide55.xml"/><Relationship Id="rId81" Type="http://schemas.openxmlformats.org/officeDocument/2006/relationships/slide" Target="slides/slide58.xml"/><Relationship Id="rId86" Type="http://schemas.openxmlformats.org/officeDocument/2006/relationships/slide" Target="slides/slide63.xml"/><Relationship Id="rId4" Type="http://schemas.openxmlformats.org/officeDocument/2006/relationships/theme" Target="theme/theme1.xml"/><Relationship Id="rId9" Type="http://schemas.openxmlformats.org/officeDocument/2006/relationships/font" Target="fonts/font9.fntdata"/><Relationship Id="rId13" Type="http://schemas.openxmlformats.org/officeDocument/2006/relationships/font" Target="fonts/font13.fntdata"/><Relationship Id="rId18" Type="http://schemas.openxmlformats.org/officeDocument/2006/relationships/font" Target="fonts/font18.fntdata"/><Relationship Id="rId39" Type="http://schemas.openxmlformats.org/officeDocument/2006/relationships/slide" Target="slides/slide16.xml"/><Relationship Id="rId34" Type="http://schemas.openxmlformats.org/officeDocument/2006/relationships/slide" Target="slides/slide11.xml"/><Relationship Id="rId50" Type="http://schemas.openxmlformats.org/officeDocument/2006/relationships/slide" Target="slides/slide27.xml"/><Relationship Id="rId55" Type="http://schemas.openxmlformats.org/officeDocument/2006/relationships/slide" Target="slides/slide32.xml"/><Relationship Id="rId76" Type="http://schemas.openxmlformats.org/officeDocument/2006/relationships/slide" Target="slides/slide53.xml"/><Relationship Id="rId7" Type="http://schemas.openxmlformats.org/officeDocument/2006/relationships/font" Target="fonts/font7.fntdata"/><Relationship Id="rId71" Type="http://schemas.openxmlformats.org/officeDocument/2006/relationships/slide" Target="slides/slide48.xml"/><Relationship Id="rId2" Type="http://schemas.openxmlformats.org/officeDocument/2006/relationships/presProps" Target="presProps.xml"/><Relationship Id="rId29" Type="http://schemas.openxmlformats.org/officeDocument/2006/relationships/slide" Target="slides/slide6.xml"/><Relationship Id="rId24" Type="http://schemas.openxmlformats.org/officeDocument/2006/relationships/slide" Target="slides/slide1.xml"/><Relationship Id="rId40" Type="http://schemas.openxmlformats.org/officeDocument/2006/relationships/slide" Target="slides/slide17.xml"/><Relationship Id="rId45" Type="http://schemas.openxmlformats.org/officeDocument/2006/relationships/slide" Target="slides/slide22.xml"/><Relationship Id="rId66" Type="http://schemas.openxmlformats.org/officeDocument/2006/relationships/slide" Target="slides/slide43.xml"/><Relationship Id="rId87" Type="http://schemas.openxmlformats.org/officeDocument/2006/relationships/slide" Target="slides/slide64.xml"/><Relationship Id="rId61" Type="http://schemas.openxmlformats.org/officeDocument/2006/relationships/slide" Target="slides/slide38.xml"/><Relationship Id="rId82" Type="http://schemas.openxmlformats.org/officeDocument/2006/relationships/slide" Target="slides/slide59.xml"/><Relationship Id="rId19" Type="http://schemas.openxmlformats.org/officeDocument/2006/relationships/font" Target="fonts/font19.fntdata"/></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s>
</file>

<file path=ppt/slides/_rels/slide1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3.jpeg" Type="http://schemas.openxmlformats.org/officeDocument/2006/relationships/image"/><Relationship Id="rId4" Target="../media/image14.png" Type="http://schemas.openxmlformats.org/officeDocument/2006/relationships/image"/></Relationships>
</file>

<file path=ppt/slides/_rels/slide1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4.png" Type="http://schemas.openxmlformats.org/officeDocument/2006/relationships/image"/><Relationship Id="rId4" Target="../media/image15.jpeg" Type="http://schemas.openxmlformats.org/officeDocument/2006/relationships/image"/></Relationships>
</file>

<file path=ppt/slides/_rels/slide1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4.png" Type="http://schemas.openxmlformats.org/officeDocument/2006/relationships/image"/><Relationship Id="rId4" Target="../media/image16.jpeg" Type="http://schemas.openxmlformats.org/officeDocument/2006/relationships/image"/><Relationship Id="rId5" Target="../media/image17.png" Type="http://schemas.openxmlformats.org/officeDocument/2006/relationships/image"/><Relationship Id="rId6" Target="../media/image18.svg" Type="http://schemas.openxmlformats.org/officeDocument/2006/relationships/image"/><Relationship Id="rId7" Target="../media/image19.jpeg" Type="http://schemas.openxmlformats.org/officeDocument/2006/relationships/image"/></Relationships>
</file>

<file path=ppt/slides/_rels/slide1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0.png" Type="http://schemas.openxmlformats.org/officeDocument/2006/relationships/image"/></Relationships>
</file>

<file path=ppt/slides/_rels/slide1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s>
</file>

<file path=ppt/slides/_rels/slide1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1.jpe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jpeg" Type="http://schemas.openxmlformats.org/officeDocument/2006/relationships/image"/></Relationships>
</file>

<file path=ppt/slides/_rels/slide2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2.jpeg" Type="http://schemas.openxmlformats.org/officeDocument/2006/relationships/image"/></Relationships>
</file>

<file path=ppt/slides/_rels/slide2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3.jpeg" Type="http://schemas.openxmlformats.org/officeDocument/2006/relationships/image"/></Relationships>
</file>

<file path=ppt/slides/_rels/slide2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4.jpeg" Type="http://schemas.openxmlformats.org/officeDocument/2006/relationships/image"/></Relationships>
</file>

<file path=ppt/slides/_rels/slide2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5.jpeg" Type="http://schemas.openxmlformats.org/officeDocument/2006/relationships/image"/></Relationships>
</file>

<file path=ppt/slides/_rels/slide2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6.jpeg" Type="http://schemas.openxmlformats.org/officeDocument/2006/relationships/image"/></Relationships>
</file>

<file path=ppt/slides/_rels/slide2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7.jpeg" Type="http://schemas.openxmlformats.org/officeDocument/2006/relationships/image"/></Relationships>
</file>

<file path=ppt/slides/_rels/slide2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8.png" Type="http://schemas.openxmlformats.org/officeDocument/2006/relationships/image"/></Relationships>
</file>

<file path=ppt/slides/_rels/slide2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9.png" Type="http://schemas.openxmlformats.org/officeDocument/2006/relationships/image"/></Relationships>
</file>

<file path=ppt/slides/_rels/slide2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9.png" Type="http://schemas.openxmlformats.org/officeDocument/2006/relationships/image"/></Relationships>
</file>

<file path=ppt/slides/_rels/slide2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9.png" Type="http://schemas.openxmlformats.org/officeDocument/2006/relationships/image"/><Relationship Id="rId3" Target="../media/image2.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4.jpeg" Type="http://schemas.openxmlformats.org/officeDocument/2006/relationships/image"/></Relationships>
</file>

<file path=ppt/slides/_rels/slide3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0.png" Type="http://schemas.openxmlformats.org/officeDocument/2006/relationships/image"/></Relationships>
</file>

<file path=ppt/slides/_rels/slide3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1.png" Type="http://schemas.openxmlformats.org/officeDocument/2006/relationships/image"/></Relationships>
</file>

<file path=ppt/slides/_rels/slide3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2.png" Type="http://schemas.openxmlformats.org/officeDocument/2006/relationships/image"/><Relationship Id="rId4" Target="../media/image33.svg" Type="http://schemas.openxmlformats.org/officeDocument/2006/relationships/image"/><Relationship Id="rId5" Target="../media/image34.png" Type="http://schemas.openxmlformats.org/officeDocument/2006/relationships/image"/><Relationship Id="rId6" Target="../media/image35.svg" Type="http://schemas.openxmlformats.org/officeDocument/2006/relationships/image"/></Relationships>
</file>

<file path=ppt/slides/_rels/slide3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2.png" Type="http://schemas.openxmlformats.org/officeDocument/2006/relationships/image"/><Relationship Id="rId4" Target="../media/image33.svg" Type="http://schemas.openxmlformats.org/officeDocument/2006/relationships/image"/><Relationship Id="rId5" Target="../media/image34.png" Type="http://schemas.openxmlformats.org/officeDocument/2006/relationships/image"/><Relationship Id="rId6" Target="../media/image35.svg" Type="http://schemas.openxmlformats.org/officeDocument/2006/relationships/image"/></Relationships>
</file>

<file path=ppt/slides/_rels/slide3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6.png" Type="http://schemas.openxmlformats.org/officeDocument/2006/relationships/image"/><Relationship Id="rId4" Target="../media/image37.svg" Type="http://schemas.openxmlformats.org/officeDocument/2006/relationships/image"/><Relationship Id="rId5" Target="../media/image38.png" Type="http://schemas.openxmlformats.org/officeDocument/2006/relationships/image"/><Relationship Id="rId6" Target="../media/image39.svg" Type="http://schemas.openxmlformats.org/officeDocument/2006/relationships/image"/><Relationship Id="rId7" Target="../media/image40.png" Type="http://schemas.openxmlformats.org/officeDocument/2006/relationships/image"/><Relationship Id="rId8" Target="../media/image41.svg" Type="http://schemas.openxmlformats.org/officeDocument/2006/relationships/image"/><Relationship Id="rId9" Target="../media/image42.gif" Type="http://schemas.openxmlformats.org/officeDocument/2006/relationships/image"/></Relationships>
</file>

<file path=ppt/slides/_rels/slide3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8.png" Type="http://schemas.openxmlformats.org/officeDocument/2006/relationships/image"/><Relationship Id="rId4" Target="../media/image39.svg" Type="http://schemas.openxmlformats.org/officeDocument/2006/relationships/image"/><Relationship Id="rId5" Target="../media/image42.gif" Type="http://schemas.openxmlformats.org/officeDocument/2006/relationships/image"/><Relationship Id="rId6" Target="../media/image43.png" Type="http://schemas.openxmlformats.org/officeDocument/2006/relationships/image"/><Relationship Id="rId7" Target="../media/image44.svg" Type="http://schemas.openxmlformats.org/officeDocument/2006/relationships/image"/><Relationship Id="rId8" Target="../media/image45.png" Type="http://schemas.openxmlformats.org/officeDocument/2006/relationships/image"/><Relationship Id="rId9" Target="../media/image46.svg" Type="http://schemas.openxmlformats.org/officeDocument/2006/relationships/image"/></Relationships>
</file>

<file path=ppt/slides/_rels/slide36.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52.svg" Type="http://schemas.openxmlformats.org/officeDocument/2006/relationships/image"/><Relationship Id="rId2" Target="../media/image2.png" Type="http://schemas.openxmlformats.org/officeDocument/2006/relationships/image"/><Relationship Id="rId3" Target="../media/image47.png" Type="http://schemas.openxmlformats.org/officeDocument/2006/relationships/image"/><Relationship Id="rId4" Target="../media/image48.svg" Type="http://schemas.openxmlformats.org/officeDocument/2006/relationships/image"/><Relationship Id="rId5" Target="../media/image38.png" Type="http://schemas.openxmlformats.org/officeDocument/2006/relationships/image"/><Relationship Id="rId6" Target="../media/image39.svg" Type="http://schemas.openxmlformats.org/officeDocument/2006/relationships/image"/><Relationship Id="rId7" Target="../media/image49.png" Type="http://schemas.openxmlformats.org/officeDocument/2006/relationships/image"/><Relationship Id="rId8" Target="../media/image50.svg" Type="http://schemas.openxmlformats.org/officeDocument/2006/relationships/image"/><Relationship Id="rId9" Target="../media/image51.png" Type="http://schemas.openxmlformats.org/officeDocument/2006/relationships/image"/></Relationships>
</file>

<file path=ppt/slides/_rels/slide37.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56.svg" Type="http://schemas.openxmlformats.org/officeDocument/2006/relationships/image"/><Relationship Id="rId2" Target="../media/image2.png" Type="http://schemas.openxmlformats.org/officeDocument/2006/relationships/image"/><Relationship Id="rId3" Target="../media/image47.png" Type="http://schemas.openxmlformats.org/officeDocument/2006/relationships/image"/><Relationship Id="rId4" Target="../media/image48.svg" Type="http://schemas.openxmlformats.org/officeDocument/2006/relationships/image"/><Relationship Id="rId5" Target="../media/image38.png" Type="http://schemas.openxmlformats.org/officeDocument/2006/relationships/image"/><Relationship Id="rId6" Target="../media/image39.svg" Type="http://schemas.openxmlformats.org/officeDocument/2006/relationships/image"/><Relationship Id="rId7" Target="../media/image53.png" Type="http://schemas.openxmlformats.org/officeDocument/2006/relationships/image"/><Relationship Id="rId8" Target="../media/image54.svg" Type="http://schemas.openxmlformats.org/officeDocument/2006/relationships/image"/><Relationship Id="rId9" Target="../media/image55.png" Type="http://schemas.openxmlformats.org/officeDocument/2006/relationships/image"/></Relationships>
</file>

<file path=ppt/slides/_rels/slide38.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58.svg" Type="http://schemas.openxmlformats.org/officeDocument/2006/relationships/image"/><Relationship Id="rId2" Target="../media/image2.png" Type="http://schemas.openxmlformats.org/officeDocument/2006/relationships/image"/><Relationship Id="rId3" Target="../media/image47.png" Type="http://schemas.openxmlformats.org/officeDocument/2006/relationships/image"/><Relationship Id="rId4" Target="../media/image48.svg" Type="http://schemas.openxmlformats.org/officeDocument/2006/relationships/image"/><Relationship Id="rId5" Target="../media/image38.png" Type="http://schemas.openxmlformats.org/officeDocument/2006/relationships/image"/><Relationship Id="rId6" Target="../media/image39.svg" Type="http://schemas.openxmlformats.org/officeDocument/2006/relationships/image"/><Relationship Id="rId7" Target="../media/image53.png" Type="http://schemas.openxmlformats.org/officeDocument/2006/relationships/image"/><Relationship Id="rId8" Target="../media/image54.svg" Type="http://schemas.openxmlformats.org/officeDocument/2006/relationships/image"/><Relationship Id="rId9" Target="../media/image57.png" Type="http://schemas.openxmlformats.org/officeDocument/2006/relationships/image"/></Relationships>
</file>

<file path=ppt/slides/_rels/slide39.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62.svg" Type="http://schemas.openxmlformats.org/officeDocument/2006/relationships/image"/><Relationship Id="rId2" Target="../media/image2.png" Type="http://schemas.openxmlformats.org/officeDocument/2006/relationships/image"/><Relationship Id="rId3" Target="../media/image47.png" Type="http://schemas.openxmlformats.org/officeDocument/2006/relationships/image"/><Relationship Id="rId4" Target="../media/image48.svg" Type="http://schemas.openxmlformats.org/officeDocument/2006/relationships/image"/><Relationship Id="rId5" Target="../media/image38.png" Type="http://schemas.openxmlformats.org/officeDocument/2006/relationships/image"/><Relationship Id="rId6" Target="../media/image39.svg" Type="http://schemas.openxmlformats.org/officeDocument/2006/relationships/image"/><Relationship Id="rId7" Target="../media/image59.png" Type="http://schemas.openxmlformats.org/officeDocument/2006/relationships/image"/><Relationship Id="rId8" Target="../media/image60.svg" Type="http://schemas.openxmlformats.org/officeDocument/2006/relationships/image"/><Relationship Id="rId9" Target="../media/image61.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5.jpeg" Type="http://schemas.openxmlformats.org/officeDocument/2006/relationships/image"/></Relationships>
</file>

<file path=ppt/slides/_rels/slide40.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52.svg" Type="http://schemas.openxmlformats.org/officeDocument/2006/relationships/image"/><Relationship Id="rId2" Target="../media/image2.png" Type="http://schemas.openxmlformats.org/officeDocument/2006/relationships/image"/><Relationship Id="rId3" Target="../media/image47.png" Type="http://schemas.openxmlformats.org/officeDocument/2006/relationships/image"/><Relationship Id="rId4" Target="../media/image48.svg" Type="http://schemas.openxmlformats.org/officeDocument/2006/relationships/image"/><Relationship Id="rId5" Target="../media/image38.png" Type="http://schemas.openxmlformats.org/officeDocument/2006/relationships/image"/><Relationship Id="rId6" Target="../media/image39.svg" Type="http://schemas.openxmlformats.org/officeDocument/2006/relationships/image"/><Relationship Id="rId7" Target="../media/image61.png" Type="http://schemas.openxmlformats.org/officeDocument/2006/relationships/image"/><Relationship Id="rId8" Target="../media/image62.svg" Type="http://schemas.openxmlformats.org/officeDocument/2006/relationships/image"/><Relationship Id="rId9" Target="../media/image51.png" Type="http://schemas.openxmlformats.org/officeDocument/2006/relationships/image"/></Relationships>
</file>

<file path=ppt/slides/_rels/slide4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63.png" Type="http://schemas.openxmlformats.org/officeDocument/2006/relationships/image"/><Relationship Id="rId4" Target="../media/image64.svg" Type="http://schemas.openxmlformats.org/officeDocument/2006/relationships/image"/><Relationship Id="rId5" Target="../media/image65.gif" Type="http://schemas.openxmlformats.org/officeDocument/2006/relationships/image"/></Relationships>
</file>

<file path=ppt/slides/_rels/slide4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53.png" Type="http://schemas.openxmlformats.org/officeDocument/2006/relationships/image"/><Relationship Id="rId4" Target="../media/image54.svg" Type="http://schemas.openxmlformats.org/officeDocument/2006/relationships/image"/><Relationship Id="rId5" Target="../media/image66.png" Type="http://schemas.openxmlformats.org/officeDocument/2006/relationships/image"/><Relationship Id="rId6" Target="../media/image67.svg" Type="http://schemas.openxmlformats.org/officeDocument/2006/relationships/image"/></Relationships>
</file>

<file path=ppt/slides/_rels/slide4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68.jpeg" Type="http://schemas.openxmlformats.org/officeDocument/2006/relationships/image"/><Relationship Id="rId4" Target="../media/image69.jpeg" Type="http://schemas.openxmlformats.org/officeDocument/2006/relationships/image"/></Relationships>
</file>

<file path=ppt/slides/_rels/slide4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70.jpeg" Type="http://schemas.openxmlformats.org/officeDocument/2006/relationships/image"/><Relationship Id="rId4" Target="../media/image71.jpeg" Type="http://schemas.openxmlformats.org/officeDocument/2006/relationships/image"/></Relationships>
</file>

<file path=ppt/slides/_rels/slide4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72.jpeg" Type="http://schemas.openxmlformats.org/officeDocument/2006/relationships/image"/><Relationship Id="rId4" Target="../media/image73.jpeg" Type="http://schemas.openxmlformats.org/officeDocument/2006/relationships/image"/></Relationships>
</file>

<file path=ppt/slides/_rels/slide46.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81.svg" Type="http://schemas.openxmlformats.org/officeDocument/2006/relationships/image"/><Relationship Id="rId2" Target="../media/image2.png" Type="http://schemas.openxmlformats.org/officeDocument/2006/relationships/image"/><Relationship Id="rId3" Target="../media/image74.png" Type="http://schemas.openxmlformats.org/officeDocument/2006/relationships/image"/><Relationship Id="rId4" Target="../media/image75.svg" Type="http://schemas.openxmlformats.org/officeDocument/2006/relationships/image"/><Relationship Id="rId5" Target="../media/image76.png" Type="http://schemas.openxmlformats.org/officeDocument/2006/relationships/image"/><Relationship Id="rId6" Target="../media/image77.svg" Type="http://schemas.openxmlformats.org/officeDocument/2006/relationships/image"/><Relationship Id="rId7" Target="../media/image78.png" Type="http://schemas.openxmlformats.org/officeDocument/2006/relationships/image"/><Relationship Id="rId8" Target="../media/image79.svg" Type="http://schemas.openxmlformats.org/officeDocument/2006/relationships/image"/><Relationship Id="rId9" Target="../media/image80.png" Type="http://schemas.openxmlformats.org/officeDocument/2006/relationships/image"/></Relationships>
</file>

<file path=ppt/slides/_rels/slide47.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81.svg" Type="http://schemas.openxmlformats.org/officeDocument/2006/relationships/image"/><Relationship Id="rId11" Target="../media/image82.jpeg" Type="http://schemas.openxmlformats.org/officeDocument/2006/relationships/image"/><Relationship Id="rId2" Target="../media/image2.png" Type="http://schemas.openxmlformats.org/officeDocument/2006/relationships/image"/><Relationship Id="rId3" Target="../media/image74.png" Type="http://schemas.openxmlformats.org/officeDocument/2006/relationships/image"/><Relationship Id="rId4" Target="../media/image75.svg" Type="http://schemas.openxmlformats.org/officeDocument/2006/relationships/image"/><Relationship Id="rId5" Target="../media/image76.png" Type="http://schemas.openxmlformats.org/officeDocument/2006/relationships/image"/><Relationship Id="rId6" Target="../media/image77.svg" Type="http://schemas.openxmlformats.org/officeDocument/2006/relationships/image"/><Relationship Id="rId7" Target="../media/image78.png" Type="http://schemas.openxmlformats.org/officeDocument/2006/relationships/image"/><Relationship Id="rId8" Target="../media/image79.svg" Type="http://schemas.openxmlformats.org/officeDocument/2006/relationships/image"/><Relationship Id="rId9" Target="../media/image80.png" Type="http://schemas.openxmlformats.org/officeDocument/2006/relationships/image"/></Relationships>
</file>

<file path=ppt/slides/_rels/slide4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83.png" Type="http://schemas.openxmlformats.org/officeDocument/2006/relationships/image"/></Relationships>
</file>

<file path=ppt/slides/_rels/slide4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84.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6.jpeg" Type="http://schemas.openxmlformats.org/officeDocument/2006/relationships/image"/></Relationships>
</file>

<file path=ppt/slides/_rels/slide5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s>
</file>

<file path=ppt/slides/_rels/slide5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85.png" Type="http://schemas.openxmlformats.org/officeDocument/2006/relationships/image"/><Relationship Id="rId4" Target="../media/image86.svg" Type="http://schemas.openxmlformats.org/officeDocument/2006/relationships/image"/></Relationships>
</file>

<file path=ppt/slides/_rels/slide5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87.png" Type="http://schemas.openxmlformats.org/officeDocument/2006/relationships/image"/><Relationship Id="rId4" Target="../media/image88.svg" Type="http://schemas.openxmlformats.org/officeDocument/2006/relationships/image"/></Relationships>
</file>

<file path=ppt/slides/_rels/slide5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89.png" Type="http://schemas.openxmlformats.org/officeDocument/2006/relationships/image"/><Relationship Id="rId4" Target="../media/image90.svg" Type="http://schemas.openxmlformats.org/officeDocument/2006/relationships/image"/></Relationships>
</file>

<file path=ppt/slides/_rels/slide5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91.png" Type="http://schemas.openxmlformats.org/officeDocument/2006/relationships/image"/></Relationships>
</file>

<file path=ppt/slides/_rels/slide5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92.png" Type="http://schemas.openxmlformats.org/officeDocument/2006/relationships/image"/></Relationships>
</file>

<file path=ppt/slides/_rels/slide5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93.png" Type="http://schemas.openxmlformats.org/officeDocument/2006/relationships/image"/></Relationships>
</file>

<file path=ppt/slides/_rels/slide5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94.png" Type="http://schemas.openxmlformats.org/officeDocument/2006/relationships/image"/><Relationship Id="rId4" Target="../media/image95.svg" Type="http://schemas.openxmlformats.org/officeDocument/2006/relationships/image"/></Relationships>
</file>

<file path=ppt/slides/_rels/slide5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96.png" Type="http://schemas.openxmlformats.org/officeDocument/2006/relationships/image"/></Relationships>
</file>

<file path=ppt/slides/_rels/slide5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97.png" Type="http://schemas.openxmlformats.org/officeDocument/2006/relationships/image"/><Relationship Id="rId4" Target="../media/image98.svg" Type="http://schemas.openxmlformats.org/officeDocument/2006/relationships/image"/><Relationship Id="rId5" Target="../media/image99.gif"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7.jpeg" Type="http://schemas.openxmlformats.org/officeDocument/2006/relationships/image"/></Relationships>
</file>

<file path=ppt/slides/_rels/slide6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00.png" Type="http://schemas.openxmlformats.org/officeDocument/2006/relationships/image"/></Relationships>
</file>

<file path=ppt/slides/_rels/slide6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01.png" Type="http://schemas.openxmlformats.org/officeDocument/2006/relationships/image"/></Relationships>
</file>

<file path=ppt/slides/_rels/slide6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02.png" Type="http://schemas.openxmlformats.org/officeDocument/2006/relationships/image"/></Relationships>
</file>

<file path=ppt/slides/_rels/slide6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03.gif" Type="http://schemas.openxmlformats.org/officeDocument/2006/relationships/image"/><Relationship Id="rId4" Target="../media/image104.png" Type="http://schemas.openxmlformats.org/officeDocument/2006/relationships/image"/><Relationship Id="rId5" Target="../media/image105.svg" Type="http://schemas.openxmlformats.org/officeDocument/2006/relationships/image"/><Relationship Id="rId6" Target="../media/image106.png" Type="http://schemas.openxmlformats.org/officeDocument/2006/relationships/image"/><Relationship Id="rId7" Target="../media/image107.svg" Type="http://schemas.openxmlformats.org/officeDocument/2006/relationships/image"/></Relationships>
</file>

<file path=ppt/slides/_rels/slide6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6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08.jpeg" Type="http://schemas.openxmlformats.org/officeDocument/2006/relationships/image"/><Relationship Id="rId3" Target="../media/image2.pn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8.pn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9.pn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0.jpe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10777" r="0" b="-10777"/>
            </a:stretch>
          </a:blipFill>
        </p:spPr>
      </p:sp>
      <p:sp>
        <p:nvSpPr>
          <p:cNvPr name="Freeform 3" id="3"/>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3"/>
            <a:stretch>
              <a:fillRect l="0" t="0" r="0" b="0"/>
            </a:stretch>
          </a:blipFill>
        </p:spPr>
      </p:sp>
      <p:sp>
        <p:nvSpPr>
          <p:cNvPr name="TextBox 4" id="4"/>
          <p:cNvSpPr txBox="true"/>
          <p:nvPr/>
        </p:nvSpPr>
        <p:spPr>
          <a:xfrm rot="0">
            <a:off x="781677" y="4447001"/>
            <a:ext cx="12076477" cy="3573784"/>
          </a:xfrm>
          <a:prstGeom prst="rect">
            <a:avLst/>
          </a:prstGeom>
        </p:spPr>
        <p:txBody>
          <a:bodyPr anchor="t" rtlCol="false" tIns="0" lIns="0" bIns="0" rIns="0">
            <a:spAutoFit/>
          </a:bodyPr>
          <a:lstStyle/>
          <a:p>
            <a:pPr>
              <a:lnSpc>
                <a:spcPts val="13230"/>
              </a:lnSpc>
            </a:pPr>
            <a:r>
              <a:rPr lang="en-US" sz="16537">
                <a:solidFill>
                  <a:srgbClr val="E21835"/>
                </a:solidFill>
                <a:latin typeface="Garet ExtraBold Bold"/>
              </a:rPr>
              <a:t>FIRST AID PROGRAM</a:t>
            </a:r>
          </a:p>
        </p:txBody>
      </p:sp>
      <p:sp>
        <p:nvSpPr>
          <p:cNvPr name="TextBox 5" id="5"/>
          <p:cNvSpPr txBox="true"/>
          <p:nvPr/>
        </p:nvSpPr>
        <p:spPr>
          <a:xfrm rot="0">
            <a:off x="1028700" y="8872855"/>
            <a:ext cx="5526777" cy="352425"/>
          </a:xfrm>
          <a:prstGeom prst="rect">
            <a:avLst/>
          </a:prstGeom>
        </p:spPr>
        <p:txBody>
          <a:bodyPr anchor="t" rtlCol="false" tIns="0" lIns="0" bIns="0" rIns="0">
            <a:spAutoFit/>
          </a:bodyPr>
          <a:lstStyle/>
          <a:p>
            <a:pPr>
              <a:lnSpc>
                <a:spcPts val="2880"/>
              </a:lnSpc>
            </a:pPr>
            <a:r>
              <a:rPr lang="en-US" sz="2400">
                <a:solidFill>
                  <a:srgbClr val="E21835"/>
                </a:solidFill>
                <a:latin typeface="Garet ExtraBold"/>
              </a:rPr>
              <a:t>Module 1 - Safety</a:t>
            </a:r>
          </a:p>
        </p:txBody>
      </p:sp>
      <p:sp>
        <p:nvSpPr>
          <p:cNvPr name="TextBox 6" id="6"/>
          <p:cNvSpPr txBox="true"/>
          <p:nvPr/>
        </p:nvSpPr>
        <p:spPr>
          <a:xfrm rot="0">
            <a:off x="17796656" y="9522023"/>
            <a:ext cx="229865"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a:t>
            </a:r>
          </a:p>
        </p:txBody>
      </p:sp>
      <p:sp>
        <p:nvSpPr>
          <p:cNvPr name="TextBox 7" id="7"/>
          <p:cNvSpPr txBox="true"/>
          <p:nvPr/>
        </p:nvSpPr>
        <p:spPr>
          <a:xfrm rot="-907258">
            <a:off x="10373391" y="6866460"/>
            <a:ext cx="3365014" cy="1342393"/>
          </a:xfrm>
          <a:prstGeom prst="rect">
            <a:avLst/>
          </a:prstGeom>
        </p:spPr>
        <p:txBody>
          <a:bodyPr anchor="t" rtlCol="false" tIns="0" lIns="0" bIns="0" rIns="0">
            <a:spAutoFit/>
          </a:bodyPr>
          <a:lstStyle/>
          <a:p>
            <a:pPr algn="ctr">
              <a:lnSpc>
                <a:spcPts val="11059"/>
              </a:lnSpc>
            </a:pPr>
            <a:r>
              <a:rPr lang="en-US" sz="7899">
                <a:solidFill>
                  <a:srgbClr val="FFFFFF"/>
                </a:solidFill>
                <a:latin typeface="Benedict"/>
              </a:rPr>
              <a:t>Year 2</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grpSp>
        <p:nvGrpSpPr>
          <p:cNvPr name="Group 3" id="3"/>
          <p:cNvGrpSpPr/>
          <p:nvPr/>
        </p:nvGrpSpPr>
        <p:grpSpPr>
          <a:xfrm rot="0">
            <a:off x="6959798" y="2305499"/>
            <a:ext cx="4368403" cy="7540057"/>
            <a:chOff x="0" y="0"/>
            <a:chExt cx="5824538" cy="10053409"/>
          </a:xfrm>
        </p:grpSpPr>
        <p:sp>
          <p:nvSpPr>
            <p:cNvPr name="TextBox 4" id="4"/>
            <p:cNvSpPr txBox="true"/>
            <p:nvPr/>
          </p:nvSpPr>
          <p:spPr>
            <a:xfrm rot="0">
              <a:off x="0" y="-114300"/>
              <a:ext cx="5824538" cy="1170093"/>
            </a:xfrm>
            <a:prstGeom prst="rect">
              <a:avLst/>
            </a:prstGeom>
          </p:spPr>
          <p:txBody>
            <a:bodyPr anchor="t" rtlCol="false" tIns="0" lIns="0" bIns="0" rIns="0">
              <a:spAutoFit/>
            </a:bodyPr>
            <a:lstStyle/>
            <a:p>
              <a:pPr algn="ctr">
                <a:lnSpc>
                  <a:spcPts val="7279"/>
                </a:lnSpc>
              </a:pPr>
              <a:r>
                <a:rPr lang="en-US" sz="5199">
                  <a:solidFill>
                    <a:srgbClr val="000000"/>
                  </a:solidFill>
                  <a:latin typeface="Canva Student Font"/>
                </a:rPr>
                <a:t>Spot the difference! </a:t>
              </a:r>
            </a:p>
          </p:txBody>
        </p:sp>
        <p:sp>
          <p:nvSpPr>
            <p:cNvPr name="AutoShape 5" id="5"/>
            <p:cNvSpPr/>
            <p:nvPr/>
          </p:nvSpPr>
          <p:spPr>
            <a:xfrm>
              <a:off x="2886869" y="1397089"/>
              <a:ext cx="0" cy="8656320"/>
            </a:xfrm>
            <a:prstGeom prst="line">
              <a:avLst/>
            </a:prstGeom>
            <a:ln cap="flat" w="50800">
              <a:solidFill>
                <a:srgbClr val="000000"/>
              </a:solidFill>
              <a:prstDash val="solid"/>
              <a:headEnd type="none" len="sm" w="sm"/>
              <a:tailEnd type="none" len="sm" w="sm"/>
            </a:ln>
          </p:spPr>
        </p:sp>
      </p:grpSp>
      <p:sp>
        <p:nvSpPr>
          <p:cNvPr name="Freeform 6" id="6"/>
          <p:cNvSpPr/>
          <p:nvPr/>
        </p:nvSpPr>
        <p:spPr>
          <a:xfrm flipH="false" flipV="false" rot="0">
            <a:off x="10552719" y="4418194"/>
            <a:ext cx="6013706" cy="4006632"/>
          </a:xfrm>
          <a:custGeom>
            <a:avLst/>
            <a:gdLst/>
            <a:ahLst/>
            <a:cxnLst/>
            <a:rect r="r" b="b" t="t" l="l"/>
            <a:pathLst>
              <a:path h="4006632" w="6013706">
                <a:moveTo>
                  <a:pt x="0" y="0"/>
                </a:moveTo>
                <a:lnTo>
                  <a:pt x="6013707" y="0"/>
                </a:lnTo>
                <a:lnTo>
                  <a:pt x="6013707" y="4006632"/>
                </a:lnTo>
                <a:lnTo>
                  <a:pt x="0" y="4006632"/>
                </a:lnTo>
                <a:lnTo>
                  <a:pt x="0" y="0"/>
                </a:lnTo>
                <a:close/>
              </a:path>
            </a:pathLst>
          </a:custGeom>
          <a:blipFill>
            <a:blip r:embed="rId3"/>
            <a:stretch>
              <a:fillRect l="0" t="0" r="0" b="0"/>
            </a:stretch>
          </a:blipFill>
        </p:spPr>
      </p:sp>
      <p:grpSp>
        <p:nvGrpSpPr>
          <p:cNvPr name="Group 7" id="7"/>
          <p:cNvGrpSpPr/>
          <p:nvPr/>
        </p:nvGrpSpPr>
        <p:grpSpPr>
          <a:xfrm rot="0">
            <a:off x="1720492" y="4418194"/>
            <a:ext cx="6013706" cy="4006632"/>
            <a:chOff x="0" y="0"/>
            <a:chExt cx="8018275" cy="5342176"/>
          </a:xfrm>
        </p:grpSpPr>
        <p:sp>
          <p:nvSpPr>
            <p:cNvPr name="Freeform 8" id="8"/>
            <p:cNvSpPr/>
            <p:nvPr/>
          </p:nvSpPr>
          <p:spPr>
            <a:xfrm flipH="false" flipV="false" rot="0">
              <a:off x="0" y="0"/>
              <a:ext cx="8018275" cy="5342176"/>
            </a:xfrm>
            <a:custGeom>
              <a:avLst/>
              <a:gdLst/>
              <a:ahLst/>
              <a:cxnLst/>
              <a:rect r="r" b="b" t="t" l="l"/>
              <a:pathLst>
                <a:path h="5342176" w="8018275">
                  <a:moveTo>
                    <a:pt x="0" y="0"/>
                  </a:moveTo>
                  <a:lnTo>
                    <a:pt x="8018275" y="0"/>
                  </a:lnTo>
                  <a:lnTo>
                    <a:pt x="8018275" y="5342176"/>
                  </a:lnTo>
                  <a:lnTo>
                    <a:pt x="0" y="5342176"/>
                  </a:lnTo>
                  <a:lnTo>
                    <a:pt x="0" y="0"/>
                  </a:lnTo>
                  <a:close/>
                </a:path>
              </a:pathLst>
            </a:custGeom>
            <a:blipFill>
              <a:blip r:embed="rId3"/>
              <a:stretch>
                <a:fillRect l="0" t="0" r="0" b="0"/>
              </a:stretch>
            </a:blipFill>
          </p:spPr>
        </p:sp>
        <p:sp>
          <p:nvSpPr>
            <p:cNvPr name="Freeform 9" id="9"/>
            <p:cNvSpPr/>
            <p:nvPr/>
          </p:nvSpPr>
          <p:spPr>
            <a:xfrm flipH="false" flipV="false" rot="-1016928">
              <a:off x="2228117" y="1321344"/>
              <a:ext cx="450189" cy="311756"/>
            </a:xfrm>
            <a:custGeom>
              <a:avLst/>
              <a:gdLst/>
              <a:ahLst/>
              <a:cxnLst/>
              <a:rect r="r" b="b" t="t" l="l"/>
              <a:pathLst>
                <a:path h="311756" w="450189">
                  <a:moveTo>
                    <a:pt x="0" y="0"/>
                  </a:moveTo>
                  <a:lnTo>
                    <a:pt x="450189" y="0"/>
                  </a:lnTo>
                  <a:lnTo>
                    <a:pt x="450189" y="311756"/>
                  </a:lnTo>
                  <a:lnTo>
                    <a:pt x="0" y="311756"/>
                  </a:lnTo>
                  <a:lnTo>
                    <a:pt x="0" y="0"/>
                  </a:lnTo>
                  <a:close/>
                </a:path>
              </a:pathLst>
            </a:custGeom>
            <a:blipFill>
              <a:blip r:embed="rId4"/>
              <a:stretch>
                <a:fillRect l="0" t="0" r="0" b="0"/>
              </a:stretch>
            </a:blipFill>
          </p:spPr>
        </p:sp>
      </p:grpSp>
      <p:sp>
        <p:nvSpPr>
          <p:cNvPr name="TextBox 10" id="10"/>
          <p:cNvSpPr txBox="true"/>
          <p:nvPr/>
        </p:nvSpPr>
        <p:spPr>
          <a:xfrm rot="0">
            <a:off x="17645075" y="9522023"/>
            <a:ext cx="53302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10</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grpSp>
        <p:nvGrpSpPr>
          <p:cNvPr name="Group 3" id="3"/>
          <p:cNvGrpSpPr/>
          <p:nvPr/>
        </p:nvGrpSpPr>
        <p:grpSpPr>
          <a:xfrm rot="0">
            <a:off x="6959798" y="2305499"/>
            <a:ext cx="4368403" cy="7540057"/>
            <a:chOff x="0" y="0"/>
            <a:chExt cx="5824538" cy="10053409"/>
          </a:xfrm>
        </p:grpSpPr>
        <p:sp>
          <p:nvSpPr>
            <p:cNvPr name="TextBox 4" id="4"/>
            <p:cNvSpPr txBox="true"/>
            <p:nvPr/>
          </p:nvSpPr>
          <p:spPr>
            <a:xfrm rot="0">
              <a:off x="0" y="-114300"/>
              <a:ext cx="5824538" cy="1170093"/>
            </a:xfrm>
            <a:prstGeom prst="rect">
              <a:avLst/>
            </a:prstGeom>
          </p:spPr>
          <p:txBody>
            <a:bodyPr anchor="t" rtlCol="false" tIns="0" lIns="0" bIns="0" rIns="0">
              <a:spAutoFit/>
            </a:bodyPr>
            <a:lstStyle/>
            <a:p>
              <a:pPr algn="ctr">
                <a:lnSpc>
                  <a:spcPts val="7279"/>
                </a:lnSpc>
              </a:pPr>
              <a:r>
                <a:rPr lang="en-US" sz="5199">
                  <a:solidFill>
                    <a:srgbClr val="000000"/>
                  </a:solidFill>
                  <a:latin typeface="Canva Student Font"/>
                </a:rPr>
                <a:t>Spot the difference! </a:t>
              </a:r>
            </a:p>
          </p:txBody>
        </p:sp>
        <p:sp>
          <p:nvSpPr>
            <p:cNvPr name="AutoShape 5" id="5"/>
            <p:cNvSpPr/>
            <p:nvPr/>
          </p:nvSpPr>
          <p:spPr>
            <a:xfrm>
              <a:off x="2886869" y="1397089"/>
              <a:ext cx="0" cy="8656320"/>
            </a:xfrm>
            <a:prstGeom prst="line">
              <a:avLst/>
            </a:prstGeom>
            <a:ln cap="flat" w="50800">
              <a:solidFill>
                <a:srgbClr val="000000"/>
              </a:solidFill>
              <a:prstDash val="solid"/>
              <a:headEnd type="none" len="sm" w="sm"/>
              <a:tailEnd type="none" len="sm" w="sm"/>
            </a:ln>
          </p:spPr>
        </p:sp>
      </p:grpSp>
      <p:sp>
        <p:nvSpPr>
          <p:cNvPr name="Freeform 6" id="6"/>
          <p:cNvSpPr/>
          <p:nvPr/>
        </p:nvSpPr>
        <p:spPr>
          <a:xfrm flipH="false" flipV="false" rot="-1016928">
            <a:off x="3391579" y="5409202"/>
            <a:ext cx="337642" cy="233817"/>
          </a:xfrm>
          <a:custGeom>
            <a:avLst/>
            <a:gdLst/>
            <a:ahLst/>
            <a:cxnLst/>
            <a:rect r="r" b="b" t="t" l="l"/>
            <a:pathLst>
              <a:path h="233817" w="337642">
                <a:moveTo>
                  <a:pt x="0" y="0"/>
                </a:moveTo>
                <a:lnTo>
                  <a:pt x="337642" y="0"/>
                </a:lnTo>
                <a:lnTo>
                  <a:pt x="337642" y="233817"/>
                </a:lnTo>
                <a:lnTo>
                  <a:pt x="0" y="233817"/>
                </a:lnTo>
                <a:lnTo>
                  <a:pt x="0" y="0"/>
                </a:lnTo>
                <a:close/>
              </a:path>
            </a:pathLst>
          </a:custGeom>
          <a:blipFill>
            <a:blip r:embed="rId3"/>
            <a:stretch>
              <a:fillRect l="0" t="0" r="0" b="0"/>
            </a:stretch>
          </a:blipFill>
        </p:spPr>
      </p:sp>
      <p:sp>
        <p:nvSpPr>
          <p:cNvPr name="TextBox 7" id="7"/>
          <p:cNvSpPr txBox="true"/>
          <p:nvPr/>
        </p:nvSpPr>
        <p:spPr>
          <a:xfrm rot="0">
            <a:off x="17681761" y="9522023"/>
            <a:ext cx="459656"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11</a:t>
            </a:r>
          </a:p>
        </p:txBody>
      </p:sp>
      <p:sp>
        <p:nvSpPr>
          <p:cNvPr name="Freeform 8" id="8"/>
          <p:cNvSpPr/>
          <p:nvPr/>
        </p:nvSpPr>
        <p:spPr>
          <a:xfrm flipH="false" flipV="false" rot="0">
            <a:off x="1384596" y="4439140"/>
            <a:ext cx="6404803" cy="4267200"/>
          </a:xfrm>
          <a:custGeom>
            <a:avLst/>
            <a:gdLst/>
            <a:ahLst/>
            <a:cxnLst/>
            <a:rect r="r" b="b" t="t" l="l"/>
            <a:pathLst>
              <a:path h="4267200" w="6404803">
                <a:moveTo>
                  <a:pt x="0" y="0"/>
                </a:moveTo>
                <a:lnTo>
                  <a:pt x="6404803" y="0"/>
                </a:lnTo>
                <a:lnTo>
                  <a:pt x="6404803" y="4267200"/>
                </a:lnTo>
                <a:lnTo>
                  <a:pt x="0" y="4267200"/>
                </a:lnTo>
                <a:lnTo>
                  <a:pt x="0" y="0"/>
                </a:lnTo>
                <a:close/>
              </a:path>
            </a:pathLst>
          </a:custGeom>
          <a:blipFill>
            <a:blip r:embed="rId4"/>
            <a:stretch>
              <a:fillRect l="0" t="0" r="0" b="0"/>
            </a:stretch>
          </a:blipFill>
        </p:spPr>
      </p:sp>
      <p:sp>
        <p:nvSpPr>
          <p:cNvPr name="Freeform 9" id="9"/>
          <p:cNvSpPr/>
          <p:nvPr/>
        </p:nvSpPr>
        <p:spPr>
          <a:xfrm flipH="false" flipV="false" rot="0">
            <a:off x="10341493" y="4439140"/>
            <a:ext cx="6404803" cy="4267200"/>
          </a:xfrm>
          <a:custGeom>
            <a:avLst/>
            <a:gdLst/>
            <a:ahLst/>
            <a:cxnLst/>
            <a:rect r="r" b="b" t="t" l="l"/>
            <a:pathLst>
              <a:path h="4267200" w="6404803">
                <a:moveTo>
                  <a:pt x="0" y="0"/>
                </a:moveTo>
                <a:lnTo>
                  <a:pt x="6404803" y="0"/>
                </a:lnTo>
                <a:lnTo>
                  <a:pt x="6404803" y="4267200"/>
                </a:lnTo>
                <a:lnTo>
                  <a:pt x="0" y="4267200"/>
                </a:lnTo>
                <a:lnTo>
                  <a:pt x="0" y="0"/>
                </a:lnTo>
                <a:close/>
              </a:path>
            </a:pathLst>
          </a:custGeom>
          <a:blipFill>
            <a:blip r:embed="rId4"/>
            <a:stretch>
              <a:fillRect l="0" t="0" r="0" b="0"/>
            </a:stretch>
          </a:blipFill>
        </p:spPr>
      </p:sp>
      <p:sp>
        <p:nvSpPr>
          <p:cNvPr name="Freeform 10" id="10"/>
          <p:cNvSpPr/>
          <p:nvPr/>
        </p:nvSpPr>
        <p:spPr>
          <a:xfrm flipH="false" flipV="false" rot="0">
            <a:off x="12514963" y="6886915"/>
            <a:ext cx="711760" cy="1542146"/>
          </a:xfrm>
          <a:custGeom>
            <a:avLst/>
            <a:gdLst/>
            <a:ahLst/>
            <a:cxnLst/>
            <a:rect r="r" b="b" t="t" l="l"/>
            <a:pathLst>
              <a:path h="1542146" w="711760">
                <a:moveTo>
                  <a:pt x="0" y="0"/>
                </a:moveTo>
                <a:lnTo>
                  <a:pt x="711759" y="0"/>
                </a:lnTo>
                <a:lnTo>
                  <a:pt x="711759" y="1542146"/>
                </a:lnTo>
                <a:lnTo>
                  <a:pt x="0" y="1542146"/>
                </a:lnTo>
                <a:lnTo>
                  <a:pt x="0" y="0"/>
                </a:lnTo>
                <a:close/>
              </a:path>
            </a:pathLst>
          </a:custGeom>
          <a:blipFill>
            <a:blip r:embed="rId4"/>
            <a:stretch>
              <a:fillRect l="-671335" t="-288543" r="-738313" b="-75673"/>
            </a:stretch>
          </a:blipFill>
        </p:spPr>
      </p:sp>
      <p:grpSp>
        <p:nvGrpSpPr>
          <p:cNvPr name="Group 11" id="11"/>
          <p:cNvGrpSpPr/>
          <p:nvPr/>
        </p:nvGrpSpPr>
        <p:grpSpPr>
          <a:xfrm rot="0">
            <a:off x="12857798" y="6683693"/>
            <a:ext cx="385762" cy="254317"/>
            <a:chOff x="0" y="0"/>
            <a:chExt cx="514350" cy="339090"/>
          </a:xfrm>
        </p:grpSpPr>
        <p:sp>
          <p:nvSpPr>
            <p:cNvPr name="Freeform 12" id="12"/>
            <p:cNvSpPr/>
            <p:nvPr/>
          </p:nvSpPr>
          <p:spPr>
            <a:xfrm flipH="false" flipV="false" rot="0">
              <a:off x="50800" y="49530"/>
              <a:ext cx="414020" cy="240030"/>
            </a:xfrm>
            <a:custGeom>
              <a:avLst/>
              <a:gdLst/>
              <a:ahLst/>
              <a:cxnLst/>
              <a:rect r="r" b="b" t="t" l="l"/>
              <a:pathLst>
                <a:path h="240030" w="414020">
                  <a:moveTo>
                    <a:pt x="186690" y="166370"/>
                  </a:moveTo>
                  <a:cubicBezTo>
                    <a:pt x="219710" y="166370"/>
                    <a:pt x="231140" y="165100"/>
                    <a:pt x="241300" y="167640"/>
                  </a:cubicBezTo>
                  <a:cubicBezTo>
                    <a:pt x="250190" y="170180"/>
                    <a:pt x="256540" y="179070"/>
                    <a:pt x="265430" y="180340"/>
                  </a:cubicBezTo>
                  <a:cubicBezTo>
                    <a:pt x="273050" y="181610"/>
                    <a:pt x="285750" y="175260"/>
                    <a:pt x="290830" y="179070"/>
                  </a:cubicBezTo>
                  <a:cubicBezTo>
                    <a:pt x="295910" y="182880"/>
                    <a:pt x="298450" y="200660"/>
                    <a:pt x="294640" y="204470"/>
                  </a:cubicBezTo>
                  <a:cubicBezTo>
                    <a:pt x="290830" y="208280"/>
                    <a:pt x="275590" y="203200"/>
                    <a:pt x="266700" y="203200"/>
                  </a:cubicBezTo>
                  <a:cubicBezTo>
                    <a:pt x="256540" y="203200"/>
                    <a:pt x="247650" y="203200"/>
                    <a:pt x="237490" y="203200"/>
                  </a:cubicBezTo>
                  <a:cubicBezTo>
                    <a:pt x="226060" y="203200"/>
                    <a:pt x="212090" y="199390"/>
                    <a:pt x="200660" y="199390"/>
                  </a:cubicBezTo>
                  <a:cubicBezTo>
                    <a:pt x="189230" y="199390"/>
                    <a:pt x="179070" y="199390"/>
                    <a:pt x="167640" y="199390"/>
                  </a:cubicBezTo>
                  <a:cubicBezTo>
                    <a:pt x="157480" y="199390"/>
                    <a:pt x="146050" y="198120"/>
                    <a:pt x="135890" y="199390"/>
                  </a:cubicBezTo>
                  <a:cubicBezTo>
                    <a:pt x="125730" y="200660"/>
                    <a:pt x="116840" y="201930"/>
                    <a:pt x="106680" y="203200"/>
                  </a:cubicBezTo>
                  <a:cubicBezTo>
                    <a:pt x="96520" y="205740"/>
                    <a:pt x="85090" y="209550"/>
                    <a:pt x="73660" y="210820"/>
                  </a:cubicBezTo>
                  <a:cubicBezTo>
                    <a:pt x="62230" y="213360"/>
                    <a:pt x="45720" y="213360"/>
                    <a:pt x="39370" y="214630"/>
                  </a:cubicBezTo>
                  <a:cubicBezTo>
                    <a:pt x="36830" y="214630"/>
                    <a:pt x="35560" y="215900"/>
                    <a:pt x="33020" y="215900"/>
                  </a:cubicBezTo>
                  <a:cubicBezTo>
                    <a:pt x="30480" y="215900"/>
                    <a:pt x="27940" y="214630"/>
                    <a:pt x="25400" y="214630"/>
                  </a:cubicBezTo>
                  <a:cubicBezTo>
                    <a:pt x="22860" y="213360"/>
                    <a:pt x="20320" y="213360"/>
                    <a:pt x="17780" y="212090"/>
                  </a:cubicBezTo>
                  <a:cubicBezTo>
                    <a:pt x="15240" y="210820"/>
                    <a:pt x="13970" y="209550"/>
                    <a:pt x="11430" y="208280"/>
                  </a:cubicBezTo>
                  <a:cubicBezTo>
                    <a:pt x="10160" y="207010"/>
                    <a:pt x="7620" y="205740"/>
                    <a:pt x="6350" y="203200"/>
                  </a:cubicBezTo>
                  <a:cubicBezTo>
                    <a:pt x="5080" y="200660"/>
                    <a:pt x="3810" y="198120"/>
                    <a:pt x="2540" y="195580"/>
                  </a:cubicBezTo>
                  <a:cubicBezTo>
                    <a:pt x="1270" y="193040"/>
                    <a:pt x="0" y="190500"/>
                    <a:pt x="0" y="187960"/>
                  </a:cubicBezTo>
                  <a:cubicBezTo>
                    <a:pt x="0" y="185420"/>
                    <a:pt x="0" y="182880"/>
                    <a:pt x="0" y="180340"/>
                  </a:cubicBezTo>
                  <a:cubicBezTo>
                    <a:pt x="0" y="177800"/>
                    <a:pt x="0" y="175260"/>
                    <a:pt x="1270" y="172720"/>
                  </a:cubicBezTo>
                  <a:cubicBezTo>
                    <a:pt x="1270" y="170180"/>
                    <a:pt x="2540" y="168910"/>
                    <a:pt x="3810" y="166370"/>
                  </a:cubicBezTo>
                  <a:cubicBezTo>
                    <a:pt x="5080" y="163830"/>
                    <a:pt x="7620" y="162560"/>
                    <a:pt x="8890" y="160020"/>
                  </a:cubicBezTo>
                  <a:cubicBezTo>
                    <a:pt x="10160" y="157480"/>
                    <a:pt x="12700" y="156210"/>
                    <a:pt x="15240" y="154940"/>
                  </a:cubicBezTo>
                  <a:cubicBezTo>
                    <a:pt x="17780" y="153670"/>
                    <a:pt x="20320" y="153670"/>
                    <a:pt x="22860" y="152400"/>
                  </a:cubicBezTo>
                  <a:cubicBezTo>
                    <a:pt x="25400" y="152400"/>
                    <a:pt x="26670" y="151130"/>
                    <a:pt x="30480" y="151130"/>
                  </a:cubicBezTo>
                  <a:cubicBezTo>
                    <a:pt x="36830" y="151130"/>
                    <a:pt x="48260" y="152400"/>
                    <a:pt x="57150" y="151130"/>
                  </a:cubicBezTo>
                  <a:cubicBezTo>
                    <a:pt x="67310" y="149860"/>
                    <a:pt x="76200" y="144780"/>
                    <a:pt x="86360" y="140970"/>
                  </a:cubicBezTo>
                  <a:cubicBezTo>
                    <a:pt x="96520" y="137160"/>
                    <a:pt x="107950" y="132080"/>
                    <a:pt x="118110" y="128270"/>
                  </a:cubicBezTo>
                  <a:cubicBezTo>
                    <a:pt x="127000" y="124460"/>
                    <a:pt x="135890" y="121920"/>
                    <a:pt x="144780" y="119380"/>
                  </a:cubicBezTo>
                  <a:cubicBezTo>
                    <a:pt x="153670" y="115570"/>
                    <a:pt x="162560" y="113030"/>
                    <a:pt x="171450" y="109220"/>
                  </a:cubicBezTo>
                  <a:cubicBezTo>
                    <a:pt x="180340" y="105410"/>
                    <a:pt x="189230" y="99060"/>
                    <a:pt x="198120" y="96520"/>
                  </a:cubicBezTo>
                  <a:cubicBezTo>
                    <a:pt x="207010" y="93980"/>
                    <a:pt x="217170" y="96520"/>
                    <a:pt x="226060" y="93980"/>
                  </a:cubicBezTo>
                  <a:cubicBezTo>
                    <a:pt x="234950" y="91440"/>
                    <a:pt x="242570" y="86360"/>
                    <a:pt x="251460" y="83820"/>
                  </a:cubicBezTo>
                  <a:cubicBezTo>
                    <a:pt x="261620" y="81280"/>
                    <a:pt x="274320" y="80010"/>
                    <a:pt x="284480" y="78740"/>
                  </a:cubicBezTo>
                  <a:cubicBezTo>
                    <a:pt x="294640" y="77470"/>
                    <a:pt x="303530" y="76200"/>
                    <a:pt x="312420" y="74930"/>
                  </a:cubicBezTo>
                  <a:cubicBezTo>
                    <a:pt x="321310" y="73660"/>
                    <a:pt x="327660" y="71120"/>
                    <a:pt x="336550" y="71120"/>
                  </a:cubicBezTo>
                  <a:cubicBezTo>
                    <a:pt x="345440" y="71120"/>
                    <a:pt x="355600" y="69850"/>
                    <a:pt x="364490" y="73660"/>
                  </a:cubicBezTo>
                  <a:cubicBezTo>
                    <a:pt x="374650" y="78740"/>
                    <a:pt x="389890" y="93980"/>
                    <a:pt x="393700" y="105410"/>
                  </a:cubicBezTo>
                  <a:cubicBezTo>
                    <a:pt x="397510" y="114300"/>
                    <a:pt x="393700" y="124460"/>
                    <a:pt x="393700" y="133350"/>
                  </a:cubicBezTo>
                  <a:cubicBezTo>
                    <a:pt x="393700" y="142240"/>
                    <a:pt x="393700" y="152400"/>
                    <a:pt x="393700" y="161290"/>
                  </a:cubicBezTo>
                  <a:cubicBezTo>
                    <a:pt x="393700" y="170180"/>
                    <a:pt x="393700" y="179070"/>
                    <a:pt x="393700" y="185420"/>
                  </a:cubicBezTo>
                  <a:cubicBezTo>
                    <a:pt x="393700" y="189230"/>
                    <a:pt x="393700" y="191770"/>
                    <a:pt x="392430" y="194310"/>
                  </a:cubicBezTo>
                  <a:cubicBezTo>
                    <a:pt x="392430" y="196850"/>
                    <a:pt x="391160" y="199390"/>
                    <a:pt x="389890" y="201930"/>
                  </a:cubicBezTo>
                  <a:cubicBezTo>
                    <a:pt x="388620" y="204470"/>
                    <a:pt x="387350" y="207010"/>
                    <a:pt x="384810" y="209550"/>
                  </a:cubicBezTo>
                  <a:cubicBezTo>
                    <a:pt x="383540" y="212090"/>
                    <a:pt x="381000" y="213360"/>
                    <a:pt x="378460" y="214630"/>
                  </a:cubicBezTo>
                  <a:cubicBezTo>
                    <a:pt x="375920" y="215900"/>
                    <a:pt x="373380" y="217170"/>
                    <a:pt x="370840" y="218440"/>
                  </a:cubicBezTo>
                  <a:cubicBezTo>
                    <a:pt x="368300" y="219710"/>
                    <a:pt x="365760" y="220980"/>
                    <a:pt x="363220" y="220980"/>
                  </a:cubicBezTo>
                  <a:cubicBezTo>
                    <a:pt x="360680" y="220980"/>
                    <a:pt x="356870" y="220980"/>
                    <a:pt x="354330" y="220980"/>
                  </a:cubicBezTo>
                  <a:cubicBezTo>
                    <a:pt x="351790" y="220980"/>
                    <a:pt x="347980" y="219710"/>
                    <a:pt x="345440" y="218440"/>
                  </a:cubicBezTo>
                  <a:cubicBezTo>
                    <a:pt x="342900" y="217170"/>
                    <a:pt x="340360" y="215900"/>
                    <a:pt x="337820" y="214630"/>
                  </a:cubicBezTo>
                  <a:cubicBezTo>
                    <a:pt x="335280" y="213360"/>
                    <a:pt x="332740" y="212090"/>
                    <a:pt x="331470" y="209550"/>
                  </a:cubicBezTo>
                  <a:cubicBezTo>
                    <a:pt x="330200" y="207010"/>
                    <a:pt x="328930" y="204470"/>
                    <a:pt x="327660" y="201930"/>
                  </a:cubicBezTo>
                  <a:cubicBezTo>
                    <a:pt x="326390" y="199390"/>
                    <a:pt x="325120" y="196850"/>
                    <a:pt x="323850" y="194310"/>
                  </a:cubicBezTo>
                  <a:cubicBezTo>
                    <a:pt x="322580" y="191770"/>
                    <a:pt x="322580" y="189230"/>
                    <a:pt x="322580" y="185420"/>
                  </a:cubicBezTo>
                  <a:cubicBezTo>
                    <a:pt x="322580" y="179070"/>
                    <a:pt x="322580" y="168910"/>
                    <a:pt x="323850" y="160020"/>
                  </a:cubicBezTo>
                  <a:cubicBezTo>
                    <a:pt x="325120" y="151130"/>
                    <a:pt x="330200" y="142240"/>
                    <a:pt x="332740" y="133350"/>
                  </a:cubicBezTo>
                  <a:cubicBezTo>
                    <a:pt x="336550" y="123190"/>
                    <a:pt x="341630" y="110490"/>
                    <a:pt x="342900" y="100330"/>
                  </a:cubicBezTo>
                  <a:cubicBezTo>
                    <a:pt x="344170" y="90170"/>
                    <a:pt x="339090" y="73660"/>
                    <a:pt x="342900" y="71120"/>
                  </a:cubicBezTo>
                  <a:cubicBezTo>
                    <a:pt x="346710" y="68580"/>
                    <a:pt x="368300" y="80010"/>
                    <a:pt x="368300" y="83820"/>
                  </a:cubicBezTo>
                  <a:cubicBezTo>
                    <a:pt x="368300" y="88900"/>
                    <a:pt x="349250" y="93980"/>
                    <a:pt x="339090" y="97790"/>
                  </a:cubicBezTo>
                  <a:cubicBezTo>
                    <a:pt x="328930" y="101600"/>
                    <a:pt x="320040" y="105410"/>
                    <a:pt x="309880" y="106680"/>
                  </a:cubicBezTo>
                  <a:cubicBezTo>
                    <a:pt x="300990" y="107950"/>
                    <a:pt x="292100" y="107950"/>
                    <a:pt x="283210" y="107950"/>
                  </a:cubicBezTo>
                  <a:cubicBezTo>
                    <a:pt x="271780" y="107950"/>
                    <a:pt x="259080" y="107950"/>
                    <a:pt x="247650" y="105410"/>
                  </a:cubicBezTo>
                  <a:cubicBezTo>
                    <a:pt x="237490" y="102870"/>
                    <a:pt x="228600" y="99060"/>
                    <a:pt x="219710" y="95250"/>
                  </a:cubicBezTo>
                  <a:cubicBezTo>
                    <a:pt x="209550" y="91440"/>
                    <a:pt x="199390" y="88900"/>
                    <a:pt x="190500" y="83820"/>
                  </a:cubicBezTo>
                  <a:cubicBezTo>
                    <a:pt x="180340" y="77470"/>
                    <a:pt x="171450" y="60960"/>
                    <a:pt x="162560" y="60960"/>
                  </a:cubicBezTo>
                  <a:cubicBezTo>
                    <a:pt x="154940" y="60960"/>
                    <a:pt x="144780" y="71120"/>
                    <a:pt x="140970" y="78740"/>
                  </a:cubicBezTo>
                  <a:cubicBezTo>
                    <a:pt x="137160" y="86360"/>
                    <a:pt x="142240" y="96520"/>
                    <a:pt x="142240" y="105410"/>
                  </a:cubicBezTo>
                  <a:cubicBezTo>
                    <a:pt x="142240" y="114300"/>
                    <a:pt x="142240" y="124460"/>
                    <a:pt x="142240" y="132080"/>
                  </a:cubicBezTo>
                  <a:cubicBezTo>
                    <a:pt x="142240" y="137160"/>
                    <a:pt x="142240" y="140970"/>
                    <a:pt x="142240" y="144780"/>
                  </a:cubicBezTo>
                  <a:cubicBezTo>
                    <a:pt x="142240" y="148590"/>
                    <a:pt x="143510" y="151130"/>
                    <a:pt x="142240" y="153670"/>
                  </a:cubicBezTo>
                  <a:cubicBezTo>
                    <a:pt x="140970" y="156210"/>
                    <a:pt x="139700" y="158750"/>
                    <a:pt x="138430" y="161290"/>
                  </a:cubicBezTo>
                  <a:cubicBezTo>
                    <a:pt x="137160" y="163830"/>
                    <a:pt x="135890" y="166370"/>
                    <a:pt x="133350" y="168910"/>
                  </a:cubicBezTo>
                  <a:cubicBezTo>
                    <a:pt x="132080" y="171450"/>
                    <a:pt x="129540" y="172720"/>
                    <a:pt x="127000" y="173990"/>
                  </a:cubicBezTo>
                  <a:cubicBezTo>
                    <a:pt x="124460" y="175260"/>
                    <a:pt x="121920" y="176530"/>
                    <a:pt x="119380" y="177800"/>
                  </a:cubicBezTo>
                  <a:cubicBezTo>
                    <a:pt x="116840" y="179070"/>
                    <a:pt x="113030" y="180340"/>
                    <a:pt x="110490" y="180340"/>
                  </a:cubicBezTo>
                  <a:cubicBezTo>
                    <a:pt x="107950" y="180340"/>
                    <a:pt x="105410" y="180340"/>
                    <a:pt x="102870" y="180340"/>
                  </a:cubicBezTo>
                  <a:cubicBezTo>
                    <a:pt x="100330" y="180340"/>
                    <a:pt x="96520" y="179070"/>
                    <a:pt x="93980" y="177800"/>
                  </a:cubicBezTo>
                  <a:cubicBezTo>
                    <a:pt x="91440" y="176530"/>
                    <a:pt x="88900" y="175260"/>
                    <a:pt x="86360" y="173990"/>
                  </a:cubicBezTo>
                  <a:cubicBezTo>
                    <a:pt x="83820" y="172720"/>
                    <a:pt x="81280" y="171450"/>
                    <a:pt x="80010" y="168910"/>
                  </a:cubicBezTo>
                  <a:cubicBezTo>
                    <a:pt x="77470" y="166370"/>
                    <a:pt x="76200" y="163830"/>
                    <a:pt x="74930" y="161290"/>
                  </a:cubicBezTo>
                  <a:cubicBezTo>
                    <a:pt x="73660" y="158750"/>
                    <a:pt x="72390" y="156210"/>
                    <a:pt x="71120" y="153670"/>
                  </a:cubicBezTo>
                  <a:cubicBezTo>
                    <a:pt x="69850" y="151130"/>
                    <a:pt x="69850" y="148590"/>
                    <a:pt x="71120" y="144780"/>
                  </a:cubicBezTo>
                  <a:cubicBezTo>
                    <a:pt x="72390" y="137160"/>
                    <a:pt x="78740" y="123190"/>
                    <a:pt x="83820" y="114300"/>
                  </a:cubicBezTo>
                  <a:cubicBezTo>
                    <a:pt x="88900" y="105410"/>
                    <a:pt x="95250" y="97790"/>
                    <a:pt x="102870" y="91440"/>
                  </a:cubicBezTo>
                  <a:cubicBezTo>
                    <a:pt x="111760" y="83820"/>
                    <a:pt x="123190" y="76200"/>
                    <a:pt x="133350" y="71120"/>
                  </a:cubicBezTo>
                  <a:cubicBezTo>
                    <a:pt x="142240" y="67310"/>
                    <a:pt x="152400" y="67310"/>
                    <a:pt x="162560" y="64770"/>
                  </a:cubicBezTo>
                  <a:cubicBezTo>
                    <a:pt x="172720" y="62230"/>
                    <a:pt x="182880" y="59690"/>
                    <a:pt x="193040" y="57150"/>
                  </a:cubicBezTo>
                  <a:cubicBezTo>
                    <a:pt x="201930" y="54610"/>
                    <a:pt x="212090" y="52070"/>
                    <a:pt x="220980" y="50800"/>
                  </a:cubicBezTo>
                  <a:cubicBezTo>
                    <a:pt x="229870" y="49530"/>
                    <a:pt x="238760" y="52070"/>
                    <a:pt x="247650" y="49530"/>
                  </a:cubicBezTo>
                  <a:cubicBezTo>
                    <a:pt x="256540" y="46990"/>
                    <a:pt x="265430" y="39370"/>
                    <a:pt x="274320" y="35560"/>
                  </a:cubicBezTo>
                  <a:cubicBezTo>
                    <a:pt x="283210" y="31750"/>
                    <a:pt x="293370" y="26670"/>
                    <a:pt x="302260" y="24130"/>
                  </a:cubicBezTo>
                  <a:cubicBezTo>
                    <a:pt x="311150" y="21590"/>
                    <a:pt x="320040" y="24130"/>
                    <a:pt x="328930" y="22860"/>
                  </a:cubicBezTo>
                  <a:cubicBezTo>
                    <a:pt x="339090" y="21590"/>
                    <a:pt x="354330" y="19050"/>
                    <a:pt x="361950" y="19050"/>
                  </a:cubicBezTo>
                  <a:cubicBezTo>
                    <a:pt x="367030" y="19050"/>
                    <a:pt x="369570" y="19050"/>
                    <a:pt x="373380" y="19050"/>
                  </a:cubicBezTo>
                  <a:cubicBezTo>
                    <a:pt x="377190" y="19050"/>
                    <a:pt x="381000" y="20320"/>
                    <a:pt x="384810" y="21590"/>
                  </a:cubicBezTo>
                  <a:cubicBezTo>
                    <a:pt x="388620" y="22860"/>
                    <a:pt x="391160" y="25400"/>
                    <a:pt x="393700" y="27940"/>
                  </a:cubicBezTo>
                  <a:cubicBezTo>
                    <a:pt x="396240" y="30480"/>
                    <a:pt x="400050" y="33020"/>
                    <a:pt x="401320" y="36830"/>
                  </a:cubicBezTo>
                  <a:cubicBezTo>
                    <a:pt x="403860" y="40640"/>
                    <a:pt x="405130" y="44450"/>
                    <a:pt x="405130" y="48260"/>
                  </a:cubicBezTo>
                  <a:cubicBezTo>
                    <a:pt x="405130" y="52070"/>
                    <a:pt x="405130" y="55880"/>
                    <a:pt x="405130" y="59690"/>
                  </a:cubicBezTo>
                  <a:cubicBezTo>
                    <a:pt x="405130" y="63500"/>
                    <a:pt x="402590" y="67310"/>
                    <a:pt x="401320" y="71120"/>
                  </a:cubicBezTo>
                  <a:cubicBezTo>
                    <a:pt x="400050" y="74930"/>
                    <a:pt x="397510" y="77470"/>
                    <a:pt x="394970" y="80010"/>
                  </a:cubicBezTo>
                  <a:cubicBezTo>
                    <a:pt x="392430" y="82550"/>
                    <a:pt x="388620" y="85090"/>
                    <a:pt x="384810" y="86360"/>
                  </a:cubicBezTo>
                  <a:cubicBezTo>
                    <a:pt x="381000" y="87630"/>
                    <a:pt x="377190" y="90170"/>
                    <a:pt x="373380" y="90170"/>
                  </a:cubicBezTo>
                  <a:cubicBezTo>
                    <a:pt x="369570" y="90170"/>
                    <a:pt x="365760" y="91440"/>
                    <a:pt x="361950" y="90170"/>
                  </a:cubicBezTo>
                  <a:cubicBezTo>
                    <a:pt x="358140" y="88900"/>
                    <a:pt x="354330" y="87630"/>
                    <a:pt x="351790" y="85090"/>
                  </a:cubicBezTo>
                  <a:cubicBezTo>
                    <a:pt x="347980" y="82550"/>
                    <a:pt x="345440" y="80010"/>
                    <a:pt x="342900" y="77470"/>
                  </a:cubicBezTo>
                  <a:cubicBezTo>
                    <a:pt x="340360" y="74930"/>
                    <a:pt x="337820" y="72390"/>
                    <a:pt x="336550" y="68580"/>
                  </a:cubicBezTo>
                  <a:cubicBezTo>
                    <a:pt x="335280" y="64770"/>
                    <a:pt x="334010" y="60960"/>
                    <a:pt x="334010" y="57150"/>
                  </a:cubicBezTo>
                  <a:cubicBezTo>
                    <a:pt x="334010" y="53340"/>
                    <a:pt x="334010" y="49530"/>
                    <a:pt x="335280" y="45720"/>
                  </a:cubicBezTo>
                  <a:cubicBezTo>
                    <a:pt x="336550" y="41910"/>
                    <a:pt x="336550" y="38100"/>
                    <a:pt x="339090" y="34290"/>
                  </a:cubicBezTo>
                  <a:cubicBezTo>
                    <a:pt x="341630" y="31750"/>
                    <a:pt x="345440" y="29210"/>
                    <a:pt x="347980" y="26670"/>
                  </a:cubicBezTo>
                  <a:cubicBezTo>
                    <a:pt x="351790" y="24130"/>
                    <a:pt x="354330" y="21590"/>
                    <a:pt x="358140" y="20320"/>
                  </a:cubicBezTo>
                  <a:cubicBezTo>
                    <a:pt x="361950" y="19050"/>
                    <a:pt x="365760" y="19050"/>
                    <a:pt x="369570" y="19050"/>
                  </a:cubicBezTo>
                  <a:cubicBezTo>
                    <a:pt x="373380" y="19050"/>
                    <a:pt x="377190" y="19050"/>
                    <a:pt x="381000" y="20320"/>
                  </a:cubicBezTo>
                  <a:cubicBezTo>
                    <a:pt x="384810" y="21590"/>
                    <a:pt x="388620" y="22860"/>
                    <a:pt x="391160" y="25400"/>
                  </a:cubicBezTo>
                  <a:cubicBezTo>
                    <a:pt x="393700" y="27940"/>
                    <a:pt x="396240" y="30480"/>
                    <a:pt x="398780" y="34290"/>
                  </a:cubicBezTo>
                  <a:cubicBezTo>
                    <a:pt x="401320" y="36830"/>
                    <a:pt x="402590" y="40640"/>
                    <a:pt x="403860" y="44450"/>
                  </a:cubicBezTo>
                  <a:cubicBezTo>
                    <a:pt x="405130" y="48260"/>
                    <a:pt x="405130" y="52070"/>
                    <a:pt x="405130" y="55880"/>
                  </a:cubicBezTo>
                  <a:cubicBezTo>
                    <a:pt x="405130" y="59690"/>
                    <a:pt x="403860" y="63500"/>
                    <a:pt x="402590" y="67310"/>
                  </a:cubicBezTo>
                  <a:cubicBezTo>
                    <a:pt x="401320" y="71120"/>
                    <a:pt x="400050" y="74930"/>
                    <a:pt x="397510" y="77470"/>
                  </a:cubicBezTo>
                  <a:cubicBezTo>
                    <a:pt x="394970" y="80010"/>
                    <a:pt x="392430" y="83820"/>
                    <a:pt x="388620" y="85090"/>
                  </a:cubicBezTo>
                  <a:cubicBezTo>
                    <a:pt x="384810" y="87630"/>
                    <a:pt x="377190" y="88900"/>
                    <a:pt x="377190" y="88900"/>
                  </a:cubicBezTo>
                  <a:cubicBezTo>
                    <a:pt x="377190" y="88900"/>
                    <a:pt x="327660" y="93980"/>
                    <a:pt x="309880" y="99060"/>
                  </a:cubicBezTo>
                  <a:cubicBezTo>
                    <a:pt x="297180" y="102870"/>
                    <a:pt x="288290" y="107950"/>
                    <a:pt x="278130" y="111760"/>
                  </a:cubicBezTo>
                  <a:cubicBezTo>
                    <a:pt x="267970" y="115570"/>
                    <a:pt x="257810" y="119380"/>
                    <a:pt x="247650" y="120650"/>
                  </a:cubicBezTo>
                  <a:cubicBezTo>
                    <a:pt x="238760" y="121920"/>
                    <a:pt x="228600" y="120650"/>
                    <a:pt x="219710" y="123190"/>
                  </a:cubicBezTo>
                  <a:cubicBezTo>
                    <a:pt x="210820" y="125730"/>
                    <a:pt x="201930" y="132080"/>
                    <a:pt x="193040" y="134620"/>
                  </a:cubicBezTo>
                  <a:cubicBezTo>
                    <a:pt x="184150" y="137160"/>
                    <a:pt x="175260" y="134620"/>
                    <a:pt x="166370" y="135890"/>
                  </a:cubicBezTo>
                  <a:cubicBezTo>
                    <a:pt x="157480" y="137160"/>
                    <a:pt x="144780" y="140970"/>
                    <a:pt x="142240" y="144780"/>
                  </a:cubicBezTo>
                  <a:cubicBezTo>
                    <a:pt x="140970" y="147320"/>
                    <a:pt x="143510" y="151130"/>
                    <a:pt x="142240" y="153670"/>
                  </a:cubicBezTo>
                  <a:cubicBezTo>
                    <a:pt x="140970" y="156210"/>
                    <a:pt x="139700" y="158750"/>
                    <a:pt x="138430" y="161290"/>
                  </a:cubicBezTo>
                  <a:cubicBezTo>
                    <a:pt x="137160" y="163830"/>
                    <a:pt x="135890" y="166370"/>
                    <a:pt x="133350" y="168910"/>
                  </a:cubicBezTo>
                  <a:cubicBezTo>
                    <a:pt x="132080" y="171450"/>
                    <a:pt x="129540" y="172720"/>
                    <a:pt x="127000" y="173990"/>
                  </a:cubicBezTo>
                  <a:cubicBezTo>
                    <a:pt x="124460" y="175260"/>
                    <a:pt x="121920" y="176530"/>
                    <a:pt x="119380" y="177800"/>
                  </a:cubicBezTo>
                  <a:cubicBezTo>
                    <a:pt x="116840" y="179070"/>
                    <a:pt x="113030" y="180340"/>
                    <a:pt x="110490" y="180340"/>
                  </a:cubicBezTo>
                  <a:cubicBezTo>
                    <a:pt x="107950" y="180340"/>
                    <a:pt x="105410" y="180340"/>
                    <a:pt x="102870" y="180340"/>
                  </a:cubicBezTo>
                  <a:cubicBezTo>
                    <a:pt x="100330" y="180340"/>
                    <a:pt x="96520" y="179070"/>
                    <a:pt x="93980" y="177800"/>
                  </a:cubicBezTo>
                  <a:cubicBezTo>
                    <a:pt x="91440" y="176530"/>
                    <a:pt x="88900" y="175260"/>
                    <a:pt x="86360" y="173990"/>
                  </a:cubicBezTo>
                  <a:cubicBezTo>
                    <a:pt x="83820" y="172720"/>
                    <a:pt x="81280" y="171450"/>
                    <a:pt x="80010" y="168910"/>
                  </a:cubicBezTo>
                  <a:cubicBezTo>
                    <a:pt x="77470" y="166370"/>
                    <a:pt x="76200" y="163830"/>
                    <a:pt x="74930" y="161290"/>
                  </a:cubicBezTo>
                  <a:cubicBezTo>
                    <a:pt x="73660" y="158750"/>
                    <a:pt x="72390" y="156210"/>
                    <a:pt x="71120" y="153670"/>
                  </a:cubicBezTo>
                  <a:cubicBezTo>
                    <a:pt x="69850" y="151130"/>
                    <a:pt x="71120" y="147320"/>
                    <a:pt x="71120" y="144780"/>
                  </a:cubicBezTo>
                  <a:cubicBezTo>
                    <a:pt x="71120" y="142240"/>
                    <a:pt x="71120" y="139700"/>
                    <a:pt x="71120" y="135890"/>
                  </a:cubicBezTo>
                  <a:cubicBezTo>
                    <a:pt x="71120" y="129540"/>
                    <a:pt x="71120" y="118110"/>
                    <a:pt x="71120" y="109220"/>
                  </a:cubicBezTo>
                  <a:cubicBezTo>
                    <a:pt x="71120" y="100330"/>
                    <a:pt x="71120" y="88900"/>
                    <a:pt x="71120" y="80010"/>
                  </a:cubicBezTo>
                  <a:cubicBezTo>
                    <a:pt x="71120" y="71120"/>
                    <a:pt x="71120" y="62230"/>
                    <a:pt x="73660" y="54610"/>
                  </a:cubicBezTo>
                  <a:cubicBezTo>
                    <a:pt x="76200" y="46990"/>
                    <a:pt x="81280" y="38100"/>
                    <a:pt x="87630" y="31750"/>
                  </a:cubicBezTo>
                  <a:cubicBezTo>
                    <a:pt x="93980" y="25400"/>
                    <a:pt x="101600" y="19050"/>
                    <a:pt x="109220" y="13970"/>
                  </a:cubicBezTo>
                  <a:cubicBezTo>
                    <a:pt x="116840" y="8890"/>
                    <a:pt x="124460" y="6350"/>
                    <a:pt x="133350" y="3810"/>
                  </a:cubicBezTo>
                  <a:cubicBezTo>
                    <a:pt x="143510" y="1270"/>
                    <a:pt x="154940" y="1270"/>
                    <a:pt x="165100" y="1270"/>
                  </a:cubicBezTo>
                  <a:cubicBezTo>
                    <a:pt x="173990" y="1270"/>
                    <a:pt x="182880" y="0"/>
                    <a:pt x="191770" y="2540"/>
                  </a:cubicBezTo>
                  <a:cubicBezTo>
                    <a:pt x="200660" y="5080"/>
                    <a:pt x="207010" y="13970"/>
                    <a:pt x="215900" y="17780"/>
                  </a:cubicBezTo>
                  <a:cubicBezTo>
                    <a:pt x="223520" y="21590"/>
                    <a:pt x="232410" y="24130"/>
                    <a:pt x="241300" y="26670"/>
                  </a:cubicBezTo>
                  <a:cubicBezTo>
                    <a:pt x="250190" y="30480"/>
                    <a:pt x="260350" y="35560"/>
                    <a:pt x="269240" y="36830"/>
                  </a:cubicBezTo>
                  <a:cubicBezTo>
                    <a:pt x="278130" y="38100"/>
                    <a:pt x="285750" y="38100"/>
                    <a:pt x="294640" y="36830"/>
                  </a:cubicBezTo>
                  <a:cubicBezTo>
                    <a:pt x="303530" y="35560"/>
                    <a:pt x="312420" y="33020"/>
                    <a:pt x="320040" y="29210"/>
                  </a:cubicBezTo>
                  <a:cubicBezTo>
                    <a:pt x="327660" y="26670"/>
                    <a:pt x="334010" y="20320"/>
                    <a:pt x="342900" y="17780"/>
                  </a:cubicBezTo>
                  <a:cubicBezTo>
                    <a:pt x="353060" y="15240"/>
                    <a:pt x="368300" y="12700"/>
                    <a:pt x="378460" y="13970"/>
                  </a:cubicBezTo>
                  <a:cubicBezTo>
                    <a:pt x="387350" y="15240"/>
                    <a:pt x="396240" y="19050"/>
                    <a:pt x="401320" y="25400"/>
                  </a:cubicBezTo>
                  <a:cubicBezTo>
                    <a:pt x="408940" y="34290"/>
                    <a:pt x="411480" y="52070"/>
                    <a:pt x="412750" y="64770"/>
                  </a:cubicBezTo>
                  <a:cubicBezTo>
                    <a:pt x="414020" y="74930"/>
                    <a:pt x="414020" y="85090"/>
                    <a:pt x="412750" y="95250"/>
                  </a:cubicBezTo>
                  <a:cubicBezTo>
                    <a:pt x="411480" y="105410"/>
                    <a:pt x="410210" y="114300"/>
                    <a:pt x="407670" y="124460"/>
                  </a:cubicBezTo>
                  <a:cubicBezTo>
                    <a:pt x="405130" y="134620"/>
                    <a:pt x="402590" y="146050"/>
                    <a:pt x="400050" y="156210"/>
                  </a:cubicBezTo>
                  <a:cubicBezTo>
                    <a:pt x="397510" y="166370"/>
                    <a:pt x="394970" y="179070"/>
                    <a:pt x="393700" y="185420"/>
                  </a:cubicBezTo>
                  <a:cubicBezTo>
                    <a:pt x="392430" y="189230"/>
                    <a:pt x="393700" y="191770"/>
                    <a:pt x="392430" y="194310"/>
                  </a:cubicBezTo>
                  <a:cubicBezTo>
                    <a:pt x="392430" y="196850"/>
                    <a:pt x="391160" y="199390"/>
                    <a:pt x="389890" y="201930"/>
                  </a:cubicBezTo>
                  <a:cubicBezTo>
                    <a:pt x="388620" y="204470"/>
                    <a:pt x="387350" y="207010"/>
                    <a:pt x="384810" y="209550"/>
                  </a:cubicBezTo>
                  <a:cubicBezTo>
                    <a:pt x="383540" y="212090"/>
                    <a:pt x="381000" y="213360"/>
                    <a:pt x="378460" y="214630"/>
                  </a:cubicBezTo>
                  <a:cubicBezTo>
                    <a:pt x="375920" y="215900"/>
                    <a:pt x="373380" y="217170"/>
                    <a:pt x="370840" y="218440"/>
                  </a:cubicBezTo>
                  <a:cubicBezTo>
                    <a:pt x="368300" y="219710"/>
                    <a:pt x="365760" y="220980"/>
                    <a:pt x="363220" y="220980"/>
                  </a:cubicBezTo>
                  <a:cubicBezTo>
                    <a:pt x="360680" y="220980"/>
                    <a:pt x="356870" y="220980"/>
                    <a:pt x="354330" y="220980"/>
                  </a:cubicBezTo>
                  <a:cubicBezTo>
                    <a:pt x="351790" y="220980"/>
                    <a:pt x="347980" y="219710"/>
                    <a:pt x="345440" y="218440"/>
                  </a:cubicBezTo>
                  <a:cubicBezTo>
                    <a:pt x="342900" y="217170"/>
                    <a:pt x="340360" y="215900"/>
                    <a:pt x="337820" y="214630"/>
                  </a:cubicBezTo>
                  <a:cubicBezTo>
                    <a:pt x="335280" y="213360"/>
                    <a:pt x="332740" y="212090"/>
                    <a:pt x="331470" y="209550"/>
                  </a:cubicBezTo>
                  <a:cubicBezTo>
                    <a:pt x="330200" y="207010"/>
                    <a:pt x="328930" y="204470"/>
                    <a:pt x="327660" y="201930"/>
                  </a:cubicBezTo>
                  <a:cubicBezTo>
                    <a:pt x="326390" y="199390"/>
                    <a:pt x="325120" y="196850"/>
                    <a:pt x="323850" y="194310"/>
                  </a:cubicBezTo>
                  <a:cubicBezTo>
                    <a:pt x="322580" y="191770"/>
                    <a:pt x="322580" y="189230"/>
                    <a:pt x="322580" y="185420"/>
                  </a:cubicBezTo>
                  <a:cubicBezTo>
                    <a:pt x="322580" y="181610"/>
                    <a:pt x="322580" y="177800"/>
                    <a:pt x="322580" y="172720"/>
                  </a:cubicBezTo>
                  <a:cubicBezTo>
                    <a:pt x="322580" y="165100"/>
                    <a:pt x="322580" y="153670"/>
                    <a:pt x="322580" y="144780"/>
                  </a:cubicBezTo>
                  <a:cubicBezTo>
                    <a:pt x="322580" y="134620"/>
                    <a:pt x="318770" y="115570"/>
                    <a:pt x="322580" y="114300"/>
                  </a:cubicBezTo>
                  <a:cubicBezTo>
                    <a:pt x="326390" y="111760"/>
                    <a:pt x="351790" y="133350"/>
                    <a:pt x="350520" y="138430"/>
                  </a:cubicBezTo>
                  <a:cubicBezTo>
                    <a:pt x="349250" y="142240"/>
                    <a:pt x="334010" y="143510"/>
                    <a:pt x="323850" y="144780"/>
                  </a:cubicBezTo>
                  <a:cubicBezTo>
                    <a:pt x="312420" y="146050"/>
                    <a:pt x="297180" y="143510"/>
                    <a:pt x="285750" y="146050"/>
                  </a:cubicBezTo>
                  <a:cubicBezTo>
                    <a:pt x="275590" y="147320"/>
                    <a:pt x="266700" y="152400"/>
                    <a:pt x="257810" y="154940"/>
                  </a:cubicBezTo>
                  <a:cubicBezTo>
                    <a:pt x="247650" y="157480"/>
                    <a:pt x="237490" y="160020"/>
                    <a:pt x="228600" y="162560"/>
                  </a:cubicBezTo>
                  <a:cubicBezTo>
                    <a:pt x="219710" y="165100"/>
                    <a:pt x="212090" y="166370"/>
                    <a:pt x="203200" y="168910"/>
                  </a:cubicBezTo>
                  <a:cubicBezTo>
                    <a:pt x="195580" y="171450"/>
                    <a:pt x="187960" y="175260"/>
                    <a:pt x="179070" y="177800"/>
                  </a:cubicBezTo>
                  <a:cubicBezTo>
                    <a:pt x="170180" y="180340"/>
                    <a:pt x="161290" y="184150"/>
                    <a:pt x="152400" y="186690"/>
                  </a:cubicBezTo>
                  <a:cubicBezTo>
                    <a:pt x="144780" y="189230"/>
                    <a:pt x="135890" y="191770"/>
                    <a:pt x="128270" y="194310"/>
                  </a:cubicBezTo>
                  <a:cubicBezTo>
                    <a:pt x="119380" y="198120"/>
                    <a:pt x="110490" y="201930"/>
                    <a:pt x="101600" y="205740"/>
                  </a:cubicBezTo>
                  <a:cubicBezTo>
                    <a:pt x="91440" y="209550"/>
                    <a:pt x="81280" y="213360"/>
                    <a:pt x="69850" y="214630"/>
                  </a:cubicBezTo>
                  <a:cubicBezTo>
                    <a:pt x="58420" y="215900"/>
                    <a:pt x="40640" y="215900"/>
                    <a:pt x="33020" y="215900"/>
                  </a:cubicBezTo>
                  <a:cubicBezTo>
                    <a:pt x="29210" y="215900"/>
                    <a:pt x="27940" y="214630"/>
                    <a:pt x="25400" y="214630"/>
                  </a:cubicBezTo>
                  <a:cubicBezTo>
                    <a:pt x="22860" y="213360"/>
                    <a:pt x="20320" y="213360"/>
                    <a:pt x="17780" y="212090"/>
                  </a:cubicBezTo>
                  <a:cubicBezTo>
                    <a:pt x="15240" y="210820"/>
                    <a:pt x="13970" y="209550"/>
                    <a:pt x="11430" y="208280"/>
                  </a:cubicBezTo>
                  <a:cubicBezTo>
                    <a:pt x="10160" y="207010"/>
                    <a:pt x="7620" y="205740"/>
                    <a:pt x="6350" y="203200"/>
                  </a:cubicBezTo>
                  <a:cubicBezTo>
                    <a:pt x="5080" y="200660"/>
                    <a:pt x="3810" y="198120"/>
                    <a:pt x="2540" y="195580"/>
                  </a:cubicBezTo>
                  <a:cubicBezTo>
                    <a:pt x="1270" y="193040"/>
                    <a:pt x="0" y="190500"/>
                    <a:pt x="0" y="187960"/>
                  </a:cubicBezTo>
                  <a:cubicBezTo>
                    <a:pt x="0" y="185420"/>
                    <a:pt x="0" y="182880"/>
                    <a:pt x="0" y="180340"/>
                  </a:cubicBezTo>
                  <a:cubicBezTo>
                    <a:pt x="0" y="177800"/>
                    <a:pt x="0" y="175260"/>
                    <a:pt x="1270" y="172720"/>
                  </a:cubicBezTo>
                  <a:cubicBezTo>
                    <a:pt x="1270" y="170180"/>
                    <a:pt x="2540" y="168910"/>
                    <a:pt x="3810" y="166370"/>
                  </a:cubicBezTo>
                  <a:cubicBezTo>
                    <a:pt x="5080" y="163830"/>
                    <a:pt x="7620" y="162560"/>
                    <a:pt x="8890" y="160020"/>
                  </a:cubicBezTo>
                  <a:cubicBezTo>
                    <a:pt x="10160" y="157480"/>
                    <a:pt x="12700" y="156210"/>
                    <a:pt x="15240" y="154940"/>
                  </a:cubicBezTo>
                  <a:cubicBezTo>
                    <a:pt x="17780" y="153670"/>
                    <a:pt x="20320" y="153670"/>
                    <a:pt x="22860" y="152400"/>
                  </a:cubicBezTo>
                  <a:cubicBezTo>
                    <a:pt x="25400" y="152400"/>
                    <a:pt x="26670" y="151130"/>
                    <a:pt x="30480" y="151130"/>
                  </a:cubicBezTo>
                  <a:cubicBezTo>
                    <a:pt x="35560" y="149860"/>
                    <a:pt x="44450" y="149860"/>
                    <a:pt x="52070" y="148590"/>
                  </a:cubicBezTo>
                  <a:cubicBezTo>
                    <a:pt x="60960" y="147320"/>
                    <a:pt x="71120" y="146050"/>
                    <a:pt x="81280" y="144780"/>
                  </a:cubicBezTo>
                  <a:cubicBezTo>
                    <a:pt x="92710" y="142240"/>
                    <a:pt x="105410" y="138430"/>
                    <a:pt x="116840" y="137160"/>
                  </a:cubicBezTo>
                  <a:cubicBezTo>
                    <a:pt x="127000" y="135890"/>
                    <a:pt x="134620" y="135890"/>
                    <a:pt x="144780" y="135890"/>
                  </a:cubicBezTo>
                  <a:cubicBezTo>
                    <a:pt x="154940" y="135890"/>
                    <a:pt x="167640" y="135890"/>
                    <a:pt x="177800" y="135890"/>
                  </a:cubicBezTo>
                  <a:cubicBezTo>
                    <a:pt x="187960" y="135890"/>
                    <a:pt x="195580" y="137160"/>
                    <a:pt x="205740" y="137160"/>
                  </a:cubicBezTo>
                  <a:cubicBezTo>
                    <a:pt x="215900" y="138430"/>
                    <a:pt x="227330" y="139700"/>
                    <a:pt x="238760" y="139700"/>
                  </a:cubicBezTo>
                  <a:cubicBezTo>
                    <a:pt x="252730" y="139700"/>
                    <a:pt x="267970" y="138430"/>
                    <a:pt x="281940" y="139700"/>
                  </a:cubicBezTo>
                  <a:cubicBezTo>
                    <a:pt x="294640" y="140970"/>
                    <a:pt x="307340" y="142240"/>
                    <a:pt x="317500" y="147320"/>
                  </a:cubicBezTo>
                  <a:cubicBezTo>
                    <a:pt x="327660" y="152400"/>
                    <a:pt x="340360" y="162560"/>
                    <a:pt x="345440" y="172720"/>
                  </a:cubicBezTo>
                  <a:cubicBezTo>
                    <a:pt x="350520" y="181610"/>
                    <a:pt x="350520" y="194310"/>
                    <a:pt x="349250" y="204470"/>
                  </a:cubicBezTo>
                  <a:cubicBezTo>
                    <a:pt x="347980" y="213360"/>
                    <a:pt x="341630" y="223520"/>
                    <a:pt x="335280" y="229870"/>
                  </a:cubicBezTo>
                  <a:cubicBezTo>
                    <a:pt x="328930" y="234950"/>
                    <a:pt x="318770" y="237490"/>
                    <a:pt x="309880" y="238760"/>
                  </a:cubicBezTo>
                  <a:cubicBezTo>
                    <a:pt x="300990" y="240030"/>
                    <a:pt x="293370" y="240030"/>
                    <a:pt x="284480" y="238760"/>
                  </a:cubicBezTo>
                  <a:cubicBezTo>
                    <a:pt x="275590" y="237490"/>
                    <a:pt x="267970" y="234950"/>
                    <a:pt x="259080" y="233680"/>
                  </a:cubicBezTo>
                  <a:cubicBezTo>
                    <a:pt x="250190" y="231140"/>
                    <a:pt x="242570" y="229870"/>
                    <a:pt x="233680" y="227330"/>
                  </a:cubicBezTo>
                  <a:cubicBezTo>
                    <a:pt x="226060" y="224790"/>
                    <a:pt x="217170" y="220980"/>
                    <a:pt x="209550" y="219710"/>
                  </a:cubicBezTo>
                  <a:cubicBezTo>
                    <a:pt x="201930" y="218440"/>
                    <a:pt x="191770" y="219710"/>
                    <a:pt x="186690" y="219710"/>
                  </a:cubicBezTo>
                  <a:cubicBezTo>
                    <a:pt x="184150" y="219710"/>
                    <a:pt x="182880" y="218440"/>
                    <a:pt x="180340" y="218440"/>
                  </a:cubicBezTo>
                  <a:cubicBezTo>
                    <a:pt x="179070" y="218440"/>
                    <a:pt x="176530" y="218440"/>
                    <a:pt x="175260" y="217170"/>
                  </a:cubicBezTo>
                  <a:cubicBezTo>
                    <a:pt x="173990" y="215900"/>
                    <a:pt x="171450" y="214630"/>
                    <a:pt x="170180" y="213360"/>
                  </a:cubicBezTo>
                  <a:cubicBezTo>
                    <a:pt x="168910" y="212090"/>
                    <a:pt x="166370" y="209550"/>
                    <a:pt x="165100" y="208280"/>
                  </a:cubicBezTo>
                  <a:cubicBezTo>
                    <a:pt x="163830" y="207010"/>
                    <a:pt x="162560" y="204470"/>
                    <a:pt x="162560" y="203200"/>
                  </a:cubicBezTo>
                  <a:cubicBezTo>
                    <a:pt x="161290" y="200660"/>
                    <a:pt x="161290" y="199390"/>
                    <a:pt x="161290" y="196850"/>
                  </a:cubicBezTo>
                  <a:cubicBezTo>
                    <a:pt x="161290" y="194310"/>
                    <a:pt x="161290" y="193040"/>
                    <a:pt x="161290" y="190500"/>
                  </a:cubicBezTo>
                  <a:cubicBezTo>
                    <a:pt x="161290" y="187960"/>
                    <a:pt x="162560" y="186690"/>
                    <a:pt x="162560" y="184150"/>
                  </a:cubicBezTo>
                  <a:cubicBezTo>
                    <a:pt x="163830" y="181610"/>
                    <a:pt x="163830" y="179070"/>
                    <a:pt x="165100" y="177800"/>
                  </a:cubicBezTo>
                  <a:cubicBezTo>
                    <a:pt x="166370" y="176530"/>
                    <a:pt x="168910" y="175260"/>
                    <a:pt x="170180" y="173990"/>
                  </a:cubicBezTo>
                  <a:cubicBezTo>
                    <a:pt x="171450" y="172720"/>
                    <a:pt x="173990" y="171450"/>
                    <a:pt x="175260" y="170180"/>
                  </a:cubicBezTo>
                  <a:cubicBezTo>
                    <a:pt x="176530" y="168910"/>
                    <a:pt x="179070" y="167640"/>
                    <a:pt x="180340" y="167640"/>
                  </a:cubicBezTo>
                  <a:cubicBezTo>
                    <a:pt x="182880" y="166370"/>
                    <a:pt x="186690" y="166370"/>
                    <a:pt x="186690" y="166370"/>
                  </a:cubicBezTo>
                </a:path>
              </a:pathLst>
            </a:custGeom>
            <a:solidFill>
              <a:srgbClr val="4A7BAE"/>
            </a:solidFill>
            <a:ln>
              <a:noFill/>
            </a:ln>
          </p:spPr>
        </p:sp>
      </p:grpSp>
      <p:grpSp>
        <p:nvGrpSpPr>
          <p:cNvPr name="Group 13" id="13"/>
          <p:cNvGrpSpPr/>
          <p:nvPr/>
        </p:nvGrpSpPr>
        <p:grpSpPr>
          <a:xfrm rot="0">
            <a:off x="13001625" y="6792278"/>
            <a:ext cx="114300" cy="115252"/>
            <a:chOff x="0" y="0"/>
            <a:chExt cx="152400" cy="153670"/>
          </a:xfrm>
        </p:grpSpPr>
        <p:sp>
          <p:nvSpPr>
            <p:cNvPr name="Freeform 14" id="14"/>
            <p:cNvSpPr/>
            <p:nvPr/>
          </p:nvSpPr>
          <p:spPr>
            <a:xfrm flipH="false" flipV="false" rot="0">
              <a:off x="50800" y="50800"/>
              <a:ext cx="50800" cy="52070"/>
            </a:xfrm>
            <a:custGeom>
              <a:avLst/>
              <a:gdLst/>
              <a:ahLst/>
              <a:cxnLst/>
              <a:rect r="r" b="b" t="t" l="l"/>
              <a:pathLst>
                <a:path h="52070" w="50800">
                  <a:moveTo>
                    <a:pt x="50800" y="26670"/>
                  </a:moveTo>
                  <a:cubicBezTo>
                    <a:pt x="48260" y="36830"/>
                    <a:pt x="46990" y="39370"/>
                    <a:pt x="45720" y="41910"/>
                  </a:cubicBezTo>
                  <a:cubicBezTo>
                    <a:pt x="44450" y="44450"/>
                    <a:pt x="41910" y="46990"/>
                    <a:pt x="39370" y="48260"/>
                  </a:cubicBezTo>
                  <a:cubicBezTo>
                    <a:pt x="36830" y="49530"/>
                    <a:pt x="35560" y="50800"/>
                    <a:pt x="33020" y="50800"/>
                  </a:cubicBezTo>
                  <a:cubicBezTo>
                    <a:pt x="30480" y="52070"/>
                    <a:pt x="26670" y="52070"/>
                    <a:pt x="24130" y="52070"/>
                  </a:cubicBezTo>
                  <a:cubicBezTo>
                    <a:pt x="21590" y="52070"/>
                    <a:pt x="19050" y="52070"/>
                    <a:pt x="16510" y="50800"/>
                  </a:cubicBezTo>
                  <a:cubicBezTo>
                    <a:pt x="13970" y="49530"/>
                    <a:pt x="11430" y="48260"/>
                    <a:pt x="8890" y="45720"/>
                  </a:cubicBezTo>
                  <a:cubicBezTo>
                    <a:pt x="6350" y="44450"/>
                    <a:pt x="5080" y="41910"/>
                    <a:pt x="3810" y="39370"/>
                  </a:cubicBezTo>
                  <a:cubicBezTo>
                    <a:pt x="2540" y="36830"/>
                    <a:pt x="2540" y="34290"/>
                    <a:pt x="1270" y="31750"/>
                  </a:cubicBezTo>
                  <a:cubicBezTo>
                    <a:pt x="1270" y="29210"/>
                    <a:pt x="0" y="26670"/>
                    <a:pt x="0" y="24130"/>
                  </a:cubicBezTo>
                  <a:cubicBezTo>
                    <a:pt x="0" y="21590"/>
                    <a:pt x="1270" y="19050"/>
                    <a:pt x="2540" y="16510"/>
                  </a:cubicBezTo>
                  <a:cubicBezTo>
                    <a:pt x="3810" y="13970"/>
                    <a:pt x="5080" y="11430"/>
                    <a:pt x="7620" y="8890"/>
                  </a:cubicBezTo>
                  <a:cubicBezTo>
                    <a:pt x="8890" y="6350"/>
                    <a:pt x="11430" y="5080"/>
                    <a:pt x="13970" y="3810"/>
                  </a:cubicBezTo>
                  <a:cubicBezTo>
                    <a:pt x="16510" y="2540"/>
                    <a:pt x="19050" y="1270"/>
                    <a:pt x="21590" y="1270"/>
                  </a:cubicBezTo>
                  <a:cubicBezTo>
                    <a:pt x="24130" y="1270"/>
                    <a:pt x="26670" y="1270"/>
                    <a:pt x="29210" y="1270"/>
                  </a:cubicBezTo>
                  <a:cubicBezTo>
                    <a:pt x="31750" y="1270"/>
                    <a:pt x="35560" y="2540"/>
                    <a:pt x="38100" y="3810"/>
                  </a:cubicBezTo>
                  <a:cubicBezTo>
                    <a:pt x="40640" y="5080"/>
                    <a:pt x="43180" y="6350"/>
                    <a:pt x="44450" y="8890"/>
                  </a:cubicBezTo>
                  <a:cubicBezTo>
                    <a:pt x="45720" y="11430"/>
                    <a:pt x="46990" y="13970"/>
                    <a:pt x="48260" y="16510"/>
                  </a:cubicBezTo>
                  <a:cubicBezTo>
                    <a:pt x="49530" y="19050"/>
                    <a:pt x="50800" y="21590"/>
                    <a:pt x="50800" y="24130"/>
                  </a:cubicBezTo>
                  <a:cubicBezTo>
                    <a:pt x="50800" y="26670"/>
                    <a:pt x="50800" y="29210"/>
                    <a:pt x="50800" y="31750"/>
                  </a:cubicBezTo>
                  <a:cubicBezTo>
                    <a:pt x="50800" y="34290"/>
                    <a:pt x="48260" y="36830"/>
                    <a:pt x="46990" y="39370"/>
                  </a:cubicBezTo>
                  <a:cubicBezTo>
                    <a:pt x="45720" y="41910"/>
                    <a:pt x="43180" y="44450"/>
                    <a:pt x="41910" y="45720"/>
                  </a:cubicBezTo>
                  <a:cubicBezTo>
                    <a:pt x="40640" y="48260"/>
                    <a:pt x="38100" y="49530"/>
                    <a:pt x="35560" y="50800"/>
                  </a:cubicBezTo>
                  <a:cubicBezTo>
                    <a:pt x="33020" y="52070"/>
                    <a:pt x="29210" y="52070"/>
                    <a:pt x="26670" y="52070"/>
                  </a:cubicBezTo>
                  <a:cubicBezTo>
                    <a:pt x="24130" y="52070"/>
                    <a:pt x="21590" y="50800"/>
                    <a:pt x="19050" y="50800"/>
                  </a:cubicBezTo>
                  <a:cubicBezTo>
                    <a:pt x="16510" y="49530"/>
                    <a:pt x="13970" y="49530"/>
                    <a:pt x="11430" y="48260"/>
                  </a:cubicBezTo>
                  <a:cubicBezTo>
                    <a:pt x="8890" y="46990"/>
                    <a:pt x="6350" y="44450"/>
                    <a:pt x="5080" y="41910"/>
                  </a:cubicBezTo>
                  <a:cubicBezTo>
                    <a:pt x="3810" y="39370"/>
                    <a:pt x="2540" y="36830"/>
                    <a:pt x="1270" y="34290"/>
                  </a:cubicBezTo>
                  <a:cubicBezTo>
                    <a:pt x="0" y="31750"/>
                    <a:pt x="0" y="26670"/>
                    <a:pt x="0" y="26670"/>
                  </a:cubicBezTo>
                  <a:cubicBezTo>
                    <a:pt x="0" y="26670"/>
                    <a:pt x="0" y="22860"/>
                    <a:pt x="0" y="20320"/>
                  </a:cubicBezTo>
                  <a:cubicBezTo>
                    <a:pt x="0" y="19050"/>
                    <a:pt x="1270" y="16510"/>
                    <a:pt x="2540" y="15240"/>
                  </a:cubicBezTo>
                  <a:cubicBezTo>
                    <a:pt x="3810" y="13970"/>
                    <a:pt x="5080" y="11430"/>
                    <a:pt x="6350" y="10160"/>
                  </a:cubicBezTo>
                  <a:cubicBezTo>
                    <a:pt x="7620" y="8890"/>
                    <a:pt x="8890" y="6350"/>
                    <a:pt x="10160" y="5080"/>
                  </a:cubicBezTo>
                  <a:cubicBezTo>
                    <a:pt x="11430" y="3810"/>
                    <a:pt x="13970" y="3810"/>
                    <a:pt x="15240" y="2540"/>
                  </a:cubicBezTo>
                  <a:cubicBezTo>
                    <a:pt x="17780" y="1270"/>
                    <a:pt x="19050" y="0"/>
                    <a:pt x="21590" y="0"/>
                  </a:cubicBezTo>
                  <a:cubicBezTo>
                    <a:pt x="24130" y="0"/>
                    <a:pt x="25400" y="0"/>
                    <a:pt x="27940" y="0"/>
                  </a:cubicBezTo>
                  <a:cubicBezTo>
                    <a:pt x="30480" y="0"/>
                    <a:pt x="31750" y="0"/>
                    <a:pt x="34290" y="1270"/>
                  </a:cubicBezTo>
                  <a:cubicBezTo>
                    <a:pt x="35560" y="1270"/>
                    <a:pt x="38100" y="2540"/>
                    <a:pt x="39370" y="3810"/>
                  </a:cubicBezTo>
                  <a:cubicBezTo>
                    <a:pt x="40640" y="5080"/>
                    <a:pt x="43180" y="6350"/>
                    <a:pt x="44450" y="7620"/>
                  </a:cubicBezTo>
                  <a:cubicBezTo>
                    <a:pt x="45720" y="8890"/>
                    <a:pt x="46990" y="11430"/>
                    <a:pt x="48260" y="12700"/>
                  </a:cubicBezTo>
                  <a:cubicBezTo>
                    <a:pt x="49530" y="15240"/>
                    <a:pt x="49530" y="16510"/>
                    <a:pt x="49530" y="19050"/>
                  </a:cubicBezTo>
                  <a:cubicBezTo>
                    <a:pt x="49530" y="20320"/>
                    <a:pt x="50800" y="24130"/>
                    <a:pt x="50800" y="24130"/>
                  </a:cubicBezTo>
                </a:path>
              </a:pathLst>
            </a:custGeom>
            <a:solidFill>
              <a:srgbClr val="FFFFFF">
                <a:alpha val="51765"/>
              </a:srgbClr>
            </a:solidFill>
            <a:ln>
              <a:noFill/>
            </a:ln>
          </p:spPr>
        </p:sp>
      </p:grpSp>
      <p:grpSp>
        <p:nvGrpSpPr>
          <p:cNvPr name="Group 15" id="15"/>
          <p:cNvGrpSpPr/>
          <p:nvPr/>
        </p:nvGrpSpPr>
        <p:grpSpPr>
          <a:xfrm rot="0">
            <a:off x="12941618" y="6755130"/>
            <a:ext cx="116205" cy="120015"/>
            <a:chOff x="0" y="0"/>
            <a:chExt cx="154940" cy="160020"/>
          </a:xfrm>
        </p:grpSpPr>
        <p:sp>
          <p:nvSpPr>
            <p:cNvPr name="Freeform 16" id="16"/>
            <p:cNvSpPr/>
            <p:nvPr/>
          </p:nvSpPr>
          <p:spPr>
            <a:xfrm flipH="false" flipV="false" rot="0">
              <a:off x="50800" y="50800"/>
              <a:ext cx="53340" cy="58420"/>
            </a:xfrm>
            <a:custGeom>
              <a:avLst/>
              <a:gdLst/>
              <a:ahLst/>
              <a:cxnLst/>
              <a:rect r="r" b="b" t="t" l="l"/>
              <a:pathLst>
                <a:path h="58420" w="53340">
                  <a:moveTo>
                    <a:pt x="1270" y="33020"/>
                  </a:moveTo>
                  <a:cubicBezTo>
                    <a:pt x="0" y="24130"/>
                    <a:pt x="1270" y="22860"/>
                    <a:pt x="1270" y="20320"/>
                  </a:cubicBezTo>
                  <a:cubicBezTo>
                    <a:pt x="2540" y="17780"/>
                    <a:pt x="2540" y="16510"/>
                    <a:pt x="3810" y="13970"/>
                  </a:cubicBezTo>
                  <a:cubicBezTo>
                    <a:pt x="5080" y="12700"/>
                    <a:pt x="6350" y="10160"/>
                    <a:pt x="7620" y="8890"/>
                  </a:cubicBezTo>
                  <a:cubicBezTo>
                    <a:pt x="8890" y="7620"/>
                    <a:pt x="10160" y="6350"/>
                    <a:pt x="11430" y="5080"/>
                  </a:cubicBezTo>
                  <a:cubicBezTo>
                    <a:pt x="12700" y="3810"/>
                    <a:pt x="15240" y="3810"/>
                    <a:pt x="17780" y="2540"/>
                  </a:cubicBezTo>
                  <a:cubicBezTo>
                    <a:pt x="20320" y="1270"/>
                    <a:pt x="21590" y="0"/>
                    <a:pt x="24130" y="0"/>
                  </a:cubicBezTo>
                  <a:cubicBezTo>
                    <a:pt x="25400" y="0"/>
                    <a:pt x="27940" y="0"/>
                    <a:pt x="29210" y="0"/>
                  </a:cubicBezTo>
                  <a:cubicBezTo>
                    <a:pt x="31750" y="0"/>
                    <a:pt x="33020" y="1270"/>
                    <a:pt x="35560" y="2540"/>
                  </a:cubicBezTo>
                  <a:cubicBezTo>
                    <a:pt x="38100" y="3810"/>
                    <a:pt x="40640" y="3810"/>
                    <a:pt x="41910" y="5080"/>
                  </a:cubicBezTo>
                  <a:cubicBezTo>
                    <a:pt x="43180" y="6350"/>
                    <a:pt x="44450" y="7620"/>
                    <a:pt x="45720" y="8890"/>
                  </a:cubicBezTo>
                  <a:cubicBezTo>
                    <a:pt x="46990" y="10160"/>
                    <a:pt x="48260" y="12700"/>
                    <a:pt x="49530" y="13970"/>
                  </a:cubicBezTo>
                  <a:cubicBezTo>
                    <a:pt x="50800" y="16510"/>
                    <a:pt x="50800" y="17780"/>
                    <a:pt x="52070" y="20320"/>
                  </a:cubicBezTo>
                  <a:cubicBezTo>
                    <a:pt x="52070" y="22860"/>
                    <a:pt x="53340" y="24130"/>
                    <a:pt x="53340" y="26670"/>
                  </a:cubicBezTo>
                  <a:cubicBezTo>
                    <a:pt x="53340" y="29210"/>
                    <a:pt x="52070" y="31750"/>
                    <a:pt x="50800" y="34290"/>
                  </a:cubicBezTo>
                  <a:cubicBezTo>
                    <a:pt x="49530" y="36830"/>
                    <a:pt x="48260" y="39370"/>
                    <a:pt x="46990" y="41910"/>
                  </a:cubicBezTo>
                  <a:cubicBezTo>
                    <a:pt x="45720" y="44450"/>
                    <a:pt x="44450" y="46990"/>
                    <a:pt x="41910" y="48260"/>
                  </a:cubicBezTo>
                  <a:cubicBezTo>
                    <a:pt x="39370" y="49530"/>
                    <a:pt x="36830" y="50800"/>
                    <a:pt x="34290" y="52070"/>
                  </a:cubicBezTo>
                  <a:cubicBezTo>
                    <a:pt x="31750" y="53340"/>
                    <a:pt x="27940" y="52070"/>
                    <a:pt x="25400" y="52070"/>
                  </a:cubicBezTo>
                  <a:cubicBezTo>
                    <a:pt x="22860" y="52070"/>
                    <a:pt x="19050" y="52070"/>
                    <a:pt x="16510" y="50800"/>
                  </a:cubicBezTo>
                  <a:cubicBezTo>
                    <a:pt x="13970" y="49530"/>
                    <a:pt x="12700" y="46990"/>
                    <a:pt x="10160" y="45720"/>
                  </a:cubicBezTo>
                  <a:cubicBezTo>
                    <a:pt x="7620" y="43180"/>
                    <a:pt x="5080" y="41910"/>
                    <a:pt x="3810" y="39370"/>
                  </a:cubicBezTo>
                  <a:cubicBezTo>
                    <a:pt x="2540" y="36830"/>
                    <a:pt x="1270" y="34290"/>
                    <a:pt x="1270" y="31750"/>
                  </a:cubicBezTo>
                  <a:cubicBezTo>
                    <a:pt x="1270" y="29210"/>
                    <a:pt x="1270" y="26670"/>
                    <a:pt x="1270" y="24130"/>
                  </a:cubicBezTo>
                  <a:cubicBezTo>
                    <a:pt x="1270" y="21590"/>
                    <a:pt x="1270" y="17780"/>
                    <a:pt x="2540" y="15240"/>
                  </a:cubicBezTo>
                  <a:cubicBezTo>
                    <a:pt x="3810" y="12700"/>
                    <a:pt x="5080" y="11430"/>
                    <a:pt x="7620" y="8890"/>
                  </a:cubicBezTo>
                  <a:cubicBezTo>
                    <a:pt x="8890" y="6350"/>
                    <a:pt x="11430" y="5080"/>
                    <a:pt x="13970" y="3810"/>
                  </a:cubicBezTo>
                  <a:cubicBezTo>
                    <a:pt x="16510" y="2540"/>
                    <a:pt x="20320" y="1270"/>
                    <a:pt x="22860" y="1270"/>
                  </a:cubicBezTo>
                  <a:cubicBezTo>
                    <a:pt x="25400" y="1270"/>
                    <a:pt x="27940" y="1270"/>
                    <a:pt x="30480" y="1270"/>
                  </a:cubicBezTo>
                  <a:cubicBezTo>
                    <a:pt x="33020" y="1270"/>
                    <a:pt x="36830" y="2540"/>
                    <a:pt x="39370" y="3810"/>
                  </a:cubicBezTo>
                  <a:cubicBezTo>
                    <a:pt x="41910" y="5080"/>
                    <a:pt x="44450" y="7620"/>
                    <a:pt x="45720" y="8890"/>
                  </a:cubicBezTo>
                  <a:cubicBezTo>
                    <a:pt x="48260" y="11430"/>
                    <a:pt x="49530" y="12700"/>
                    <a:pt x="50800" y="15240"/>
                  </a:cubicBezTo>
                  <a:cubicBezTo>
                    <a:pt x="52070" y="17780"/>
                    <a:pt x="52070" y="21590"/>
                    <a:pt x="52070" y="24130"/>
                  </a:cubicBezTo>
                  <a:cubicBezTo>
                    <a:pt x="52070" y="26670"/>
                    <a:pt x="52070" y="29210"/>
                    <a:pt x="52070" y="31750"/>
                  </a:cubicBezTo>
                  <a:cubicBezTo>
                    <a:pt x="52070" y="34290"/>
                    <a:pt x="50800" y="36830"/>
                    <a:pt x="49530" y="39370"/>
                  </a:cubicBezTo>
                  <a:cubicBezTo>
                    <a:pt x="48260" y="41910"/>
                    <a:pt x="45720" y="43180"/>
                    <a:pt x="43180" y="45720"/>
                  </a:cubicBezTo>
                  <a:cubicBezTo>
                    <a:pt x="40640" y="46990"/>
                    <a:pt x="39370" y="49530"/>
                    <a:pt x="36830" y="50800"/>
                  </a:cubicBezTo>
                  <a:cubicBezTo>
                    <a:pt x="34290" y="52070"/>
                    <a:pt x="30480" y="52070"/>
                    <a:pt x="27940" y="52070"/>
                  </a:cubicBezTo>
                  <a:cubicBezTo>
                    <a:pt x="25400" y="52070"/>
                    <a:pt x="22860" y="52070"/>
                    <a:pt x="20320" y="52070"/>
                  </a:cubicBezTo>
                  <a:cubicBezTo>
                    <a:pt x="17780" y="52070"/>
                    <a:pt x="13970" y="49530"/>
                    <a:pt x="11430" y="48260"/>
                  </a:cubicBezTo>
                  <a:cubicBezTo>
                    <a:pt x="8890" y="46990"/>
                    <a:pt x="7620" y="44450"/>
                    <a:pt x="6350" y="41910"/>
                  </a:cubicBezTo>
                  <a:cubicBezTo>
                    <a:pt x="5080" y="39370"/>
                    <a:pt x="3810" y="36830"/>
                    <a:pt x="2540" y="34290"/>
                  </a:cubicBezTo>
                  <a:cubicBezTo>
                    <a:pt x="1270" y="31750"/>
                    <a:pt x="0" y="26670"/>
                    <a:pt x="0" y="26670"/>
                  </a:cubicBezTo>
                  <a:cubicBezTo>
                    <a:pt x="0" y="26670"/>
                    <a:pt x="1270" y="22860"/>
                    <a:pt x="1270" y="20320"/>
                  </a:cubicBezTo>
                  <a:cubicBezTo>
                    <a:pt x="2540" y="17780"/>
                    <a:pt x="2540" y="16510"/>
                    <a:pt x="3810" y="13970"/>
                  </a:cubicBezTo>
                  <a:cubicBezTo>
                    <a:pt x="5080" y="12700"/>
                    <a:pt x="6350" y="10160"/>
                    <a:pt x="7620" y="8890"/>
                  </a:cubicBezTo>
                  <a:cubicBezTo>
                    <a:pt x="8890" y="7620"/>
                    <a:pt x="10160" y="6350"/>
                    <a:pt x="11430" y="5080"/>
                  </a:cubicBezTo>
                  <a:cubicBezTo>
                    <a:pt x="12700" y="3810"/>
                    <a:pt x="15240" y="3810"/>
                    <a:pt x="17780" y="2540"/>
                  </a:cubicBezTo>
                  <a:cubicBezTo>
                    <a:pt x="20320" y="1270"/>
                    <a:pt x="21590" y="0"/>
                    <a:pt x="24130" y="0"/>
                  </a:cubicBezTo>
                  <a:cubicBezTo>
                    <a:pt x="25400" y="0"/>
                    <a:pt x="27940" y="0"/>
                    <a:pt x="29210" y="0"/>
                  </a:cubicBezTo>
                  <a:cubicBezTo>
                    <a:pt x="31750" y="0"/>
                    <a:pt x="33020" y="1270"/>
                    <a:pt x="35560" y="2540"/>
                  </a:cubicBezTo>
                  <a:cubicBezTo>
                    <a:pt x="38100" y="3810"/>
                    <a:pt x="40640" y="3810"/>
                    <a:pt x="41910" y="5080"/>
                  </a:cubicBezTo>
                  <a:cubicBezTo>
                    <a:pt x="43180" y="6350"/>
                    <a:pt x="44450" y="7620"/>
                    <a:pt x="45720" y="8890"/>
                  </a:cubicBezTo>
                  <a:cubicBezTo>
                    <a:pt x="46990" y="10160"/>
                    <a:pt x="48260" y="12700"/>
                    <a:pt x="49530" y="13970"/>
                  </a:cubicBezTo>
                  <a:cubicBezTo>
                    <a:pt x="50800" y="16510"/>
                    <a:pt x="50800" y="17780"/>
                    <a:pt x="52070" y="20320"/>
                  </a:cubicBezTo>
                  <a:cubicBezTo>
                    <a:pt x="52070" y="22860"/>
                    <a:pt x="53340" y="24130"/>
                    <a:pt x="53340" y="26670"/>
                  </a:cubicBezTo>
                  <a:cubicBezTo>
                    <a:pt x="53340" y="29210"/>
                    <a:pt x="52070" y="30480"/>
                    <a:pt x="52070" y="33020"/>
                  </a:cubicBezTo>
                  <a:cubicBezTo>
                    <a:pt x="52070" y="35560"/>
                    <a:pt x="52070" y="36830"/>
                    <a:pt x="52070" y="39370"/>
                  </a:cubicBezTo>
                  <a:cubicBezTo>
                    <a:pt x="52070" y="40640"/>
                    <a:pt x="50800" y="43180"/>
                    <a:pt x="49530" y="44450"/>
                  </a:cubicBezTo>
                  <a:cubicBezTo>
                    <a:pt x="48260" y="45720"/>
                    <a:pt x="46990" y="48260"/>
                    <a:pt x="45720" y="49530"/>
                  </a:cubicBezTo>
                  <a:cubicBezTo>
                    <a:pt x="44450" y="50800"/>
                    <a:pt x="43180" y="53340"/>
                    <a:pt x="41910" y="54610"/>
                  </a:cubicBezTo>
                  <a:cubicBezTo>
                    <a:pt x="40640" y="55880"/>
                    <a:pt x="38100" y="55880"/>
                    <a:pt x="35560" y="57150"/>
                  </a:cubicBezTo>
                  <a:cubicBezTo>
                    <a:pt x="33020" y="57150"/>
                    <a:pt x="31750" y="58420"/>
                    <a:pt x="29210" y="58420"/>
                  </a:cubicBezTo>
                  <a:cubicBezTo>
                    <a:pt x="27940" y="58420"/>
                    <a:pt x="25400" y="58420"/>
                    <a:pt x="24130" y="58420"/>
                  </a:cubicBezTo>
                  <a:cubicBezTo>
                    <a:pt x="21590" y="58420"/>
                    <a:pt x="20320" y="57150"/>
                    <a:pt x="17780" y="57150"/>
                  </a:cubicBezTo>
                  <a:cubicBezTo>
                    <a:pt x="15240" y="55880"/>
                    <a:pt x="12700" y="55880"/>
                    <a:pt x="11430" y="54610"/>
                  </a:cubicBezTo>
                  <a:cubicBezTo>
                    <a:pt x="10160" y="53340"/>
                    <a:pt x="8890" y="50800"/>
                    <a:pt x="7620" y="49530"/>
                  </a:cubicBezTo>
                  <a:cubicBezTo>
                    <a:pt x="6350" y="48260"/>
                    <a:pt x="5080" y="45720"/>
                    <a:pt x="3810" y="44450"/>
                  </a:cubicBezTo>
                  <a:cubicBezTo>
                    <a:pt x="2540" y="43180"/>
                    <a:pt x="1270" y="40640"/>
                    <a:pt x="1270" y="39370"/>
                  </a:cubicBezTo>
                  <a:cubicBezTo>
                    <a:pt x="1270" y="36830"/>
                    <a:pt x="1270" y="33020"/>
                    <a:pt x="1270" y="33020"/>
                  </a:cubicBezTo>
                </a:path>
              </a:pathLst>
            </a:custGeom>
            <a:solidFill>
              <a:srgbClr val="FFFFFF">
                <a:alpha val="51765"/>
              </a:srgbClr>
            </a:solidFill>
            <a:ln>
              <a:noFill/>
            </a:ln>
          </p:spPr>
        </p:sp>
      </p:grpSp>
      <p:grpSp>
        <p:nvGrpSpPr>
          <p:cNvPr name="Group 17" id="17"/>
          <p:cNvGrpSpPr/>
          <p:nvPr/>
        </p:nvGrpSpPr>
        <p:grpSpPr>
          <a:xfrm rot="0">
            <a:off x="12974955" y="6708457"/>
            <a:ext cx="157162" cy="157162"/>
            <a:chOff x="0" y="0"/>
            <a:chExt cx="209550" cy="209550"/>
          </a:xfrm>
        </p:grpSpPr>
        <p:sp>
          <p:nvSpPr>
            <p:cNvPr name="Freeform 18" id="18"/>
            <p:cNvSpPr/>
            <p:nvPr/>
          </p:nvSpPr>
          <p:spPr>
            <a:xfrm flipH="false" flipV="false" rot="0">
              <a:off x="50800" y="50800"/>
              <a:ext cx="107950" cy="107950"/>
            </a:xfrm>
            <a:custGeom>
              <a:avLst/>
              <a:gdLst/>
              <a:ahLst/>
              <a:cxnLst/>
              <a:rect r="r" b="b" t="t" l="l"/>
              <a:pathLst>
                <a:path h="107950" w="107950">
                  <a:moveTo>
                    <a:pt x="54610" y="57150"/>
                  </a:moveTo>
                  <a:cubicBezTo>
                    <a:pt x="54610" y="76200"/>
                    <a:pt x="55880" y="78740"/>
                    <a:pt x="55880" y="81280"/>
                  </a:cubicBezTo>
                  <a:cubicBezTo>
                    <a:pt x="55880" y="83820"/>
                    <a:pt x="54610" y="85090"/>
                    <a:pt x="54610" y="87630"/>
                  </a:cubicBezTo>
                  <a:cubicBezTo>
                    <a:pt x="53340" y="90170"/>
                    <a:pt x="53340" y="91440"/>
                    <a:pt x="52070" y="93980"/>
                  </a:cubicBezTo>
                  <a:cubicBezTo>
                    <a:pt x="50800" y="95250"/>
                    <a:pt x="49530" y="97790"/>
                    <a:pt x="48260" y="99060"/>
                  </a:cubicBezTo>
                  <a:cubicBezTo>
                    <a:pt x="46990" y="100330"/>
                    <a:pt x="44450" y="101600"/>
                    <a:pt x="43180" y="102870"/>
                  </a:cubicBezTo>
                  <a:cubicBezTo>
                    <a:pt x="41910" y="104140"/>
                    <a:pt x="39370" y="105410"/>
                    <a:pt x="38100" y="106680"/>
                  </a:cubicBezTo>
                  <a:cubicBezTo>
                    <a:pt x="35560" y="107950"/>
                    <a:pt x="34290" y="107950"/>
                    <a:pt x="31750" y="107950"/>
                  </a:cubicBezTo>
                  <a:cubicBezTo>
                    <a:pt x="29210" y="107950"/>
                    <a:pt x="27940" y="107950"/>
                    <a:pt x="25400" y="107950"/>
                  </a:cubicBezTo>
                  <a:cubicBezTo>
                    <a:pt x="22860" y="107950"/>
                    <a:pt x="21590" y="107950"/>
                    <a:pt x="19050" y="106680"/>
                  </a:cubicBezTo>
                  <a:cubicBezTo>
                    <a:pt x="16510" y="105410"/>
                    <a:pt x="15240" y="104140"/>
                    <a:pt x="12700" y="102870"/>
                  </a:cubicBezTo>
                  <a:cubicBezTo>
                    <a:pt x="11430" y="101600"/>
                    <a:pt x="8890" y="100330"/>
                    <a:pt x="7620" y="99060"/>
                  </a:cubicBezTo>
                  <a:cubicBezTo>
                    <a:pt x="6350" y="97790"/>
                    <a:pt x="5080" y="95250"/>
                    <a:pt x="3810" y="93980"/>
                  </a:cubicBezTo>
                  <a:cubicBezTo>
                    <a:pt x="2540" y="91440"/>
                    <a:pt x="1270" y="90170"/>
                    <a:pt x="1270" y="87630"/>
                  </a:cubicBezTo>
                  <a:cubicBezTo>
                    <a:pt x="1270" y="85090"/>
                    <a:pt x="0" y="83820"/>
                    <a:pt x="1270" y="81280"/>
                  </a:cubicBezTo>
                  <a:cubicBezTo>
                    <a:pt x="2540" y="76200"/>
                    <a:pt x="11430" y="67310"/>
                    <a:pt x="19050" y="58420"/>
                  </a:cubicBezTo>
                  <a:cubicBezTo>
                    <a:pt x="31750" y="43180"/>
                    <a:pt x="58420" y="8890"/>
                    <a:pt x="69850" y="2540"/>
                  </a:cubicBezTo>
                  <a:cubicBezTo>
                    <a:pt x="73660" y="0"/>
                    <a:pt x="76200" y="0"/>
                    <a:pt x="80010" y="0"/>
                  </a:cubicBezTo>
                  <a:cubicBezTo>
                    <a:pt x="82550" y="0"/>
                    <a:pt x="86360" y="0"/>
                    <a:pt x="88900" y="1270"/>
                  </a:cubicBezTo>
                  <a:cubicBezTo>
                    <a:pt x="91440" y="2540"/>
                    <a:pt x="93980" y="3810"/>
                    <a:pt x="96520" y="6350"/>
                  </a:cubicBezTo>
                  <a:cubicBezTo>
                    <a:pt x="99060" y="7620"/>
                    <a:pt x="101600" y="10160"/>
                    <a:pt x="102870" y="12700"/>
                  </a:cubicBezTo>
                  <a:cubicBezTo>
                    <a:pt x="104140" y="15240"/>
                    <a:pt x="105410" y="17780"/>
                    <a:pt x="106680" y="20320"/>
                  </a:cubicBezTo>
                  <a:cubicBezTo>
                    <a:pt x="107950" y="22860"/>
                    <a:pt x="107950" y="26670"/>
                    <a:pt x="107950" y="29210"/>
                  </a:cubicBezTo>
                  <a:cubicBezTo>
                    <a:pt x="107950" y="31750"/>
                    <a:pt x="107950" y="35560"/>
                    <a:pt x="106680" y="38100"/>
                  </a:cubicBezTo>
                  <a:cubicBezTo>
                    <a:pt x="105410" y="40640"/>
                    <a:pt x="104140" y="44450"/>
                    <a:pt x="101600" y="46990"/>
                  </a:cubicBezTo>
                  <a:cubicBezTo>
                    <a:pt x="100330" y="49530"/>
                    <a:pt x="97790" y="50800"/>
                    <a:pt x="95250" y="52070"/>
                  </a:cubicBezTo>
                  <a:cubicBezTo>
                    <a:pt x="92710" y="53340"/>
                    <a:pt x="88900" y="54610"/>
                    <a:pt x="86360" y="55880"/>
                  </a:cubicBezTo>
                  <a:cubicBezTo>
                    <a:pt x="83820" y="57150"/>
                    <a:pt x="80010" y="57150"/>
                    <a:pt x="77470" y="57150"/>
                  </a:cubicBezTo>
                  <a:cubicBezTo>
                    <a:pt x="74930" y="57150"/>
                    <a:pt x="71120" y="55880"/>
                    <a:pt x="68580" y="54610"/>
                  </a:cubicBezTo>
                  <a:cubicBezTo>
                    <a:pt x="66040" y="53340"/>
                    <a:pt x="63500" y="52070"/>
                    <a:pt x="60960" y="49530"/>
                  </a:cubicBezTo>
                  <a:cubicBezTo>
                    <a:pt x="58420" y="46990"/>
                    <a:pt x="57150" y="44450"/>
                    <a:pt x="55880" y="41910"/>
                  </a:cubicBezTo>
                  <a:cubicBezTo>
                    <a:pt x="54610" y="39370"/>
                    <a:pt x="53340" y="36830"/>
                    <a:pt x="52070" y="34290"/>
                  </a:cubicBezTo>
                  <a:cubicBezTo>
                    <a:pt x="50800" y="31750"/>
                    <a:pt x="52070" y="26670"/>
                    <a:pt x="52070" y="24130"/>
                  </a:cubicBezTo>
                  <a:cubicBezTo>
                    <a:pt x="52070" y="21590"/>
                    <a:pt x="53340" y="19050"/>
                    <a:pt x="54610" y="16510"/>
                  </a:cubicBezTo>
                  <a:cubicBezTo>
                    <a:pt x="55880" y="13970"/>
                    <a:pt x="57150" y="11430"/>
                    <a:pt x="59690" y="8890"/>
                  </a:cubicBezTo>
                  <a:cubicBezTo>
                    <a:pt x="62230" y="6350"/>
                    <a:pt x="64770" y="5080"/>
                    <a:pt x="67310" y="3810"/>
                  </a:cubicBezTo>
                  <a:cubicBezTo>
                    <a:pt x="69850" y="2540"/>
                    <a:pt x="73660" y="1270"/>
                    <a:pt x="76200" y="1270"/>
                  </a:cubicBezTo>
                  <a:cubicBezTo>
                    <a:pt x="78740" y="1270"/>
                    <a:pt x="82550" y="1270"/>
                    <a:pt x="85090" y="1270"/>
                  </a:cubicBezTo>
                  <a:cubicBezTo>
                    <a:pt x="87630" y="1270"/>
                    <a:pt x="91440" y="2540"/>
                    <a:pt x="93980" y="3810"/>
                  </a:cubicBezTo>
                  <a:cubicBezTo>
                    <a:pt x="96520" y="5080"/>
                    <a:pt x="99060" y="7620"/>
                    <a:pt x="101600" y="10160"/>
                  </a:cubicBezTo>
                  <a:cubicBezTo>
                    <a:pt x="102870" y="12700"/>
                    <a:pt x="104140" y="15240"/>
                    <a:pt x="105410" y="17780"/>
                  </a:cubicBezTo>
                  <a:cubicBezTo>
                    <a:pt x="106680" y="20320"/>
                    <a:pt x="107950" y="24130"/>
                    <a:pt x="107950" y="26670"/>
                  </a:cubicBezTo>
                  <a:cubicBezTo>
                    <a:pt x="107950" y="29210"/>
                    <a:pt x="106680" y="33020"/>
                    <a:pt x="106680" y="35560"/>
                  </a:cubicBezTo>
                  <a:cubicBezTo>
                    <a:pt x="105410" y="38100"/>
                    <a:pt x="105410" y="41910"/>
                    <a:pt x="104140" y="44450"/>
                  </a:cubicBezTo>
                  <a:cubicBezTo>
                    <a:pt x="102870" y="46990"/>
                    <a:pt x="100330" y="49530"/>
                    <a:pt x="97790" y="50800"/>
                  </a:cubicBezTo>
                  <a:cubicBezTo>
                    <a:pt x="95250" y="52070"/>
                    <a:pt x="88900" y="54610"/>
                    <a:pt x="88900" y="54610"/>
                  </a:cubicBezTo>
                  <a:cubicBezTo>
                    <a:pt x="88900" y="54610"/>
                    <a:pt x="90170" y="54610"/>
                    <a:pt x="90170" y="54610"/>
                  </a:cubicBezTo>
                  <a:cubicBezTo>
                    <a:pt x="90170" y="55880"/>
                    <a:pt x="68580" y="74930"/>
                    <a:pt x="59690" y="83820"/>
                  </a:cubicBezTo>
                  <a:cubicBezTo>
                    <a:pt x="52070" y="90170"/>
                    <a:pt x="40640" y="102870"/>
                    <a:pt x="40640" y="102870"/>
                  </a:cubicBezTo>
                  <a:cubicBezTo>
                    <a:pt x="40640" y="102870"/>
                    <a:pt x="54610" y="81280"/>
                    <a:pt x="55880" y="81280"/>
                  </a:cubicBezTo>
                  <a:cubicBezTo>
                    <a:pt x="55880" y="81280"/>
                    <a:pt x="54610" y="85090"/>
                    <a:pt x="54610" y="87630"/>
                  </a:cubicBezTo>
                  <a:cubicBezTo>
                    <a:pt x="53340" y="90170"/>
                    <a:pt x="53340" y="91440"/>
                    <a:pt x="52070" y="93980"/>
                  </a:cubicBezTo>
                  <a:cubicBezTo>
                    <a:pt x="50800" y="95250"/>
                    <a:pt x="49530" y="97790"/>
                    <a:pt x="48260" y="99060"/>
                  </a:cubicBezTo>
                  <a:cubicBezTo>
                    <a:pt x="46990" y="100330"/>
                    <a:pt x="44450" y="101600"/>
                    <a:pt x="43180" y="102870"/>
                  </a:cubicBezTo>
                  <a:cubicBezTo>
                    <a:pt x="41910" y="104140"/>
                    <a:pt x="39370" y="105410"/>
                    <a:pt x="38100" y="106680"/>
                  </a:cubicBezTo>
                  <a:cubicBezTo>
                    <a:pt x="35560" y="107950"/>
                    <a:pt x="34290" y="107950"/>
                    <a:pt x="31750" y="107950"/>
                  </a:cubicBezTo>
                  <a:cubicBezTo>
                    <a:pt x="29210" y="107950"/>
                    <a:pt x="27940" y="107950"/>
                    <a:pt x="25400" y="107950"/>
                  </a:cubicBezTo>
                  <a:cubicBezTo>
                    <a:pt x="22860" y="107950"/>
                    <a:pt x="21590" y="107950"/>
                    <a:pt x="19050" y="106680"/>
                  </a:cubicBezTo>
                  <a:cubicBezTo>
                    <a:pt x="16510" y="105410"/>
                    <a:pt x="15240" y="104140"/>
                    <a:pt x="12700" y="102870"/>
                  </a:cubicBezTo>
                  <a:cubicBezTo>
                    <a:pt x="11430" y="101600"/>
                    <a:pt x="8890" y="100330"/>
                    <a:pt x="7620" y="99060"/>
                  </a:cubicBezTo>
                  <a:cubicBezTo>
                    <a:pt x="6350" y="97790"/>
                    <a:pt x="5080" y="95250"/>
                    <a:pt x="3810" y="93980"/>
                  </a:cubicBezTo>
                  <a:cubicBezTo>
                    <a:pt x="2540" y="91440"/>
                    <a:pt x="1270" y="90170"/>
                    <a:pt x="1270" y="87630"/>
                  </a:cubicBezTo>
                  <a:cubicBezTo>
                    <a:pt x="1270" y="85090"/>
                    <a:pt x="1270" y="83820"/>
                    <a:pt x="1270" y="81280"/>
                  </a:cubicBezTo>
                  <a:cubicBezTo>
                    <a:pt x="1270" y="78740"/>
                    <a:pt x="0" y="77470"/>
                    <a:pt x="0" y="74930"/>
                  </a:cubicBezTo>
                  <a:cubicBezTo>
                    <a:pt x="0" y="71120"/>
                    <a:pt x="0" y="60960"/>
                    <a:pt x="0" y="57150"/>
                  </a:cubicBezTo>
                  <a:cubicBezTo>
                    <a:pt x="0" y="54610"/>
                    <a:pt x="1270" y="53340"/>
                    <a:pt x="1270" y="50800"/>
                  </a:cubicBezTo>
                  <a:cubicBezTo>
                    <a:pt x="2540" y="48260"/>
                    <a:pt x="2540" y="46990"/>
                    <a:pt x="3810" y="44450"/>
                  </a:cubicBezTo>
                  <a:cubicBezTo>
                    <a:pt x="5080" y="43180"/>
                    <a:pt x="6350" y="40640"/>
                    <a:pt x="7620" y="39370"/>
                  </a:cubicBezTo>
                  <a:cubicBezTo>
                    <a:pt x="8890" y="38100"/>
                    <a:pt x="10160" y="35560"/>
                    <a:pt x="11430" y="34290"/>
                  </a:cubicBezTo>
                  <a:cubicBezTo>
                    <a:pt x="12700" y="33020"/>
                    <a:pt x="15240" y="33020"/>
                    <a:pt x="17780" y="31750"/>
                  </a:cubicBezTo>
                  <a:cubicBezTo>
                    <a:pt x="20320" y="31750"/>
                    <a:pt x="21590" y="30480"/>
                    <a:pt x="24130" y="30480"/>
                  </a:cubicBezTo>
                  <a:cubicBezTo>
                    <a:pt x="26670" y="30480"/>
                    <a:pt x="27940" y="30480"/>
                    <a:pt x="30480" y="30480"/>
                  </a:cubicBezTo>
                  <a:cubicBezTo>
                    <a:pt x="33020" y="30480"/>
                    <a:pt x="34290" y="30480"/>
                    <a:pt x="36830" y="31750"/>
                  </a:cubicBezTo>
                  <a:cubicBezTo>
                    <a:pt x="38100" y="31750"/>
                    <a:pt x="40640" y="33020"/>
                    <a:pt x="41910" y="34290"/>
                  </a:cubicBezTo>
                  <a:cubicBezTo>
                    <a:pt x="43180" y="35560"/>
                    <a:pt x="45720" y="38100"/>
                    <a:pt x="46990" y="39370"/>
                  </a:cubicBezTo>
                  <a:cubicBezTo>
                    <a:pt x="48260" y="40640"/>
                    <a:pt x="49530" y="43180"/>
                    <a:pt x="50800" y="44450"/>
                  </a:cubicBezTo>
                  <a:cubicBezTo>
                    <a:pt x="52070" y="46990"/>
                    <a:pt x="52070" y="48260"/>
                    <a:pt x="53340" y="50800"/>
                  </a:cubicBezTo>
                  <a:cubicBezTo>
                    <a:pt x="53340" y="53340"/>
                    <a:pt x="54610" y="57150"/>
                    <a:pt x="54610" y="57150"/>
                  </a:cubicBezTo>
                </a:path>
              </a:pathLst>
            </a:custGeom>
            <a:solidFill>
              <a:srgbClr val="FFFFFF">
                <a:alpha val="51765"/>
              </a:srgbClr>
            </a:solidFill>
            <a:ln>
              <a:noFill/>
            </a:ln>
          </p:spPr>
        </p:sp>
      </p:grpSp>
      <p:grpSp>
        <p:nvGrpSpPr>
          <p:cNvPr name="Group 19" id="19"/>
          <p:cNvGrpSpPr/>
          <p:nvPr/>
        </p:nvGrpSpPr>
        <p:grpSpPr>
          <a:xfrm rot="0">
            <a:off x="13045440" y="6719888"/>
            <a:ext cx="180022" cy="200978"/>
            <a:chOff x="0" y="0"/>
            <a:chExt cx="240030" cy="267970"/>
          </a:xfrm>
        </p:grpSpPr>
        <p:sp>
          <p:nvSpPr>
            <p:cNvPr name="Freeform 20" id="20"/>
            <p:cNvSpPr/>
            <p:nvPr/>
          </p:nvSpPr>
          <p:spPr>
            <a:xfrm flipH="false" flipV="false" rot="0">
              <a:off x="49530" y="49530"/>
              <a:ext cx="140970" cy="167640"/>
            </a:xfrm>
            <a:custGeom>
              <a:avLst/>
              <a:gdLst/>
              <a:ahLst/>
              <a:cxnLst/>
              <a:rect r="r" b="b" t="t" l="l"/>
              <a:pathLst>
                <a:path h="167640" w="140970">
                  <a:moveTo>
                    <a:pt x="62230" y="107950"/>
                  </a:moveTo>
                  <a:cubicBezTo>
                    <a:pt x="35560" y="105410"/>
                    <a:pt x="25400" y="105410"/>
                    <a:pt x="19050" y="100330"/>
                  </a:cubicBezTo>
                  <a:cubicBezTo>
                    <a:pt x="11430" y="95250"/>
                    <a:pt x="2540" y="83820"/>
                    <a:pt x="1270" y="73660"/>
                  </a:cubicBezTo>
                  <a:cubicBezTo>
                    <a:pt x="0" y="63500"/>
                    <a:pt x="7620" y="45720"/>
                    <a:pt x="15240" y="39370"/>
                  </a:cubicBezTo>
                  <a:cubicBezTo>
                    <a:pt x="21590" y="34290"/>
                    <a:pt x="34290" y="38100"/>
                    <a:pt x="40640" y="33020"/>
                  </a:cubicBezTo>
                  <a:cubicBezTo>
                    <a:pt x="48260" y="27940"/>
                    <a:pt x="48260" y="11430"/>
                    <a:pt x="55880" y="6350"/>
                  </a:cubicBezTo>
                  <a:cubicBezTo>
                    <a:pt x="63500" y="1270"/>
                    <a:pt x="76200" y="0"/>
                    <a:pt x="86360" y="1270"/>
                  </a:cubicBezTo>
                  <a:cubicBezTo>
                    <a:pt x="96520" y="2540"/>
                    <a:pt x="107950" y="8890"/>
                    <a:pt x="115570" y="15240"/>
                  </a:cubicBezTo>
                  <a:cubicBezTo>
                    <a:pt x="123190" y="21590"/>
                    <a:pt x="130810" y="33020"/>
                    <a:pt x="134620" y="41910"/>
                  </a:cubicBezTo>
                  <a:cubicBezTo>
                    <a:pt x="138430" y="49530"/>
                    <a:pt x="138430" y="58420"/>
                    <a:pt x="139700" y="67310"/>
                  </a:cubicBezTo>
                  <a:cubicBezTo>
                    <a:pt x="140970" y="76200"/>
                    <a:pt x="139700" y="83820"/>
                    <a:pt x="139700" y="93980"/>
                  </a:cubicBezTo>
                  <a:cubicBezTo>
                    <a:pt x="139700" y="106680"/>
                    <a:pt x="137160" y="127000"/>
                    <a:pt x="135890" y="135890"/>
                  </a:cubicBezTo>
                  <a:cubicBezTo>
                    <a:pt x="135890" y="140970"/>
                    <a:pt x="135890" y="142240"/>
                    <a:pt x="134620" y="146050"/>
                  </a:cubicBezTo>
                  <a:cubicBezTo>
                    <a:pt x="133350" y="149860"/>
                    <a:pt x="132080" y="153670"/>
                    <a:pt x="129540" y="156210"/>
                  </a:cubicBezTo>
                  <a:cubicBezTo>
                    <a:pt x="127000" y="158750"/>
                    <a:pt x="124460" y="161290"/>
                    <a:pt x="121920" y="162560"/>
                  </a:cubicBezTo>
                  <a:cubicBezTo>
                    <a:pt x="119380" y="163830"/>
                    <a:pt x="115570" y="165100"/>
                    <a:pt x="111760" y="166370"/>
                  </a:cubicBezTo>
                  <a:cubicBezTo>
                    <a:pt x="107950" y="167640"/>
                    <a:pt x="105410" y="167640"/>
                    <a:pt x="101600" y="167640"/>
                  </a:cubicBezTo>
                  <a:cubicBezTo>
                    <a:pt x="99060" y="167640"/>
                    <a:pt x="95250" y="166370"/>
                    <a:pt x="92710" y="165100"/>
                  </a:cubicBezTo>
                  <a:cubicBezTo>
                    <a:pt x="90170" y="163830"/>
                    <a:pt x="86360" y="162560"/>
                    <a:pt x="83820" y="160020"/>
                  </a:cubicBezTo>
                  <a:cubicBezTo>
                    <a:pt x="81280" y="157480"/>
                    <a:pt x="77470" y="154940"/>
                    <a:pt x="76200" y="152400"/>
                  </a:cubicBezTo>
                  <a:cubicBezTo>
                    <a:pt x="74930" y="149860"/>
                    <a:pt x="74930" y="146050"/>
                    <a:pt x="73660" y="142240"/>
                  </a:cubicBezTo>
                  <a:cubicBezTo>
                    <a:pt x="73660" y="138430"/>
                    <a:pt x="72390" y="135890"/>
                    <a:pt x="72390" y="132080"/>
                  </a:cubicBezTo>
                  <a:cubicBezTo>
                    <a:pt x="72390" y="128270"/>
                    <a:pt x="73660" y="124460"/>
                    <a:pt x="74930" y="121920"/>
                  </a:cubicBezTo>
                  <a:cubicBezTo>
                    <a:pt x="76200" y="119380"/>
                    <a:pt x="78740" y="116840"/>
                    <a:pt x="81280" y="114300"/>
                  </a:cubicBezTo>
                  <a:cubicBezTo>
                    <a:pt x="83820" y="111760"/>
                    <a:pt x="87630" y="109220"/>
                    <a:pt x="90170" y="107950"/>
                  </a:cubicBezTo>
                  <a:cubicBezTo>
                    <a:pt x="92710" y="106680"/>
                    <a:pt x="96520" y="104140"/>
                    <a:pt x="99060" y="104140"/>
                  </a:cubicBezTo>
                  <a:cubicBezTo>
                    <a:pt x="102870" y="104140"/>
                    <a:pt x="105410" y="105410"/>
                    <a:pt x="109220" y="105410"/>
                  </a:cubicBezTo>
                  <a:cubicBezTo>
                    <a:pt x="113030" y="106680"/>
                    <a:pt x="116840" y="106680"/>
                    <a:pt x="119380" y="107950"/>
                  </a:cubicBezTo>
                  <a:cubicBezTo>
                    <a:pt x="121920" y="109220"/>
                    <a:pt x="124460" y="111760"/>
                    <a:pt x="127000" y="114300"/>
                  </a:cubicBezTo>
                  <a:cubicBezTo>
                    <a:pt x="129540" y="116840"/>
                    <a:pt x="132080" y="119380"/>
                    <a:pt x="133350" y="123190"/>
                  </a:cubicBezTo>
                  <a:cubicBezTo>
                    <a:pt x="134620" y="125730"/>
                    <a:pt x="135890" y="129540"/>
                    <a:pt x="135890" y="133350"/>
                  </a:cubicBezTo>
                  <a:cubicBezTo>
                    <a:pt x="135890" y="137160"/>
                    <a:pt x="135890" y="139700"/>
                    <a:pt x="134620" y="143510"/>
                  </a:cubicBezTo>
                  <a:cubicBezTo>
                    <a:pt x="133350" y="146050"/>
                    <a:pt x="132080" y="149860"/>
                    <a:pt x="130810" y="152400"/>
                  </a:cubicBezTo>
                  <a:cubicBezTo>
                    <a:pt x="129540" y="154940"/>
                    <a:pt x="127000" y="157480"/>
                    <a:pt x="124460" y="160020"/>
                  </a:cubicBezTo>
                  <a:cubicBezTo>
                    <a:pt x="121920" y="162560"/>
                    <a:pt x="119380" y="165100"/>
                    <a:pt x="115570" y="166370"/>
                  </a:cubicBezTo>
                  <a:cubicBezTo>
                    <a:pt x="113030" y="167640"/>
                    <a:pt x="109220" y="167640"/>
                    <a:pt x="105410" y="167640"/>
                  </a:cubicBezTo>
                  <a:cubicBezTo>
                    <a:pt x="101600" y="167640"/>
                    <a:pt x="99060" y="167640"/>
                    <a:pt x="95250" y="166370"/>
                  </a:cubicBezTo>
                  <a:cubicBezTo>
                    <a:pt x="92710" y="165100"/>
                    <a:pt x="88900" y="163830"/>
                    <a:pt x="86360" y="162560"/>
                  </a:cubicBezTo>
                  <a:cubicBezTo>
                    <a:pt x="83820" y="160020"/>
                    <a:pt x="81280" y="157480"/>
                    <a:pt x="78740" y="154940"/>
                  </a:cubicBezTo>
                  <a:cubicBezTo>
                    <a:pt x="76200" y="152400"/>
                    <a:pt x="74930" y="149860"/>
                    <a:pt x="73660" y="146050"/>
                  </a:cubicBezTo>
                  <a:cubicBezTo>
                    <a:pt x="72390" y="143510"/>
                    <a:pt x="72390" y="135890"/>
                    <a:pt x="72390" y="135890"/>
                  </a:cubicBezTo>
                  <a:cubicBezTo>
                    <a:pt x="72390" y="135890"/>
                    <a:pt x="71120" y="91440"/>
                    <a:pt x="76200" y="77470"/>
                  </a:cubicBezTo>
                  <a:cubicBezTo>
                    <a:pt x="78740" y="67310"/>
                    <a:pt x="90170" y="54610"/>
                    <a:pt x="90170" y="54610"/>
                  </a:cubicBezTo>
                  <a:cubicBezTo>
                    <a:pt x="90170" y="54610"/>
                    <a:pt x="81280" y="71120"/>
                    <a:pt x="73660" y="76200"/>
                  </a:cubicBezTo>
                  <a:cubicBezTo>
                    <a:pt x="66040" y="81280"/>
                    <a:pt x="50800" y="90170"/>
                    <a:pt x="45720" y="86360"/>
                  </a:cubicBezTo>
                  <a:cubicBezTo>
                    <a:pt x="40640" y="82550"/>
                    <a:pt x="41910" y="57150"/>
                    <a:pt x="46990" y="53340"/>
                  </a:cubicBezTo>
                  <a:cubicBezTo>
                    <a:pt x="50800" y="49530"/>
                    <a:pt x="62230" y="53340"/>
                    <a:pt x="66040" y="54610"/>
                  </a:cubicBezTo>
                  <a:cubicBezTo>
                    <a:pt x="68580" y="54610"/>
                    <a:pt x="69850" y="55880"/>
                    <a:pt x="71120" y="55880"/>
                  </a:cubicBezTo>
                  <a:cubicBezTo>
                    <a:pt x="73660" y="57150"/>
                    <a:pt x="74930" y="57150"/>
                    <a:pt x="77470" y="58420"/>
                  </a:cubicBezTo>
                  <a:cubicBezTo>
                    <a:pt x="78740" y="59690"/>
                    <a:pt x="81280" y="60960"/>
                    <a:pt x="82550" y="62230"/>
                  </a:cubicBezTo>
                  <a:cubicBezTo>
                    <a:pt x="83820" y="63500"/>
                    <a:pt x="85090" y="66040"/>
                    <a:pt x="86360" y="67310"/>
                  </a:cubicBezTo>
                  <a:cubicBezTo>
                    <a:pt x="87630" y="69850"/>
                    <a:pt x="87630" y="71120"/>
                    <a:pt x="88900" y="73660"/>
                  </a:cubicBezTo>
                  <a:cubicBezTo>
                    <a:pt x="88900" y="74930"/>
                    <a:pt x="90170" y="77470"/>
                    <a:pt x="90170" y="78740"/>
                  </a:cubicBezTo>
                  <a:cubicBezTo>
                    <a:pt x="90170" y="81280"/>
                    <a:pt x="90170" y="83820"/>
                    <a:pt x="90170" y="86360"/>
                  </a:cubicBezTo>
                  <a:cubicBezTo>
                    <a:pt x="90170" y="88900"/>
                    <a:pt x="88900" y="90170"/>
                    <a:pt x="87630" y="91440"/>
                  </a:cubicBezTo>
                  <a:cubicBezTo>
                    <a:pt x="86360" y="93980"/>
                    <a:pt x="86360" y="96520"/>
                    <a:pt x="85090" y="97790"/>
                  </a:cubicBezTo>
                  <a:cubicBezTo>
                    <a:pt x="83820" y="99060"/>
                    <a:pt x="81280" y="100330"/>
                    <a:pt x="80010" y="101600"/>
                  </a:cubicBezTo>
                  <a:cubicBezTo>
                    <a:pt x="78740" y="102870"/>
                    <a:pt x="76200" y="104140"/>
                    <a:pt x="74930" y="105410"/>
                  </a:cubicBezTo>
                  <a:cubicBezTo>
                    <a:pt x="72390" y="106680"/>
                    <a:pt x="71120" y="106680"/>
                    <a:pt x="68580" y="106680"/>
                  </a:cubicBezTo>
                  <a:cubicBezTo>
                    <a:pt x="66040" y="106680"/>
                    <a:pt x="62230" y="107950"/>
                    <a:pt x="62230" y="107950"/>
                  </a:cubicBezTo>
                </a:path>
              </a:pathLst>
            </a:custGeom>
            <a:solidFill>
              <a:srgbClr val="FFFFFF">
                <a:alpha val="51765"/>
              </a:srgbClr>
            </a:solidFill>
            <a:ln>
              <a:noFill/>
            </a:ln>
          </p:spPr>
        </p:sp>
      </p:grpSp>
      <p:grpSp>
        <p:nvGrpSpPr>
          <p:cNvPr name="Group 21" id="21"/>
          <p:cNvGrpSpPr/>
          <p:nvPr/>
        </p:nvGrpSpPr>
        <p:grpSpPr>
          <a:xfrm rot="0">
            <a:off x="13030200" y="6807518"/>
            <a:ext cx="113348" cy="113348"/>
            <a:chOff x="0" y="0"/>
            <a:chExt cx="151130" cy="151130"/>
          </a:xfrm>
        </p:grpSpPr>
        <p:sp>
          <p:nvSpPr>
            <p:cNvPr name="Freeform 22" id="22"/>
            <p:cNvSpPr/>
            <p:nvPr/>
          </p:nvSpPr>
          <p:spPr>
            <a:xfrm flipH="false" flipV="false" rot="0">
              <a:off x="50800" y="49530"/>
              <a:ext cx="49530" cy="50800"/>
            </a:xfrm>
            <a:custGeom>
              <a:avLst/>
              <a:gdLst/>
              <a:ahLst/>
              <a:cxnLst/>
              <a:rect r="r" b="b" t="t" l="l"/>
              <a:pathLst>
                <a:path h="50800" w="49530">
                  <a:moveTo>
                    <a:pt x="49530" y="19050"/>
                  </a:moveTo>
                  <a:cubicBezTo>
                    <a:pt x="49530" y="34290"/>
                    <a:pt x="48260" y="39370"/>
                    <a:pt x="45720" y="41910"/>
                  </a:cubicBezTo>
                  <a:cubicBezTo>
                    <a:pt x="43180" y="45720"/>
                    <a:pt x="39370" y="48260"/>
                    <a:pt x="35560" y="49530"/>
                  </a:cubicBezTo>
                  <a:cubicBezTo>
                    <a:pt x="31750" y="50800"/>
                    <a:pt x="27940" y="50800"/>
                    <a:pt x="24130" y="50800"/>
                  </a:cubicBezTo>
                  <a:cubicBezTo>
                    <a:pt x="20320" y="50800"/>
                    <a:pt x="15240" y="50800"/>
                    <a:pt x="11430" y="48260"/>
                  </a:cubicBezTo>
                  <a:cubicBezTo>
                    <a:pt x="7620" y="45720"/>
                    <a:pt x="5080" y="43180"/>
                    <a:pt x="3810" y="39370"/>
                  </a:cubicBezTo>
                  <a:cubicBezTo>
                    <a:pt x="1270" y="35560"/>
                    <a:pt x="0" y="31750"/>
                    <a:pt x="0" y="27940"/>
                  </a:cubicBezTo>
                  <a:cubicBezTo>
                    <a:pt x="0" y="24130"/>
                    <a:pt x="1270" y="19050"/>
                    <a:pt x="2540" y="15240"/>
                  </a:cubicBezTo>
                  <a:cubicBezTo>
                    <a:pt x="3810" y="11430"/>
                    <a:pt x="6350" y="8890"/>
                    <a:pt x="8890" y="6350"/>
                  </a:cubicBezTo>
                  <a:cubicBezTo>
                    <a:pt x="11430" y="3810"/>
                    <a:pt x="16510" y="2540"/>
                    <a:pt x="20320" y="1270"/>
                  </a:cubicBezTo>
                  <a:cubicBezTo>
                    <a:pt x="24130" y="0"/>
                    <a:pt x="29210" y="0"/>
                    <a:pt x="33020" y="1270"/>
                  </a:cubicBezTo>
                  <a:cubicBezTo>
                    <a:pt x="36830" y="2540"/>
                    <a:pt x="43180" y="7620"/>
                    <a:pt x="43180" y="7620"/>
                  </a:cubicBezTo>
                </a:path>
              </a:pathLst>
            </a:custGeom>
            <a:solidFill>
              <a:srgbClr val="FFFFFF">
                <a:alpha val="51765"/>
              </a:srgbClr>
            </a:solidFill>
            <a:ln>
              <a:noFill/>
            </a:ln>
          </p:spPr>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grpSp>
        <p:nvGrpSpPr>
          <p:cNvPr name="Group 3" id="3"/>
          <p:cNvGrpSpPr/>
          <p:nvPr/>
        </p:nvGrpSpPr>
        <p:grpSpPr>
          <a:xfrm rot="0">
            <a:off x="6959798" y="2305499"/>
            <a:ext cx="4368403" cy="7540057"/>
            <a:chOff x="0" y="0"/>
            <a:chExt cx="5824538" cy="10053409"/>
          </a:xfrm>
        </p:grpSpPr>
        <p:sp>
          <p:nvSpPr>
            <p:cNvPr name="TextBox 4" id="4"/>
            <p:cNvSpPr txBox="true"/>
            <p:nvPr/>
          </p:nvSpPr>
          <p:spPr>
            <a:xfrm rot="0">
              <a:off x="0" y="-114300"/>
              <a:ext cx="5824538" cy="1170093"/>
            </a:xfrm>
            <a:prstGeom prst="rect">
              <a:avLst/>
            </a:prstGeom>
          </p:spPr>
          <p:txBody>
            <a:bodyPr anchor="t" rtlCol="false" tIns="0" lIns="0" bIns="0" rIns="0">
              <a:spAutoFit/>
            </a:bodyPr>
            <a:lstStyle/>
            <a:p>
              <a:pPr algn="ctr">
                <a:lnSpc>
                  <a:spcPts val="7279"/>
                </a:lnSpc>
              </a:pPr>
              <a:r>
                <a:rPr lang="en-US" sz="5199">
                  <a:solidFill>
                    <a:srgbClr val="000000"/>
                  </a:solidFill>
                  <a:latin typeface="Canva Student Font"/>
                </a:rPr>
                <a:t>Spot the difference! </a:t>
              </a:r>
            </a:p>
          </p:txBody>
        </p:sp>
        <p:sp>
          <p:nvSpPr>
            <p:cNvPr name="AutoShape 5" id="5"/>
            <p:cNvSpPr/>
            <p:nvPr/>
          </p:nvSpPr>
          <p:spPr>
            <a:xfrm>
              <a:off x="2886869" y="1397089"/>
              <a:ext cx="0" cy="8656320"/>
            </a:xfrm>
            <a:prstGeom prst="line">
              <a:avLst/>
            </a:prstGeom>
            <a:ln cap="flat" w="50800">
              <a:solidFill>
                <a:srgbClr val="000000"/>
              </a:solidFill>
              <a:prstDash val="solid"/>
              <a:headEnd type="none" len="sm" w="sm"/>
              <a:tailEnd type="none" len="sm" w="sm"/>
            </a:ln>
          </p:spPr>
        </p:sp>
      </p:grpSp>
      <p:sp>
        <p:nvSpPr>
          <p:cNvPr name="Freeform 6" id="6"/>
          <p:cNvSpPr/>
          <p:nvPr/>
        </p:nvSpPr>
        <p:spPr>
          <a:xfrm flipH="false" flipV="false" rot="-1016928">
            <a:off x="3391579" y="5409202"/>
            <a:ext cx="337642" cy="233817"/>
          </a:xfrm>
          <a:custGeom>
            <a:avLst/>
            <a:gdLst/>
            <a:ahLst/>
            <a:cxnLst/>
            <a:rect r="r" b="b" t="t" l="l"/>
            <a:pathLst>
              <a:path h="233817" w="337642">
                <a:moveTo>
                  <a:pt x="0" y="0"/>
                </a:moveTo>
                <a:lnTo>
                  <a:pt x="337642" y="0"/>
                </a:lnTo>
                <a:lnTo>
                  <a:pt x="337642" y="233817"/>
                </a:lnTo>
                <a:lnTo>
                  <a:pt x="0" y="233817"/>
                </a:lnTo>
                <a:lnTo>
                  <a:pt x="0" y="0"/>
                </a:lnTo>
                <a:close/>
              </a:path>
            </a:pathLst>
          </a:custGeom>
          <a:blipFill>
            <a:blip r:embed="rId3"/>
            <a:stretch>
              <a:fillRect l="0" t="0" r="0" b="0"/>
            </a:stretch>
          </a:blipFill>
        </p:spPr>
      </p:sp>
      <p:sp>
        <p:nvSpPr>
          <p:cNvPr name="Freeform 7" id="7"/>
          <p:cNvSpPr/>
          <p:nvPr/>
        </p:nvSpPr>
        <p:spPr>
          <a:xfrm flipH="false" flipV="false" rot="0">
            <a:off x="1028700" y="4319659"/>
            <a:ext cx="7412595" cy="4938641"/>
          </a:xfrm>
          <a:custGeom>
            <a:avLst/>
            <a:gdLst/>
            <a:ahLst/>
            <a:cxnLst/>
            <a:rect r="r" b="b" t="t" l="l"/>
            <a:pathLst>
              <a:path h="4938641" w="7412595">
                <a:moveTo>
                  <a:pt x="0" y="0"/>
                </a:moveTo>
                <a:lnTo>
                  <a:pt x="7412595" y="0"/>
                </a:lnTo>
                <a:lnTo>
                  <a:pt x="7412595" y="4938641"/>
                </a:lnTo>
                <a:lnTo>
                  <a:pt x="0" y="4938641"/>
                </a:lnTo>
                <a:lnTo>
                  <a:pt x="0" y="0"/>
                </a:lnTo>
                <a:close/>
              </a:path>
            </a:pathLst>
          </a:custGeom>
          <a:blipFill>
            <a:blip r:embed="rId4"/>
            <a:stretch>
              <a:fillRect l="0" t="0" r="0" b="0"/>
            </a:stretch>
          </a:blipFill>
        </p:spPr>
      </p:sp>
      <p:sp>
        <p:nvSpPr>
          <p:cNvPr name="Freeform 8" id="8"/>
          <p:cNvSpPr/>
          <p:nvPr/>
        </p:nvSpPr>
        <p:spPr>
          <a:xfrm flipH="false" flipV="false" rot="0">
            <a:off x="2516875" y="7267009"/>
            <a:ext cx="1695913" cy="1600518"/>
          </a:xfrm>
          <a:custGeom>
            <a:avLst/>
            <a:gdLst/>
            <a:ahLst/>
            <a:cxnLst/>
            <a:rect r="r" b="b" t="t" l="l"/>
            <a:pathLst>
              <a:path h="1600518" w="1695913">
                <a:moveTo>
                  <a:pt x="0" y="0"/>
                </a:moveTo>
                <a:lnTo>
                  <a:pt x="1695913" y="0"/>
                </a:lnTo>
                <a:lnTo>
                  <a:pt x="1695913" y="1600518"/>
                </a:lnTo>
                <a:lnTo>
                  <a:pt x="0" y="160051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9" id="9"/>
          <p:cNvSpPr/>
          <p:nvPr/>
        </p:nvSpPr>
        <p:spPr>
          <a:xfrm flipH="false" flipV="false" rot="0">
            <a:off x="9832772" y="4319659"/>
            <a:ext cx="7426528" cy="4938641"/>
          </a:xfrm>
          <a:custGeom>
            <a:avLst/>
            <a:gdLst/>
            <a:ahLst/>
            <a:cxnLst/>
            <a:rect r="r" b="b" t="t" l="l"/>
            <a:pathLst>
              <a:path h="4938641" w="7426528">
                <a:moveTo>
                  <a:pt x="0" y="0"/>
                </a:moveTo>
                <a:lnTo>
                  <a:pt x="7426528" y="0"/>
                </a:lnTo>
                <a:lnTo>
                  <a:pt x="7426528" y="4938641"/>
                </a:lnTo>
                <a:lnTo>
                  <a:pt x="0" y="4938641"/>
                </a:lnTo>
                <a:lnTo>
                  <a:pt x="0" y="0"/>
                </a:lnTo>
                <a:close/>
              </a:path>
            </a:pathLst>
          </a:custGeom>
          <a:blipFill>
            <a:blip r:embed="rId7"/>
            <a:stretch>
              <a:fillRect l="0" t="0" r="0" b="0"/>
            </a:stretch>
          </a:blipFill>
        </p:spPr>
      </p:sp>
      <p:sp>
        <p:nvSpPr>
          <p:cNvPr name="TextBox 10" id="10"/>
          <p:cNvSpPr txBox="true"/>
          <p:nvPr/>
        </p:nvSpPr>
        <p:spPr>
          <a:xfrm rot="0">
            <a:off x="17678189" y="9522023"/>
            <a:ext cx="46679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12</a:t>
            </a:r>
          </a:p>
        </p:txBody>
      </p:sp>
      <p:sp>
        <p:nvSpPr>
          <p:cNvPr name="Freeform 11" id="11"/>
          <p:cNvSpPr/>
          <p:nvPr/>
        </p:nvSpPr>
        <p:spPr>
          <a:xfrm flipH="false" flipV="false" rot="0">
            <a:off x="11328202" y="7267009"/>
            <a:ext cx="1695913" cy="1600518"/>
          </a:xfrm>
          <a:custGeom>
            <a:avLst/>
            <a:gdLst/>
            <a:ahLst/>
            <a:cxnLst/>
            <a:rect r="r" b="b" t="t" l="l"/>
            <a:pathLst>
              <a:path h="1600518" w="1695913">
                <a:moveTo>
                  <a:pt x="0" y="0"/>
                </a:moveTo>
                <a:lnTo>
                  <a:pt x="1695912" y="0"/>
                </a:lnTo>
                <a:lnTo>
                  <a:pt x="1695912" y="1600518"/>
                </a:lnTo>
                <a:lnTo>
                  <a:pt x="0" y="160051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245324" y="1931150"/>
            <a:ext cx="5797352" cy="7914406"/>
          </a:xfrm>
          <a:custGeom>
            <a:avLst/>
            <a:gdLst/>
            <a:ahLst/>
            <a:cxnLst/>
            <a:rect r="r" b="b" t="t" l="l"/>
            <a:pathLst>
              <a:path h="7914406" w="5797352">
                <a:moveTo>
                  <a:pt x="0" y="0"/>
                </a:moveTo>
                <a:lnTo>
                  <a:pt x="5797352" y="0"/>
                </a:lnTo>
                <a:lnTo>
                  <a:pt x="5797352" y="7914406"/>
                </a:lnTo>
                <a:lnTo>
                  <a:pt x="0" y="7914406"/>
                </a:lnTo>
                <a:lnTo>
                  <a:pt x="0" y="0"/>
                </a:lnTo>
                <a:close/>
              </a:path>
            </a:pathLst>
          </a:custGeom>
          <a:blipFill>
            <a:blip r:embed="rId3"/>
            <a:stretch>
              <a:fillRect l="0" t="0" r="0" b="-3621"/>
            </a:stretch>
          </a:blipFill>
        </p:spPr>
      </p:sp>
      <p:sp>
        <p:nvSpPr>
          <p:cNvPr name="TextBox 4" id="4"/>
          <p:cNvSpPr txBox="true"/>
          <p:nvPr/>
        </p:nvSpPr>
        <p:spPr>
          <a:xfrm rot="0">
            <a:off x="975757" y="5390496"/>
            <a:ext cx="3632076"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1.2</a:t>
            </a:r>
          </a:p>
        </p:txBody>
      </p:sp>
      <p:sp>
        <p:nvSpPr>
          <p:cNvPr name="TextBox 5" id="5"/>
          <p:cNvSpPr txBox="true"/>
          <p:nvPr/>
        </p:nvSpPr>
        <p:spPr>
          <a:xfrm rot="0">
            <a:off x="17671454" y="9522023"/>
            <a:ext cx="48026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13</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2020915" y="3930433"/>
            <a:ext cx="14246170"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Before you can help others, you must make sure ___ are ____!</a:t>
            </a:r>
          </a:p>
        </p:txBody>
      </p:sp>
      <p:sp>
        <p:nvSpPr>
          <p:cNvPr name="TextBox 4" id="4"/>
          <p:cNvSpPr txBox="true"/>
          <p:nvPr/>
        </p:nvSpPr>
        <p:spPr>
          <a:xfrm rot="0">
            <a:off x="17666059" y="9522023"/>
            <a:ext cx="49105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14</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2020915" y="3930433"/>
            <a:ext cx="14246170" cy="4615317"/>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Before you can help others, you must make sure </a:t>
            </a:r>
            <a:r>
              <a:rPr lang="en-US" sz="6544" u="sng">
                <a:solidFill>
                  <a:srgbClr val="E21835"/>
                </a:solidFill>
                <a:latin typeface="Canva Student Font"/>
              </a:rPr>
              <a:t>you</a:t>
            </a:r>
            <a:r>
              <a:rPr lang="en-US" sz="6544">
                <a:solidFill>
                  <a:srgbClr val="000000"/>
                </a:solidFill>
                <a:latin typeface="Canva Student Font"/>
              </a:rPr>
              <a:t> are </a:t>
            </a:r>
            <a:r>
              <a:rPr lang="en-US" sz="6544" u="sng">
                <a:solidFill>
                  <a:srgbClr val="E21835"/>
                </a:solidFill>
                <a:latin typeface="Canva Student Font"/>
              </a:rPr>
              <a:t>safe</a:t>
            </a:r>
            <a:r>
              <a:rPr lang="en-US" sz="6544">
                <a:solidFill>
                  <a:srgbClr val="000000"/>
                </a:solidFill>
                <a:latin typeface="Canva Student Font"/>
              </a:rPr>
              <a:t>!</a:t>
            </a:r>
          </a:p>
          <a:p>
            <a:pPr algn="ctr">
              <a:lnSpc>
                <a:spcPts val="9162"/>
              </a:lnSpc>
            </a:pPr>
          </a:p>
          <a:p>
            <a:pPr algn="ctr">
              <a:lnSpc>
                <a:spcPts val="9162"/>
              </a:lnSpc>
            </a:pPr>
            <a:r>
              <a:rPr lang="en-US" sz="6544">
                <a:solidFill>
                  <a:srgbClr val="000000"/>
                </a:solidFill>
                <a:latin typeface="Canva Student Font"/>
              </a:rPr>
              <a:t>How can you make a situation safer for you?</a:t>
            </a:r>
          </a:p>
        </p:txBody>
      </p:sp>
      <p:sp>
        <p:nvSpPr>
          <p:cNvPr name="TextBox 4" id="4"/>
          <p:cNvSpPr txBox="true"/>
          <p:nvPr/>
        </p:nvSpPr>
        <p:spPr>
          <a:xfrm rot="0">
            <a:off x="17669110" y="9522023"/>
            <a:ext cx="484956"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15</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2020915" y="3930433"/>
            <a:ext cx="14246170" cy="3453267"/>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If it is safe for you, then you can check on others.</a:t>
            </a:r>
          </a:p>
          <a:p>
            <a:pPr algn="ctr">
              <a:lnSpc>
                <a:spcPts val="9162"/>
              </a:lnSpc>
            </a:pPr>
          </a:p>
          <a:p>
            <a:pPr algn="ctr">
              <a:lnSpc>
                <a:spcPts val="9162"/>
              </a:lnSpc>
            </a:pPr>
            <a:r>
              <a:rPr lang="en-US" sz="6544">
                <a:solidFill>
                  <a:srgbClr val="000000"/>
                </a:solidFill>
                <a:latin typeface="Canva Student Font"/>
              </a:rPr>
              <a:t>Never ____ anyone if they are badly hurt.</a:t>
            </a:r>
          </a:p>
        </p:txBody>
      </p:sp>
      <p:sp>
        <p:nvSpPr>
          <p:cNvPr name="TextBox 4" id="4"/>
          <p:cNvSpPr txBox="true"/>
          <p:nvPr/>
        </p:nvSpPr>
        <p:spPr>
          <a:xfrm rot="0">
            <a:off x="17657837" y="9522023"/>
            <a:ext cx="507504"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16</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2020915" y="3930433"/>
            <a:ext cx="14246170" cy="3453267"/>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If it is safe for you, then you can check on others.</a:t>
            </a:r>
          </a:p>
          <a:p>
            <a:pPr algn="ctr">
              <a:lnSpc>
                <a:spcPts val="9162"/>
              </a:lnSpc>
            </a:pPr>
          </a:p>
          <a:p>
            <a:pPr algn="ctr">
              <a:lnSpc>
                <a:spcPts val="9162"/>
              </a:lnSpc>
            </a:pPr>
            <a:r>
              <a:rPr lang="en-US" sz="6544">
                <a:solidFill>
                  <a:srgbClr val="000000"/>
                </a:solidFill>
                <a:latin typeface="Canva Student Font"/>
              </a:rPr>
              <a:t>Never </a:t>
            </a:r>
            <a:r>
              <a:rPr lang="en-US" sz="6544" u="sng">
                <a:solidFill>
                  <a:srgbClr val="E21835"/>
                </a:solidFill>
                <a:latin typeface="Canva Student Font"/>
              </a:rPr>
              <a:t>move</a:t>
            </a:r>
            <a:r>
              <a:rPr lang="en-US" sz="6544">
                <a:solidFill>
                  <a:srgbClr val="000000"/>
                </a:solidFill>
                <a:latin typeface="Canva Student Font"/>
              </a:rPr>
              <a:t> anyone if they are badly hurt.</a:t>
            </a:r>
          </a:p>
        </p:txBody>
      </p:sp>
      <p:sp>
        <p:nvSpPr>
          <p:cNvPr name="TextBox 4" id="4"/>
          <p:cNvSpPr txBox="true"/>
          <p:nvPr/>
        </p:nvSpPr>
        <p:spPr>
          <a:xfrm rot="0">
            <a:off x="17690207" y="9522023"/>
            <a:ext cx="442764"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17</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10777" r="0" b="-10777"/>
            </a:stretch>
          </a:blipFill>
        </p:spPr>
      </p:sp>
      <p:sp>
        <p:nvSpPr>
          <p:cNvPr name="Freeform 3" id="3"/>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3"/>
            <a:stretch>
              <a:fillRect l="0" t="0" r="0" b="0"/>
            </a:stretch>
          </a:blipFill>
        </p:spPr>
      </p:sp>
      <p:sp>
        <p:nvSpPr>
          <p:cNvPr name="TextBox 4" id="4"/>
          <p:cNvSpPr txBox="true"/>
          <p:nvPr/>
        </p:nvSpPr>
        <p:spPr>
          <a:xfrm rot="0">
            <a:off x="781677" y="4447001"/>
            <a:ext cx="12076477" cy="3573784"/>
          </a:xfrm>
          <a:prstGeom prst="rect">
            <a:avLst/>
          </a:prstGeom>
        </p:spPr>
        <p:txBody>
          <a:bodyPr anchor="t" rtlCol="false" tIns="0" lIns="0" bIns="0" rIns="0">
            <a:spAutoFit/>
          </a:bodyPr>
          <a:lstStyle/>
          <a:p>
            <a:pPr>
              <a:lnSpc>
                <a:spcPts val="13230"/>
              </a:lnSpc>
            </a:pPr>
            <a:r>
              <a:rPr lang="en-US" sz="16537">
                <a:solidFill>
                  <a:srgbClr val="E21835"/>
                </a:solidFill>
                <a:latin typeface="Garet ExtraBold Bold"/>
              </a:rPr>
              <a:t>FIRST AID PROGRAM</a:t>
            </a:r>
          </a:p>
        </p:txBody>
      </p:sp>
      <p:sp>
        <p:nvSpPr>
          <p:cNvPr name="TextBox 5" id="5"/>
          <p:cNvSpPr txBox="true"/>
          <p:nvPr/>
        </p:nvSpPr>
        <p:spPr>
          <a:xfrm rot="0">
            <a:off x="1028700" y="8872855"/>
            <a:ext cx="5526777" cy="352425"/>
          </a:xfrm>
          <a:prstGeom prst="rect">
            <a:avLst/>
          </a:prstGeom>
        </p:spPr>
        <p:txBody>
          <a:bodyPr anchor="t" rtlCol="false" tIns="0" lIns="0" bIns="0" rIns="0">
            <a:spAutoFit/>
          </a:bodyPr>
          <a:lstStyle/>
          <a:p>
            <a:pPr>
              <a:lnSpc>
                <a:spcPts val="2880"/>
              </a:lnSpc>
            </a:pPr>
            <a:r>
              <a:rPr lang="en-US" sz="2400">
                <a:solidFill>
                  <a:srgbClr val="E21835"/>
                </a:solidFill>
                <a:latin typeface="Garet ExtraBold"/>
              </a:rPr>
              <a:t>Module 2 - Wound Care</a:t>
            </a:r>
          </a:p>
        </p:txBody>
      </p:sp>
      <p:sp>
        <p:nvSpPr>
          <p:cNvPr name="TextBox 6" id="6"/>
          <p:cNvSpPr txBox="true"/>
          <p:nvPr/>
        </p:nvSpPr>
        <p:spPr>
          <a:xfrm rot="0">
            <a:off x="17666283" y="9522023"/>
            <a:ext cx="490612"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18</a:t>
            </a:r>
          </a:p>
        </p:txBody>
      </p:sp>
      <p:sp>
        <p:nvSpPr>
          <p:cNvPr name="TextBox 7" id="7"/>
          <p:cNvSpPr txBox="true"/>
          <p:nvPr/>
        </p:nvSpPr>
        <p:spPr>
          <a:xfrm rot="-907258">
            <a:off x="10373391" y="6866460"/>
            <a:ext cx="3365014" cy="1342393"/>
          </a:xfrm>
          <a:prstGeom prst="rect">
            <a:avLst/>
          </a:prstGeom>
        </p:spPr>
        <p:txBody>
          <a:bodyPr anchor="t" rtlCol="false" tIns="0" lIns="0" bIns="0" rIns="0">
            <a:spAutoFit/>
          </a:bodyPr>
          <a:lstStyle/>
          <a:p>
            <a:pPr algn="ctr">
              <a:lnSpc>
                <a:spcPts val="11059"/>
              </a:lnSpc>
            </a:pPr>
            <a:r>
              <a:rPr lang="en-US" sz="7899">
                <a:solidFill>
                  <a:srgbClr val="FFFFFF"/>
                </a:solidFill>
                <a:latin typeface="Benedict"/>
              </a:rPr>
              <a:t>Year 2</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029420" y="2701480"/>
            <a:ext cx="9968229" cy="6641333"/>
          </a:xfrm>
          <a:custGeom>
            <a:avLst/>
            <a:gdLst/>
            <a:ahLst/>
            <a:cxnLst/>
            <a:rect r="r" b="b" t="t" l="l"/>
            <a:pathLst>
              <a:path h="6641333" w="9968229">
                <a:moveTo>
                  <a:pt x="0" y="0"/>
                </a:moveTo>
                <a:lnTo>
                  <a:pt x="9968229" y="0"/>
                </a:lnTo>
                <a:lnTo>
                  <a:pt x="9968229" y="6641333"/>
                </a:lnTo>
                <a:lnTo>
                  <a:pt x="0" y="6641333"/>
                </a:lnTo>
                <a:lnTo>
                  <a:pt x="0" y="0"/>
                </a:lnTo>
                <a:close/>
              </a:path>
            </a:pathLst>
          </a:custGeom>
          <a:blipFill>
            <a:blip r:embed="rId3"/>
            <a:stretch>
              <a:fillRect l="0" t="0" r="0" b="0"/>
            </a:stretch>
          </a:blipFill>
        </p:spPr>
      </p:sp>
      <p:sp>
        <p:nvSpPr>
          <p:cNvPr name="TextBox 4" id="4"/>
          <p:cNvSpPr txBox="true"/>
          <p:nvPr/>
        </p:nvSpPr>
        <p:spPr>
          <a:xfrm rot="0">
            <a:off x="582214" y="5390496"/>
            <a:ext cx="441916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Can it burn you?</a:t>
            </a:r>
          </a:p>
        </p:txBody>
      </p:sp>
      <p:sp>
        <p:nvSpPr>
          <p:cNvPr name="TextBox 5" id="5"/>
          <p:cNvSpPr txBox="true"/>
          <p:nvPr/>
        </p:nvSpPr>
        <p:spPr>
          <a:xfrm rot="0">
            <a:off x="17657948" y="9522023"/>
            <a:ext cx="50728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19</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7246763" y="2559269"/>
            <a:ext cx="6925755" cy="6925755"/>
          </a:xfrm>
          <a:custGeom>
            <a:avLst/>
            <a:gdLst/>
            <a:ahLst/>
            <a:cxnLst/>
            <a:rect r="r" b="b" t="t" l="l"/>
            <a:pathLst>
              <a:path h="6925755" w="6925755">
                <a:moveTo>
                  <a:pt x="0" y="0"/>
                </a:moveTo>
                <a:lnTo>
                  <a:pt x="6925755" y="0"/>
                </a:lnTo>
                <a:lnTo>
                  <a:pt x="6925755" y="6925755"/>
                </a:lnTo>
                <a:lnTo>
                  <a:pt x="0" y="6925755"/>
                </a:lnTo>
                <a:lnTo>
                  <a:pt x="0" y="0"/>
                </a:lnTo>
                <a:close/>
              </a:path>
            </a:pathLst>
          </a:custGeom>
          <a:blipFill>
            <a:blip r:embed="rId3"/>
            <a:stretch>
              <a:fillRect l="0" t="0" r="0" b="0"/>
            </a:stretch>
          </a:blipFill>
        </p:spPr>
      </p:sp>
      <p:sp>
        <p:nvSpPr>
          <p:cNvPr name="TextBox 4" id="4"/>
          <p:cNvSpPr txBox="true"/>
          <p:nvPr/>
        </p:nvSpPr>
        <p:spPr>
          <a:xfrm rot="0">
            <a:off x="659106" y="5390496"/>
            <a:ext cx="4265378"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Safe or unsafe?</a:t>
            </a:r>
          </a:p>
        </p:txBody>
      </p:sp>
      <p:sp>
        <p:nvSpPr>
          <p:cNvPr name="TextBox 5" id="5"/>
          <p:cNvSpPr txBox="true"/>
          <p:nvPr/>
        </p:nvSpPr>
        <p:spPr>
          <a:xfrm rot="0">
            <a:off x="17793084" y="9522023"/>
            <a:ext cx="23700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7061043" y="2539028"/>
            <a:ext cx="5887762" cy="6719272"/>
          </a:xfrm>
          <a:custGeom>
            <a:avLst/>
            <a:gdLst/>
            <a:ahLst/>
            <a:cxnLst/>
            <a:rect r="r" b="b" t="t" l="l"/>
            <a:pathLst>
              <a:path h="6719272" w="5887762">
                <a:moveTo>
                  <a:pt x="0" y="0"/>
                </a:moveTo>
                <a:lnTo>
                  <a:pt x="5887763" y="0"/>
                </a:lnTo>
                <a:lnTo>
                  <a:pt x="5887763" y="6719272"/>
                </a:lnTo>
                <a:lnTo>
                  <a:pt x="0" y="6719272"/>
                </a:lnTo>
                <a:lnTo>
                  <a:pt x="0" y="0"/>
                </a:lnTo>
                <a:close/>
              </a:path>
            </a:pathLst>
          </a:custGeom>
          <a:blipFill>
            <a:blip r:embed="rId3"/>
            <a:stretch>
              <a:fillRect l="0" t="0" r="0" b="0"/>
            </a:stretch>
          </a:blipFill>
        </p:spPr>
      </p:sp>
      <p:sp>
        <p:nvSpPr>
          <p:cNvPr name="TextBox 4" id="4"/>
          <p:cNvSpPr txBox="true"/>
          <p:nvPr/>
        </p:nvSpPr>
        <p:spPr>
          <a:xfrm rot="0">
            <a:off x="582214" y="5390496"/>
            <a:ext cx="441916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Can it burn you?</a:t>
            </a:r>
          </a:p>
        </p:txBody>
      </p:sp>
      <p:sp>
        <p:nvSpPr>
          <p:cNvPr name="TextBox 5" id="5"/>
          <p:cNvSpPr txBox="true"/>
          <p:nvPr/>
        </p:nvSpPr>
        <p:spPr>
          <a:xfrm rot="0">
            <a:off x="17641503" y="9522023"/>
            <a:ext cx="540172"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20</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207313" y="2799215"/>
            <a:ext cx="9091600" cy="6057278"/>
          </a:xfrm>
          <a:custGeom>
            <a:avLst/>
            <a:gdLst/>
            <a:ahLst/>
            <a:cxnLst/>
            <a:rect r="r" b="b" t="t" l="l"/>
            <a:pathLst>
              <a:path h="6057278" w="9091600">
                <a:moveTo>
                  <a:pt x="0" y="0"/>
                </a:moveTo>
                <a:lnTo>
                  <a:pt x="9091599" y="0"/>
                </a:lnTo>
                <a:lnTo>
                  <a:pt x="9091599" y="6057278"/>
                </a:lnTo>
                <a:lnTo>
                  <a:pt x="0" y="6057278"/>
                </a:lnTo>
                <a:lnTo>
                  <a:pt x="0" y="0"/>
                </a:lnTo>
                <a:close/>
              </a:path>
            </a:pathLst>
          </a:custGeom>
          <a:blipFill>
            <a:blip r:embed="rId3"/>
            <a:stretch>
              <a:fillRect l="0" t="0" r="0" b="0"/>
            </a:stretch>
          </a:blipFill>
        </p:spPr>
      </p:sp>
      <p:sp>
        <p:nvSpPr>
          <p:cNvPr name="TextBox 4" id="4"/>
          <p:cNvSpPr txBox="true"/>
          <p:nvPr/>
        </p:nvSpPr>
        <p:spPr>
          <a:xfrm rot="0">
            <a:off x="582214" y="5390496"/>
            <a:ext cx="441916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Can it burn you?</a:t>
            </a:r>
          </a:p>
        </p:txBody>
      </p:sp>
      <p:sp>
        <p:nvSpPr>
          <p:cNvPr name="TextBox 5" id="5"/>
          <p:cNvSpPr txBox="true"/>
          <p:nvPr/>
        </p:nvSpPr>
        <p:spPr>
          <a:xfrm rot="0">
            <a:off x="17678189" y="9522023"/>
            <a:ext cx="46679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21</a:t>
            </a: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5636086" y="2676410"/>
            <a:ext cx="10043486" cy="6691472"/>
          </a:xfrm>
          <a:custGeom>
            <a:avLst/>
            <a:gdLst/>
            <a:ahLst/>
            <a:cxnLst/>
            <a:rect r="r" b="b" t="t" l="l"/>
            <a:pathLst>
              <a:path h="6691472" w="10043486">
                <a:moveTo>
                  <a:pt x="0" y="0"/>
                </a:moveTo>
                <a:lnTo>
                  <a:pt x="10043486" y="0"/>
                </a:lnTo>
                <a:lnTo>
                  <a:pt x="10043486" y="6691473"/>
                </a:lnTo>
                <a:lnTo>
                  <a:pt x="0" y="6691473"/>
                </a:lnTo>
                <a:lnTo>
                  <a:pt x="0" y="0"/>
                </a:lnTo>
                <a:close/>
              </a:path>
            </a:pathLst>
          </a:custGeom>
          <a:blipFill>
            <a:blip r:embed="rId3"/>
            <a:stretch>
              <a:fillRect l="0" t="0" r="0" b="0"/>
            </a:stretch>
          </a:blipFill>
        </p:spPr>
      </p:sp>
      <p:sp>
        <p:nvSpPr>
          <p:cNvPr name="TextBox 4" id="4"/>
          <p:cNvSpPr txBox="true"/>
          <p:nvPr/>
        </p:nvSpPr>
        <p:spPr>
          <a:xfrm rot="0">
            <a:off x="582214" y="5390496"/>
            <a:ext cx="441916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Can it burn you?</a:t>
            </a:r>
          </a:p>
        </p:txBody>
      </p:sp>
      <p:sp>
        <p:nvSpPr>
          <p:cNvPr name="TextBox 5" id="5"/>
          <p:cNvSpPr txBox="true"/>
          <p:nvPr/>
        </p:nvSpPr>
        <p:spPr>
          <a:xfrm rot="0">
            <a:off x="17674617" y="9522023"/>
            <a:ext cx="473943"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22</a:t>
            </a:r>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115327" y="3089141"/>
            <a:ext cx="10428464" cy="5866011"/>
          </a:xfrm>
          <a:custGeom>
            <a:avLst/>
            <a:gdLst/>
            <a:ahLst/>
            <a:cxnLst/>
            <a:rect r="r" b="b" t="t" l="l"/>
            <a:pathLst>
              <a:path h="5866011" w="10428464">
                <a:moveTo>
                  <a:pt x="0" y="0"/>
                </a:moveTo>
                <a:lnTo>
                  <a:pt x="10428464" y="0"/>
                </a:lnTo>
                <a:lnTo>
                  <a:pt x="10428464" y="5866011"/>
                </a:lnTo>
                <a:lnTo>
                  <a:pt x="0" y="5866011"/>
                </a:lnTo>
                <a:lnTo>
                  <a:pt x="0" y="0"/>
                </a:lnTo>
                <a:close/>
              </a:path>
            </a:pathLst>
          </a:custGeom>
          <a:blipFill>
            <a:blip r:embed="rId3"/>
            <a:stretch>
              <a:fillRect l="0" t="0" r="0" b="0"/>
            </a:stretch>
          </a:blipFill>
        </p:spPr>
      </p:sp>
      <p:sp>
        <p:nvSpPr>
          <p:cNvPr name="TextBox 4" id="4"/>
          <p:cNvSpPr txBox="true"/>
          <p:nvPr/>
        </p:nvSpPr>
        <p:spPr>
          <a:xfrm rot="0">
            <a:off x="582214" y="5390496"/>
            <a:ext cx="441916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Can it burn you?</a:t>
            </a:r>
          </a:p>
        </p:txBody>
      </p:sp>
      <p:sp>
        <p:nvSpPr>
          <p:cNvPr name="TextBox 5" id="5"/>
          <p:cNvSpPr txBox="true"/>
          <p:nvPr/>
        </p:nvSpPr>
        <p:spPr>
          <a:xfrm rot="0">
            <a:off x="17667845" y="9522023"/>
            <a:ext cx="487487"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23</a:t>
            </a:r>
          </a:p>
        </p:txBody>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213925" y="2637622"/>
            <a:ext cx="9348342" cy="6240018"/>
          </a:xfrm>
          <a:custGeom>
            <a:avLst/>
            <a:gdLst/>
            <a:ahLst/>
            <a:cxnLst/>
            <a:rect r="r" b="b" t="t" l="l"/>
            <a:pathLst>
              <a:path h="6240018" w="9348342">
                <a:moveTo>
                  <a:pt x="0" y="0"/>
                </a:moveTo>
                <a:lnTo>
                  <a:pt x="9348342" y="0"/>
                </a:lnTo>
                <a:lnTo>
                  <a:pt x="9348342" y="6240019"/>
                </a:lnTo>
                <a:lnTo>
                  <a:pt x="0" y="6240019"/>
                </a:lnTo>
                <a:lnTo>
                  <a:pt x="0" y="0"/>
                </a:lnTo>
                <a:close/>
              </a:path>
            </a:pathLst>
          </a:custGeom>
          <a:blipFill>
            <a:blip r:embed="rId3"/>
            <a:stretch>
              <a:fillRect l="0" t="0" r="0" b="0"/>
            </a:stretch>
          </a:blipFill>
        </p:spPr>
      </p:sp>
      <p:sp>
        <p:nvSpPr>
          <p:cNvPr name="TextBox 4" id="4"/>
          <p:cNvSpPr txBox="true"/>
          <p:nvPr/>
        </p:nvSpPr>
        <p:spPr>
          <a:xfrm rot="0">
            <a:off x="582214" y="5390496"/>
            <a:ext cx="441916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Can it burn you?</a:t>
            </a:r>
          </a:p>
        </p:txBody>
      </p:sp>
      <p:sp>
        <p:nvSpPr>
          <p:cNvPr name="TextBox 5" id="5"/>
          <p:cNvSpPr txBox="true"/>
          <p:nvPr/>
        </p:nvSpPr>
        <p:spPr>
          <a:xfrm rot="0">
            <a:off x="17662487" y="9522023"/>
            <a:ext cx="498202"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24</a:t>
            </a:r>
          </a:p>
        </p:txBody>
      </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030022" y="2920358"/>
            <a:ext cx="9311186" cy="6203577"/>
          </a:xfrm>
          <a:custGeom>
            <a:avLst/>
            <a:gdLst/>
            <a:ahLst/>
            <a:cxnLst/>
            <a:rect r="r" b="b" t="t" l="l"/>
            <a:pathLst>
              <a:path h="6203577" w="9311186">
                <a:moveTo>
                  <a:pt x="0" y="0"/>
                </a:moveTo>
                <a:lnTo>
                  <a:pt x="9311186" y="0"/>
                </a:lnTo>
                <a:lnTo>
                  <a:pt x="9311186" y="6203577"/>
                </a:lnTo>
                <a:lnTo>
                  <a:pt x="0" y="6203577"/>
                </a:lnTo>
                <a:lnTo>
                  <a:pt x="0" y="0"/>
                </a:lnTo>
                <a:close/>
              </a:path>
            </a:pathLst>
          </a:custGeom>
          <a:blipFill>
            <a:blip r:embed="rId3"/>
            <a:stretch>
              <a:fillRect l="0" t="0" r="0" b="0"/>
            </a:stretch>
          </a:blipFill>
        </p:spPr>
      </p:sp>
      <p:sp>
        <p:nvSpPr>
          <p:cNvPr name="TextBox 4" id="4"/>
          <p:cNvSpPr txBox="true"/>
          <p:nvPr/>
        </p:nvSpPr>
        <p:spPr>
          <a:xfrm rot="0">
            <a:off x="582214" y="5390496"/>
            <a:ext cx="441916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Can it burn you?</a:t>
            </a:r>
          </a:p>
        </p:txBody>
      </p:sp>
      <p:sp>
        <p:nvSpPr>
          <p:cNvPr name="TextBox 5" id="5"/>
          <p:cNvSpPr txBox="true"/>
          <p:nvPr/>
        </p:nvSpPr>
        <p:spPr>
          <a:xfrm rot="0">
            <a:off x="17665538" y="9522023"/>
            <a:ext cx="492100"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25</a:t>
            </a:r>
          </a:p>
        </p:txBody>
      </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950510" y="2884968"/>
            <a:ext cx="7747166" cy="5277757"/>
          </a:xfrm>
          <a:custGeom>
            <a:avLst/>
            <a:gdLst/>
            <a:ahLst/>
            <a:cxnLst/>
            <a:rect r="r" b="b" t="t" l="l"/>
            <a:pathLst>
              <a:path h="5277757" w="7747166">
                <a:moveTo>
                  <a:pt x="0" y="0"/>
                </a:moveTo>
                <a:lnTo>
                  <a:pt x="7747165" y="0"/>
                </a:lnTo>
                <a:lnTo>
                  <a:pt x="7747165" y="5277757"/>
                </a:lnTo>
                <a:lnTo>
                  <a:pt x="0" y="5277757"/>
                </a:lnTo>
                <a:lnTo>
                  <a:pt x="0" y="0"/>
                </a:lnTo>
                <a:close/>
              </a:path>
            </a:pathLst>
          </a:custGeom>
          <a:blipFill>
            <a:blip r:embed="rId3"/>
            <a:stretch>
              <a:fillRect l="0" t="0" r="0" b="0"/>
            </a:stretch>
          </a:blipFill>
        </p:spPr>
      </p:sp>
      <p:sp>
        <p:nvSpPr>
          <p:cNvPr name="TextBox 4" id="4"/>
          <p:cNvSpPr txBox="true"/>
          <p:nvPr/>
        </p:nvSpPr>
        <p:spPr>
          <a:xfrm rot="0">
            <a:off x="582214" y="5390496"/>
            <a:ext cx="441916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Can it burn you?</a:t>
            </a:r>
          </a:p>
        </p:txBody>
      </p:sp>
      <p:sp>
        <p:nvSpPr>
          <p:cNvPr name="TextBox 5" id="5"/>
          <p:cNvSpPr txBox="true"/>
          <p:nvPr/>
        </p:nvSpPr>
        <p:spPr>
          <a:xfrm rot="0">
            <a:off x="17654265" y="9522023"/>
            <a:ext cx="51464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26</a:t>
            </a:r>
          </a:p>
        </p:txBody>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3441603" y="2644580"/>
            <a:ext cx="14233014" cy="6944119"/>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You are at home and are hungry for some lunch.</a:t>
            </a:r>
          </a:p>
          <a:p>
            <a:pPr algn="ctr">
              <a:lnSpc>
                <a:spcPts val="9162"/>
              </a:lnSpc>
            </a:pPr>
            <a:r>
              <a:rPr lang="en-US" sz="6544">
                <a:solidFill>
                  <a:srgbClr val="000000"/>
                </a:solidFill>
                <a:latin typeface="Canva Student Font"/>
              </a:rPr>
              <a:t>You decide to make yourself a cup of noodles. You boil the jug and open the container ready to pour the hot water in. As you start to pour your hand slips and you tip the boiling water all over your left leg. Ouch! </a:t>
            </a:r>
          </a:p>
          <a:p>
            <a:pPr algn="ctr">
              <a:lnSpc>
                <a:spcPts val="9162"/>
              </a:lnSpc>
            </a:pPr>
            <a:r>
              <a:rPr lang="en-US" sz="6544">
                <a:solidFill>
                  <a:srgbClr val="000000"/>
                </a:solidFill>
                <a:latin typeface="Canva Student Font"/>
              </a:rPr>
              <a:t>What should you do?</a:t>
            </a:r>
          </a:p>
        </p:txBody>
      </p:sp>
      <p:sp>
        <p:nvSpPr>
          <p:cNvPr name="Freeform 4" id="4"/>
          <p:cNvSpPr/>
          <p:nvPr/>
        </p:nvSpPr>
        <p:spPr>
          <a:xfrm flipH="true" flipV="false" rot="0">
            <a:off x="-170264" y="3992462"/>
            <a:ext cx="4063117" cy="6109951"/>
          </a:xfrm>
          <a:custGeom>
            <a:avLst/>
            <a:gdLst/>
            <a:ahLst/>
            <a:cxnLst/>
            <a:rect r="r" b="b" t="t" l="l"/>
            <a:pathLst>
              <a:path h="6109951" w="4063117">
                <a:moveTo>
                  <a:pt x="4063117" y="0"/>
                </a:moveTo>
                <a:lnTo>
                  <a:pt x="0" y="0"/>
                </a:lnTo>
                <a:lnTo>
                  <a:pt x="0" y="6109951"/>
                </a:lnTo>
                <a:lnTo>
                  <a:pt x="4063117" y="6109951"/>
                </a:lnTo>
                <a:lnTo>
                  <a:pt x="4063117" y="0"/>
                </a:lnTo>
                <a:close/>
              </a:path>
            </a:pathLst>
          </a:custGeom>
          <a:blipFill>
            <a:blip r:embed="rId3"/>
            <a:stretch>
              <a:fillRect l="0" t="0" r="0" b="0"/>
            </a:stretch>
          </a:blipFill>
        </p:spPr>
      </p:sp>
      <p:sp>
        <p:nvSpPr>
          <p:cNvPr name="TextBox 5" id="5"/>
          <p:cNvSpPr txBox="true"/>
          <p:nvPr/>
        </p:nvSpPr>
        <p:spPr>
          <a:xfrm rot="0">
            <a:off x="17686635" y="9522023"/>
            <a:ext cx="449907"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27</a:t>
            </a:r>
          </a:p>
        </p:txBody>
      </p:sp>
      <p:sp>
        <p:nvSpPr>
          <p:cNvPr name="TextBox 6" id="6"/>
          <p:cNvSpPr txBox="true"/>
          <p:nvPr/>
        </p:nvSpPr>
        <p:spPr>
          <a:xfrm rot="0">
            <a:off x="602932" y="1417876"/>
            <a:ext cx="2516726"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Scenario...</a:t>
            </a:r>
          </a:p>
        </p:txBody>
      </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17662673" y="9522023"/>
            <a:ext cx="497830"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28</a:t>
            </a:r>
          </a:p>
        </p:txBody>
      </p:sp>
      <p:sp>
        <p:nvSpPr>
          <p:cNvPr name="TextBox 4" id="4"/>
          <p:cNvSpPr txBox="true"/>
          <p:nvPr/>
        </p:nvSpPr>
        <p:spPr>
          <a:xfrm rot="0">
            <a:off x="3441603" y="2644580"/>
            <a:ext cx="14233014" cy="6939417"/>
          </a:xfrm>
          <a:prstGeom prst="rect">
            <a:avLst/>
          </a:prstGeom>
        </p:spPr>
        <p:txBody>
          <a:bodyPr anchor="t" rtlCol="false" tIns="0" lIns="0" bIns="0" rIns="0">
            <a:spAutoFit/>
          </a:bodyPr>
          <a:lstStyle/>
          <a:p>
            <a:pPr marL="1412982" indent="-706491" lvl="1">
              <a:lnSpc>
                <a:spcPts val="9162"/>
              </a:lnSpc>
              <a:buFont typeface="Arial"/>
              <a:buChar char="•"/>
            </a:pPr>
            <a:r>
              <a:rPr lang="en-US" sz="6544">
                <a:solidFill>
                  <a:srgbClr val="000000"/>
                </a:solidFill>
                <a:latin typeface="Canva Student Font"/>
              </a:rPr>
              <a:t>Tell an adult</a:t>
            </a:r>
          </a:p>
          <a:p>
            <a:pPr marL="1412982" indent="-706491" lvl="1">
              <a:lnSpc>
                <a:spcPts val="9162"/>
              </a:lnSpc>
              <a:buFont typeface="Arial"/>
              <a:buChar char="•"/>
            </a:pPr>
            <a:r>
              <a:rPr lang="en-US" sz="6544">
                <a:solidFill>
                  <a:srgbClr val="000000"/>
                </a:solidFill>
                <a:latin typeface="Canva Student Font"/>
              </a:rPr>
              <a:t>Make sure you have moved away from the jug so you don't burn yourself more</a:t>
            </a:r>
          </a:p>
          <a:p>
            <a:pPr marL="1412982" indent="-706491" lvl="1">
              <a:lnSpc>
                <a:spcPts val="9162"/>
              </a:lnSpc>
              <a:buFont typeface="Arial"/>
              <a:buChar char="•"/>
            </a:pPr>
            <a:r>
              <a:rPr lang="en-US" sz="6544">
                <a:solidFill>
                  <a:srgbClr val="000000"/>
                </a:solidFill>
                <a:latin typeface="Canva Student Font"/>
              </a:rPr>
              <a:t>Put your leg under cool running water (e.g. bath)</a:t>
            </a:r>
          </a:p>
          <a:p>
            <a:pPr marL="1412982" indent="-706491" lvl="1">
              <a:lnSpc>
                <a:spcPts val="9162"/>
              </a:lnSpc>
              <a:buFont typeface="Arial"/>
              <a:buChar char="•"/>
            </a:pPr>
            <a:r>
              <a:rPr lang="en-US" sz="6544">
                <a:solidFill>
                  <a:srgbClr val="000000"/>
                </a:solidFill>
                <a:latin typeface="Canva Student Font"/>
              </a:rPr>
              <a:t>See a doctor if the burn is bigger than a 50 cent piece</a:t>
            </a:r>
          </a:p>
        </p:txBody>
      </p:sp>
      <p:sp>
        <p:nvSpPr>
          <p:cNvPr name="Freeform 5" id="5"/>
          <p:cNvSpPr/>
          <p:nvPr/>
        </p:nvSpPr>
        <p:spPr>
          <a:xfrm flipH="true" flipV="false" rot="0">
            <a:off x="-170264" y="3992462"/>
            <a:ext cx="4063117" cy="6109951"/>
          </a:xfrm>
          <a:custGeom>
            <a:avLst/>
            <a:gdLst/>
            <a:ahLst/>
            <a:cxnLst/>
            <a:rect r="r" b="b" t="t" l="l"/>
            <a:pathLst>
              <a:path h="6109951" w="4063117">
                <a:moveTo>
                  <a:pt x="4063117" y="0"/>
                </a:moveTo>
                <a:lnTo>
                  <a:pt x="0" y="0"/>
                </a:lnTo>
                <a:lnTo>
                  <a:pt x="0" y="6109951"/>
                </a:lnTo>
                <a:lnTo>
                  <a:pt x="4063117" y="6109951"/>
                </a:lnTo>
                <a:lnTo>
                  <a:pt x="4063117" y="0"/>
                </a:lnTo>
                <a:close/>
              </a:path>
            </a:pathLst>
          </a:custGeom>
          <a:blipFill>
            <a:blip r:embed="rId3"/>
            <a:stretch>
              <a:fillRect l="0" t="0" r="0" b="0"/>
            </a:stretch>
          </a:blipFill>
        </p:spPr>
      </p:sp>
      <p:sp>
        <p:nvSpPr>
          <p:cNvPr name="TextBox 6" id="6"/>
          <p:cNvSpPr txBox="true"/>
          <p:nvPr/>
        </p:nvSpPr>
        <p:spPr>
          <a:xfrm rot="0">
            <a:off x="602932" y="1417876"/>
            <a:ext cx="2516726"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Scenario...</a:t>
            </a:r>
          </a:p>
        </p:txBody>
      </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TextBox 2" id="2"/>
          <p:cNvSpPr txBox="true"/>
          <p:nvPr/>
        </p:nvSpPr>
        <p:spPr>
          <a:xfrm rot="0">
            <a:off x="17654376" y="9522023"/>
            <a:ext cx="514424"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29</a:t>
            </a:r>
          </a:p>
        </p:txBody>
      </p:sp>
      <p:sp>
        <p:nvSpPr>
          <p:cNvPr name="TextBox 3" id="3"/>
          <p:cNvSpPr txBox="true"/>
          <p:nvPr/>
        </p:nvSpPr>
        <p:spPr>
          <a:xfrm rot="0">
            <a:off x="4583581" y="4865092"/>
            <a:ext cx="10532160" cy="1129167"/>
          </a:xfrm>
          <a:prstGeom prst="rect">
            <a:avLst/>
          </a:prstGeom>
        </p:spPr>
        <p:txBody>
          <a:bodyPr anchor="t" rtlCol="false" tIns="0" lIns="0" bIns="0" rIns="0">
            <a:spAutoFit/>
          </a:bodyPr>
          <a:lstStyle/>
          <a:p>
            <a:pPr>
              <a:lnSpc>
                <a:spcPts val="9162"/>
              </a:lnSpc>
            </a:pPr>
            <a:r>
              <a:rPr lang="en-US" sz="6544">
                <a:solidFill>
                  <a:srgbClr val="000000"/>
                </a:solidFill>
                <a:latin typeface="Canva Student Font"/>
              </a:rPr>
              <a:t>How would you feel if you had a burn?</a:t>
            </a:r>
          </a:p>
        </p:txBody>
      </p:sp>
      <p:sp>
        <p:nvSpPr>
          <p:cNvPr name="Freeform 4" id="4"/>
          <p:cNvSpPr/>
          <p:nvPr/>
        </p:nvSpPr>
        <p:spPr>
          <a:xfrm flipH="true" flipV="false" rot="0">
            <a:off x="-170264" y="3992462"/>
            <a:ext cx="4063117" cy="6109951"/>
          </a:xfrm>
          <a:custGeom>
            <a:avLst/>
            <a:gdLst/>
            <a:ahLst/>
            <a:cxnLst/>
            <a:rect r="r" b="b" t="t" l="l"/>
            <a:pathLst>
              <a:path h="6109951" w="4063117">
                <a:moveTo>
                  <a:pt x="4063117" y="0"/>
                </a:moveTo>
                <a:lnTo>
                  <a:pt x="0" y="0"/>
                </a:lnTo>
                <a:lnTo>
                  <a:pt x="0" y="6109951"/>
                </a:lnTo>
                <a:lnTo>
                  <a:pt x="4063117" y="6109951"/>
                </a:lnTo>
                <a:lnTo>
                  <a:pt x="4063117" y="0"/>
                </a:lnTo>
                <a:close/>
              </a:path>
            </a:pathLst>
          </a:custGeom>
          <a:blipFill>
            <a:blip r:embed="rId2"/>
            <a:stretch>
              <a:fillRect l="0" t="0" r="0" b="0"/>
            </a:stretch>
          </a:blipFill>
        </p:spPr>
      </p:sp>
      <p:sp>
        <p:nvSpPr>
          <p:cNvPr name="Freeform 5" id="5"/>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3"/>
            <a:stretch>
              <a:fillRect l="0" t="0" r="0" b="0"/>
            </a:stretch>
          </a:blipFill>
        </p:spPr>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5940268" y="3005009"/>
            <a:ext cx="9368226" cy="6253291"/>
          </a:xfrm>
          <a:custGeom>
            <a:avLst/>
            <a:gdLst/>
            <a:ahLst/>
            <a:cxnLst/>
            <a:rect r="r" b="b" t="t" l="l"/>
            <a:pathLst>
              <a:path h="6253291" w="9368226">
                <a:moveTo>
                  <a:pt x="0" y="0"/>
                </a:moveTo>
                <a:lnTo>
                  <a:pt x="9368226" y="0"/>
                </a:lnTo>
                <a:lnTo>
                  <a:pt x="9368226" y="6253291"/>
                </a:lnTo>
                <a:lnTo>
                  <a:pt x="0" y="6253291"/>
                </a:lnTo>
                <a:lnTo>
                  <a:pt x="0" y="0"/>
                </a:lnTo>
                <a:close/>
              </a:path>
            </a:pathLst>
          </a:custGeom>
          <a:blipFill>
            <a:blip r:embed="rId3"/>
            <a:stretch>
              <a:fillRect l="0" t="0" r="0" b="0"/>
            </a:stretch>
          </a:blipFill>
        </p:spPr>
      </p:sp>
      <p:sp>
        <p:nvSpPr>
          <p:cNvPr name="TextBox 4" id="4"/>
          <p:cNvSpPr txBox="true"/>
          <p:nvPr/>
        </p:nvSpPr>
        <p:spPr>
          <a:xfrm rot="0">
            <a:off x="659106" y="5390496"/>
            <a:ext cx="4265378"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Safe or unsafe?</a:t>
            </a:r>
          </a:p>
        </p:txBody>
      </p:sp>
      <p:sp>
        <p:nvSpPr>
          <p:cNvPr name="TextBox 5" id="5"/>
          <p:cNvSpPr txBox="true"/>
          <p:nvPr/>
        </p:nvSpPr>
        <p:spPr>
          <a:xfrm rot="0">
            <a:off x="17786350" y="9522023"/>
            <a:ext cx="25047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a:t>
            </a:r>
          </a:p>
        </p:txBody>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297690" y="2049527"/>
            <a:ext cx="5692620" cy="7796029"/>
          </a:xfrm>
          <a:custGeom>
            <a:avLst/>
            <a:gdLst/>
            <a:ahLst/>
            <a:cxnLst/>
            <a:rect r="r" b="b" t="t" l="l"/>
            <a:pathLst>
              <a:path h="7796029" w="5692620">
                <a:moveTo>
                  <a:pt x="0" y="0"/>
                </a:moveTo>
                <a:lnTo>
                  <a:pt x="5692620" y="0"/>
                </a:lnTo>
                <a:lnTo>
                  <a:pt x="5692620" y="7796029"/>
                </a:lnTo>
                <a:lnTo>
                  <a:pt x="0" y="7796029"/>
                </a:lnTo>
                <a:lnTo>
                  <a:pt x="0" y="0"/>
                </a:lnTo>
                <a:close/>
              </a:path>
            </a:pathLst>
          </a:custGeom>
          <a:blipFill>
            <a:blip r:embed="rId3"/>
            <a:stretch>
              <a:fillRect l="0" t="0" r="0" b="-3294"/>
            </a:stretch>
          </a:blipFill>
        </p:spPr>
      </p:sp>
      <p:sp>
        <p:nvSpPr>
          <p:cNvPr name="TextBox 4" id="4"/>
          <p:cNvSpPr txBox="true"/>
          <p:nvPr/>
        </p:nvSpPr>
        <p:spPr>
          <a:xfrm rot="0">
            <a:off x="975757" y="5390496"/>
            <a:ext cx="3632076"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2.1</a:t>
            </a:r>
          </a:p>
        </p:txBody>
      </p:sp>
      <p:sp>
        <p:nvSpPr>
          <p:cNvPr name="TextBox 5" id="5"/>
          <p:cNvSpPr txBox="true"/>
          <p:nvPr/>
        </p:nvSpPr>
        <p:spPr>
          <a:xfrm rot="0">
            <a:off x="17634768" y="9522023"/>
            <a:ext cx="55364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30</a:t>
            </a:r>
          </a:p>
        </p:txBody>
      </p:sp>
    </p:spTree>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245324" y="1920420"/>
            <a:ext cx="5797352" cy="7925136"/>
          </a:xfrm>
          <a:custGeom>
            <a:avLst/>
            <a:gdLst/>
            <a:ahLst/>
            <a:cxnLst/>
            <a:rect r="r" b="b" t="t" l="l"/>
            <a:pathLst>
              <a:path h="7925136" w="5797352">
                <a:moveTo>
                  <a:pt x="0" y="0"/>
                </a:moveTo>
                <a:lnTo>
                  <a:pt x="5797352" y="0"/>
                </a:lnTo>
                <a:lnTo>
                  <a:pt x="5797352" y="7925136"/>
                </a:lnTo>
                <a:lnTo>
                  <a:pt x="0" y="7925136"/>
                </a:lnTo>
                <a:lnTo>
                  <a:pt x="0" y="0"/>
                </a:lnTo>
                <a:close/>
              </a:path>
            </a:pathLst>
          </a:custGeom>
          <a:blipFill>
            <a:blip r:embed="rId3"/>
            <a:stretch>
              <a:fillRect l="0" t="0" r="0" b="-3481"/>
            </a:stretch>
          </a:blipFill>
        </p:spPr>
      </p:sp>
      <p:sp>
        <p:nvSpPr>
          <p:cNvPr name="TextBox 4" id="4"/>
          <p:cNvSpPr txBox="true"/>
          <p:nvPr/>
        </p:nvSpPr>
        <p:spPr>
          <a:xfrm rot="0">
            <a:off x="0" y="5390496"/>
            <a:ext cx="5583590"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2.1 answers</a:t>
            </a:r>
          </a:p>
        </p:txBody>
      </p:sp>
      <p:sp>
        <p:nvSpPr>
          <p:cNvPr name="TextBox 5" id="5"/>
          <p:cNvSpPr txBox="true"/>
          <p:nvPr/>
        </p:nvSpPr>
        <p:spPr>
          <a:xfrm rot="0">
            <a:off x="17671454" y="9522023"/>
            <a:ext cx="48026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31</a:t>
            </a:r>
          </a:p>
        </p:txBody>
      </p:sp>
    </p:spTree>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AutoShape 3" id="3"/>
          <p:cNvSpPr/>
          <p:nvPr/>
        </p:nvSpPr>
        <p:spPr>
          <a:xfrm>
            <a:off x="1907162" y="5429831"/>
            <a:ext cx="1866297" cy="0"/>
          </a:xfrm>
          <a:prstGeom prst="line">
            <a:avLst/>
          </a:prstGeom>
          <a:ln cap="flat" w="38100">
            <a:solidFill>
              <a:srgbClr val="000000"/>
            </a:solidFill>
            <a:prstDash val="solid"/>
            <a:headEnd type="none" len="sm" w="sm"/>
            <a:tailEnd type="none" len="sm" w="sm"/>
          </a:ln>
        </p:spPr>
      </p:sp>
      <p:sp>
        <p:nvSpPr>
          <p:cNvPr name="AutoShape 4" id="4"/>
          <p:cNvSpPr/>
          <p:nvPr/>
        </p:nvSpPr>
        <p:spPr>
          <a:xfrm>
            <a:off x="4583307" y="5448881"/>
            <a:ext cx="1866297" cy="0"/>
          </a:xfrm>
          <a:prstGeom prst="line">
            <a:avLst/>
          </a:prstGeom>
          <a:ln cap="flat" w="38100">
            <a:solidFill>
              <a:srgbClr val="000000"/>
            </a:solidFill>
            <a:prstDash val="solid"/>
            <a:headEnd type="none" len="sm" w="sm"/>
            <a:tailEnd type="none" len="sm" w="sm"/>
          </a:ln>
        </p:spPr>
      </p:sp>
      <p:sp>
        <p:nvSpPr>
          <p:cNvPr name="AutoShape 5" id="5"/>
          <p:cNvSpPr/>
          <p:nvPr/>
        </p:nvSpPr>
        <p:spPr>
          <a:xfrm>
            <a:off x="7434383" y="5448881"/>
            <a:ext cx="1866297" cy="0"/>
          </a:xfrm>
          <a:prstGeom prst="line">
            <a:avLst/>
          </a:prstGeom>
          <a:ln cap="flat" w="38100">
            <a:solidFill>
              <a:srgbClr val="000000"/>
            </a:solidFill>
            <a:prstDash val="solid"/>
            <a:headEnd type="none" len="sm" w="sm"/>
            <a:tailEnd type="none" len="sm" w="sm"/>
          </a:ln>
        </p:spPr>
      </p:sp>
      <p:sp>
        <p:nvSpPr>
          <p:cNvPr name="AutoShape 6" id="6"/>
          <p:cNvSpPr/>
          <p:nvPr/>
        </p:nvSpPr>
        <p:spPr>
          <a:xfrm>
            <a:off x="10308781" y="5467931"/>
            <a:ext cx="1866297" cy="0"/>
          </a:xfrm>
          <a:prstGeom prst="line">
            <a:avLst/>
          </a:prstGeom>
          <a:ln cap="flat" w="38100">
            <a:solidFill>
              <a:srgbClr val="000000"/>
            </a:solidFill>
            <a:prstDash val="solid"/>
            <a:headEnd type="none" len="sm" w="sm"/>
            <a:tailEnd type="none" len="sm" w="sm"/>
          </a:ln>
        </p:spPr>
      </p:sp>
      <p:sp>
        <p:nvSpPr>
          <p:cNvPr name="AutoShape 7" id="7"/>
          <p:cNvSpPr/>
          <p:nvPr/>
        </p:nvSpPr>
        <p:spPr>
          <a:xfrm>
            <a:off x="13083748" y="5467931"/>
            <a:ext cx="1866297" cy="0"/>
          </a:xfrm>
          <a:prstGeom prst="line">
            <a:avLst/>
          </a:prstGeom>
          <a:ln cap="flat" w="38100">
            <a:solidFill>
              <a:srgbClr val="000000"/>
            </a:solidFill>
            <a:prstDash val="solid"/>
            <a:headEnd type="none" len="sm" w="sm"/>
            <a:tailEnd type="none" len="sm" w="sm"/>
          </a:ln>
        </p:spPr>
      </p:sp>
      <p:sp>
        <p:nvSpPr>
          <p:cNvPr name="Freeform 8" id="8"/>
          <p:cNvSpPr/>
          <p:nvPr/>
        </p:nvSpPr>
        <p:spPr>
          <a:xfrm flipH="false" flipV="false" rot="-1651485">
            <a:off x="15011" y="6759982"/>
            <a:ext cx="3784302" cy="3046363"/>
          </a:xfrm>
          <a:custGeom>
            <a:avLst/>
            <a:gdLst/>
            <a:ahLst/>
            <a:cxnLst/>
            <a:rect r="r" b="b" t="t" l="l"/>
            <a:pathLst>
              <a:path h="3046363" w="3784302">
                <a:moveTo>
                  <a:pt x="0" y="0"/>
                </a:moveTo>
                <a:lnTo>
                  <a:pt x="3784302" y="0"/>
                </a:lnTo>
                <a:lnTo>
                  <a:pt x="3784302" y="3046363"/>
                </a:lnTo>
                <a:lnTo>
                  <a:pt x="0" y="3046363"/>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9" id="9"/>
          <p:cNvSpPr/>
          <p:nvPr/>
        </p:nvSpPr>
        <p:spPr>
          <a:xfrm flipH="false" flipV="false" rot="-3056432">
            <a:off x="15353792" y="2540487"/>
            <a:ext cx="2631268" cy="1660988"/>
          </a:xfrm>
          <a:custGeom>
            <a:avLst/>
            <a:gdLst/>
            <a:ahLst/>
            <a:cxnLst/>
            <a:rect r="r" b="b" t="t" l="l"/>
            <a:pathLst>
              <a:path h="1660988" w="2631268">
                <a:moveTo>
                  <a:pt x="0" y="0"/>
                </a:moveTo>
                <a:lnTo>
                  <a:pt x="2631268" y="0"/>
                </a:lnTo>
                <a:lnTo>
                  <a:pt x="2631268" y="1660988"/>
                </a:lnTo>
                <a:lnTo>
                  <a:pt x="0" y="166098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0" id="10"/>
          <p:cNvSpPr txBox="true"/>
          <p:nvPr/>
        </p:nvSpPr>
        <p:spPr>
          <a:xfrm rot="0">
            <a:off x="4745658" y="2400757"/>
            <a:ext cx="879668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Other words for ouchies are...?</a:t>
            </a:r>
          </a:p>
        </p:txBody>
      </p:sp>
      <p:sp>
        <p:nvSpPr>
          <p:cNvPr name="TextBox 11" id="11"/>
          <p:cNvSpPr txBox="true"/>
          <p:nvPr/>
        </p:nvSpPr>
        <p:spPr>
          <a:xfrm rot="0">
            <a:off x="17667845" y="9522023"/>
            <a:ext cx="487487"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32</a:t>
            </a:r>
          </a:p>
        </p:txBody>
      </p:sp>
      <p:sp>
        <p:nvSpPr>
          <p:cNvPr name="AutoShape 12" id="12"/>
          <p:cNvSpPr/>
          <p:nvPr/>
        </p:nvSpPr>
        <p:spPr>
          <a:xfrm>
            <a:off x="4307408" y="8867284"/>
            <a:ext cx="1866297" cy="0"/>
          </a:xfrm>
          <a:prstGeom prst="line">
            <a:avLst/>
          </a:prstGeom>
          <a:ln cap="flat" w="38100">
            <a:solidFill>
              <a:srgbClr val="000000"/>
            </a:solidFill>
            <a:prstDash val="solid"/>
            <a:headEnd type="none" len="sm" w="sm"/>
            <a:tailEnd type="none" len="sm" w="sm"/>
          </a:ln>
        </p:spPr>
      </p:sp>
      <p:sp>
        <p:nvSpPr>
          <p:cNvPr name="AutoShape 13" id="13"/>
          <p:cNvSpPr/>
          <p:nvPr/>
        </p:nvSpPr>
        <p:spPr>
          <a:xfrm>
            <a:off x="6983553" y="8886334"/>
            <a:ext cx="1866297" cy="0"/>
          </a:xfrm>
          <a:prstGeom prst="line">
            <a:avLst/>
          </a:prstGeom>
          <a:ln cap="flat" w="38100">
            <a:solidFill>
              <a:srgbClr val="000000"/>
            </a:solidFill>
            <a:prstDash val="solid"/>
            <a:headEnd type="none" len="sm" w="sm"/>
            <a:tailEnd type="none" len="sm" w="sm"/>
          </a:ln>
        </p:spPr>
      </p:sp>
      <p:sp>
        <p:nvSpPr>
          <p:cNvPr name="AutoShape 14" id="14"/>
          <p:cNvSpPr/>
          <p:nvPr/>
        </p:nvSpPr>
        <p:spPr>
          <a:xfrm>
            <a:off x="9834629" y="8886334"/>
            <a:ext cx="1866297" cy="0"/>
          </a:xfrm>
          <a:prstGeom prst="line">
            <a:avLst/>
          </a:prstGeom>
          <a:ln cap="flat" w="38100">
            <a:solidFill>
              <a:srgbClr val="000000"/>
            </a:solidFill>
            <a:prstDash val="solid"/>
            <a:headEnd type="none" len="sm" w="sm"/>
            <a:tailEnd type="none" len="sm" w="sm"/>
          </a:ln>
        </p:spPr>
      </p:sp>
      <p:sp>
        <p:nvSpPr>
          <p:cNvPr name="AutoShape 15" id="15"/>
          <p:cNvSpPr/>
          <p:nvPr/>
        </p:nvSpPr>
        <p:spPr>
          <a:xfrm>
            <a:off x="12709027" y="8905384"/>
            <a:ext cx="1866297" cy="0"/>
          </a:xfrm>
          <a:prstGeom prst="line">
            <a:avLst/>
          </a:prstGeom>
          <a:ln cap="flat" w="38100">
            <a:solidFill>
              <a:srgbClr val="000000"/>
            </a:solidFill>
            <a:prstDash val="solid"/>
            <a:headEnd type="none" len="sm" w="sm"/>
            <a:tailEnd type="none" len="sm" w="sm"/>
          </a:ln>
        </p:spPr>
      </p:sp>
      <p:sp>
        <p:nvSpPr>
          <p:cNvPr name="AutoShape 16" id="16"/>
          <p:cNvSpPr/>
          <p:nvPr/>
        </p:nvSpPr>
        <p:spPr>
          <a:xfrm>
            <a:off x="15483994" y="8905384"/>
            <a:ext cx="1866297" cy="0"/>
          </a:xfrm>
          <a:prstGeom prst="line">
            <a:avLst/>
          </a:prstGeom>
          <a:ln cap="flat" w="38100">
            <a:solidFill>
              <a:srgbClr val="000000"/>
            </a:solidFill>
            <a:prstDash val="solid"/>
            <a:headEnd type="none" len="sm" w="sm"/>
            <a:tailEnd type="none" len="sm" w="sm"/>
          </a:ln>
        </p:spPr>
      </p:sp>
      <p:sp>
        <p:nvSpPr>
          <p:cNvPr name="TextBox 17" id="17"/>
          <p:cNvSpPr txBox="true"/>
          <p:nvPr/>
        </p:nvSpPr>
        <p:spPr>
          <a:xfrm rot="0">
            <a:off x="2259066" y="3844236"/>
            <a:ext cx="1643062"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Canva Sans Bold"/>
              </a:rPr>
              <a:t>W  </a:t>
            </a:r>
          </a:p>
        </p:txBody>
      </p:sp>
      <p:sp>
        <p:nvSpPr>
          <p:cNvPr name="TextBox 18" id="18"/>
          <p:cNvSpPr txBox="true"/>
          <p:nvPr/>
        </p:nvSpPr>
        <p:spPr>
          <a:xfrm rot="0">
            <a:off x="4805532" y="7281690"/>
            <a:ext cx="870049"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Canva Sans Bold"/>
              </a:rPr>
              <a:t>G</a:t>
            </a:r>
          </a:p>
        </p:txBody>
      </p:sp>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AutoShape 3" id="3"/>
          <p:cNvSpPr/>
          <p:nvPr/>
        </p:nvSpPr>
        <p:spPr>
          <a:xfrm>
            <a:off x="1907162" y="5429831"/>
            <a:ext cx="1866297" cy="0"/>
          </a:xfrm>
          <a:prstGeom prst="line">
            <a:avLst/>
          </a:prstGeom>
          <a:ln cap="flat" w="38100">
            <a:solidFill>
              <a:srgbClr val="000000"/>
            </a:solidFill>
            <a:prstDash val="solid"/>
            <a:headEnd type="none" len="sm" w="sm"/>
            <a:tailEnd type="none" len="sm" w="sm"/>
          </a:ln>
        </p:spPr>
      </p:sp>
      <p:sp>
        <p:nvSpPr>
          <p:cNvPr name="AutoShape 4" id="4"/>
          <p:cNvSpPr/>
          <p:nvPr/>
        </p:nvSpPr>
        <p:spPr>
          <a:xfrm>
            <a:off x="4583307" y="5448881"/>
            <a:ext cx="1866297" cy="0"/>
          </a:xfrm>
          <a:prstGeom prst="line">
            <a:avLst/>
          </a:prstGeom>
          <a:ln cap="flat" w="38100">
            <a:solidFill>
              <a:srgbClr val="000000"/>
            </a:solidFill>
            <a:prstDash val="solid"/>
            <a:headEnd type="none" len="sm" w="sm"/>
            <a:tailEnd type="none" len="sm" w="sm"/>
          </a:ln>
        </p:spPr>
      </p:sp>
      <p:sp>
        <p:nvSpPr>
          <p:cNvPr name="AutoShape 5" id="5"/>
          <p:cNvSpPr/>
          <p:nvPr/>
        </p:nvSpPr>
        <p:spPr>
          <a:xfrm>
            <a:off x="7434383" y="5448881"/>
            <a:ext cx="1866297" cy="0"/>
          </a:xfrm>
          <a:prstGeom prst="line">
            <a:avLst/>
          </a:prstGeom>
          <a:ln cap="flat" w="38100">
            <a:solidFill>
              <a:srgbClr val="000000"/>
            </a:solidFill>
            <a:prstDash val="solid"/>
            <a:headEnd type="none" len="sm" w="sm"/>
            <a:tailEnd type="none" len="sm" w="sm"/>
          </a:ln>
        </p:spPr>
      </p:sp>
      <p:sp>
        <p:nvSpPr>
          <p:cNvPr name="AutoShape 6" id="6"/>
          <p:cNvSpPr/>
          <p:nvPr/>
        </p:nvSpPr>
        <p:spPr>
          <a:xfrm>
            <a:off x="10308781" y="5467931"/>
            <a:ext cx="1866297" cy="0"/>
          </a:xfrm>
          <a:prstGeom prst="line">
            <a:avLst/>
          </a:prstGeom>
          <a:ln cap="flat" w="38100">
            <a:solidFill>
              <a:srgbClr val="000000"/>
            </a:solidFill>
            <a:prstDash val="solid"/>
            <a:headEnd type="none" len="sm" w="sm"/>
            <a:tailEnd type="none" len="sm" w="sm"/>
          </a:ln>
        </p:spPr>
      </p:sp>
      <p:sp>
        <p:nvSpPr>
          <p:cNvPr name="AutoShape 7" id="7"/>
          <p:cNvSpPr/>
          <p:nvPr/>
        </p:nvSpPr>
        <p:spPr>
          <a:xfrm>
            <a:off x="13083748" y="5467931"/>
            <a:ext cx="1866297" cy="0"/>
          </a:xfrm>
          <a:prstGeom prst="line">
            <a:avLst/>
          </a:prstGeom>
          <a:ln cap="flat" w="38100">
            <a:solidFill>
              <a:srgbClr val="000000"/>
            </a:solidFill>
            <a:prstDash val="solid"/>
            <a:headEnd type="none" len="sm" w="sm"/>
            <a:tailEnd type="none" len="sm" w="sm"/>
          </a:ln>
        </p:spPr>
      </p:sp>
      <p:sp>
        <p:nvSpPr>
          <p:cNvPr name="Freeform 8" id="8"/>
          <p:cNvSpPr/>
          <p:nvPr/>
        </p:nvSpPr>
        <p:spPr>
          <a:xfrm flipH="false" flipV="false" rot="-1651485">
            <a:off x="15011" y="6759982"/>
            <a:ext cx="3784302" cy="3046363"/>
          </a:xfrm>
          <a:custGeom>
            <a:avLst/>
            <a:gdLst/>
            <a:ahLst/>
            <a:cxnLst/>
            <a:rect r="r" b="b" t="t" l="l"/>
            <a:pathLst>
              <a:path h="3046363" w="3784302">
                <a:moveTo>
                  <a:pt x="0" y="0"/>
                </a:moveTo>
                <a:lnTo>
                  <a:pt x="3784302" y="0"/>
                </a:lnTo>
                <a:lnTo>
                  <a:pt x="3784302" y="3046363"/>
                </a:lnTo>
                <a:lnTo>
                  <a:pt x="0" y="3046363"/>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9" id="9"/>
          <p:cNvSpPr/>
          <p:nvPr/>
        </p:nvSpPr>
        <p:spPr>
          <a:xfrm flipH="false" flipV="false" rot="-3056432">
            <a:off x="15353792" y="2540487"/>
            <a:ext cx="2631268" cy="1660988"/>
          </a:xfrm>
          <a:custGeom>
            <a:avLst/>
            <a:gdLst/>
            <a:ahLst/>
            <a:cxnLst/>
            <a:rect r="r" b="b" t="t" l="l"/>
            <a:pathLst>
              <a:path h="1660988" w="2631268">
                <a:moveTo>
                  <a:pt x="0" y="0"/>
                </a:moveTo>
                <a:lnTo>
                  <a:pt x="2631268" y="0"/>
                </a:lnTo>
                <a:lnTo>
                  <a:pt x="2631268" y="1660988"/>
                </a:lnTo>
                <a:lnTo>
                  <a:pt x="0" y="166098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0" id="10"/>
          <p:cNvSpPr txBox="true"/>
          <p:nvPr/>
        </p:nvSpPr>
        <p:spPr>
          <a:xfrm rot="0">
            <a:off x="4745658" y="2400757"/>
            <a:ext cx="879668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Other words for ouchies are...?</a:t>
            </a:r>
          </a:p>
        </p:txBody>
      </p:sp>
      <p:sp>
        <p:nvSpPr>
          <p:cNvPr name="TextBox 11" id="11"/>
          <p:cNvSpPr txBox="true"/>
          <p:nvPr/>
        </p:nvSpPr>
        <p:spPr>
          <a:xfrm rot="0">
            <a:off x="17661111" y="9522023"/>
            <a:ext cx="500955"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33</a:t>
            </a:r>
          </a:p>
        </p:txBody>
      </p:sp>
      <p:sp>
        <p:nvSpPr>
          <p:cNvPr name="AutoShape 12" id="12"/>
          <p:cNvSpPr/>
          <p:nvPr/>
        </p:nvSpPr>
        <p:spPr>
          <a:xfrm>
            <a:off x="4307408" y="8867284"/>
            <a:ext cx="1866297" cy="0"/>
          </a:xfrm>
          <a:prstGeom prst="line">
            <a:avLst/>
          </a:prstGeom>
          <a:ln cap="flat" w="38100">
            <a:solidFill>
              <a:srgbClr val="000000"/>
            </a:solidFill>
            <a:prstDash val="solid"/>
            <a:headEnd type="none" len="sm" w="sm"/>
            <a:tailEnd type="none" len="sm" w="sm"/>
          </a:ln>
        </p:spPr>
      </p:sp>
      <p:sp>
        <p:nvSpPr>
          <p:cNvPr name="AutoShape 13" id="13"/>
          <p:cNvSpPr/>
          <p:nvPr/>
        </p:nvSpPr>
        <p:spPr>
          <a:xfrm>
            <a:off x="6983553" y="8886334"/>
            <a:ext cx="1866297" cy="0"/>
          </a:xfrm>
          <a:prstGeom prst="line">
            <a:avLst/>
          </a:prstGeom>
          <a:ln cap="flat" w="38100">
            <a:solidFill>
              <a:srgbClr val="000000"/>
            </a:solidFill>
            <a:prstDash val="solid"/>
            <a:headEnd type="none" len="sm" w="sm"/>
            <a:tailEnd type="none" len="sm" w="sm"/>
          </a:ln>
        </p:spPr>
      </p:sp>
      <p:sp>
        <p:nvSpPr>
          <p:cNvPr name="AutoShape 14" id="14"/>
          <p:cNvSpPr/>
          <p:nvPr/>
        </p:nvSpPr>
        <p:spPr>
          <a:xfrm>
            <a:off x="9834629" y="8886334"/>
            <a:ext cx="1866297" cy="0"/>
          </a:xfrm>
          <a:prstGeom prst="line">
            <a:avLst/>
          </a:prstGeom>
          <a:ln cap="flat" w="38100">
            <a:solidFill>
              <a:srgbClr val="000000"/>
            </a:solidFill>
            <a:prstDash val="solid"/>
            <a:headEnd type="none" len="sm" w="sm"/>
            <a:tailEnd type="none" len="sm" w="sm"/>
          </a:ln>
        </p:spPr>
      </p:sp>
      <p:sp>
        <p:nvSpPr>
          <p:cNvPr name="AutoShape 15" id="15"/>
          <p:cNvSpPr/>
          <p:nvPr/>
        </p:nvSpPr>
        <p:spPr>
          <a:xfrm>
            <a:off x="12709027" y="8905384"/>
            <a:ext cx="1866297" cy="0"/>
          </a:xfrm>
          <a:prstGeom prst="line">
            <a:avLst/>
          </a:prstGeom>
          <a:ln cap="flat" w="38100">
            <a:solidFill>
              <a:srgbClr val="000000"/>
            </a:solidFill>
            <a:prstDash val="solid"/>
            <a:headEnd type="none" len="sm" w="sm"/>
            <a:tailEnd type="none" len="sm" w="sm"/>
          </a:ln>
        </p:spPr>
      </p:sp>
      <p:sp>
        <p:nvSpPr>
          <p:cNvPr name="AutoShape 16" id="16"/>
          <p:cNvSpPr/>
          <p:nvPr/>
        </p:nvSpPr>
        <p:spPr>
          <a:xfrm>
            <a:off x="15483994" y="8905384"/>
            <a:ext cx="1866297" cy="0"/>
          </a:xfrm>
          <a:prstGeom prst="line">
            <a:avLst/>
          </a:prstGeom>
          <a:ln cap="flat" w="38100">
            <a:solidFill>
              <a:srgbClr val="000000"/>
            </a:solidFill>
            <a:prstDash val="solid"/>
            <a:headEnd type="none" len="sm" w="sm"/>
            <a:tailEnd type="none" len="sm" w="sm"/>
          </a:ln>
        </p:spPr>
      </p:sp>
      <p:sp>
        <p:nvSpPr>
          <p:cNvPr name="TextBox 17" id="17"/>
          <p:cNvSpPr txBox="true"/>
          <p:nvPr/>
        </p:nvSpPr>
        <p:spPr>
          <a:xfrm rot="0">
            <a:off x="2301855" y="3844236"/>
            <a:ext cx="12131353"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Canva Sans Bold"/>
              </a:rPr>
              <a:t>W      O       U       N       D</a:t>
            </a:r>
          </a:p>
        </p:txBody>
      </p:sp>
      <p:sp>
        <p:nvSpPr>
          <p:cNvPr name="TextBox 18" id="18"/>
          <p:cNvSpPr txBox="true"/>
          <p:nvPr/>
        </p:nvSpPr>
        <p:spPr>
          <a:xfrm rot="0">
            <a:off x="4539785" y="7319790"/>
            <a:ext cx="12127929"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Canva Sans Bold"/>
              </a:rPr>
              <a:t>G       R        A        Z       E</a:t>
            </a:r>
          </a:p>
        </p:txBody>
      </p:sp>
    </p:spTree>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634314" y="5320977"/>
            <a:ext cx="2180844" cy="4114800"/>
          </a:xfrm>
          <a:custGeom>
            <a:avLst/>
            <a:gdLst/>
            <a:ahLst/>
            <a:cxnLst/>
            <a:rect r="r" b="b" t="t" l="l"/>
            <a:pathLst>
              <a:path h="4114800" w="2180844">
                <a:moveTo>
                  <a:pt x="0" y="0"/>
                </a:moveTo>
                <a:lnTo>
                  <a:pt x="2180844" y="0"/>
                </a:lnTo>
                <a:lnTo>
                  <a:pt x="218084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4745658" y="3098632"/>
            <a:ext cx="8796684" cy="3455618"/>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Meet Amir and Kelly.</a:t>
            </a:r>
          </a:p>
          <a:p>
            <a:pPr algn="ctr">
              <a:lnSpc>
                <a:spcPts val="9162"/>
              </a:lnSpc>
            </a:pPr>
            <a:r>
              <a:rPr lang="en-US" sz="6544">
                <a:solidFill>
                  <a:srgbClr val="000000"/>
                </a:solidFill>
                <a:latin typeface="Canva Student Font"/>
              </a:rPr>
              <a:t>They are best friends. They love to explore and go on adventures. </a:t>
            </a:r>
          </a:p>
        </p:txBody>
      </p:sp>
      <p:sp>
        <p:nvSpPr>
          <p:cNvPr name="Freeform 5" id="5"/>
          <p:cNvSpPr/>
          <p:nvPr/>
        </p:nvSpPr>
        <p:spPr>
          <a:xfrm flipH="false" flipV="false" rot="0">
            <a:off x="12732097" y="8584553"/>
            <a:ext cx="7315200" cy="1702447"/>
          </a:xfrm>
          <a:custGeom>
            <a:avLst/>
            <a:gdLst/>
            <a:ahLst/>
            <a:cxnLst/>
            <a:rect r="r" b="b" t="t" l="l"/>
            <a:pathLst>
              <a:path h="1702447" w="7315200">
                <a:moveTo>
                  <a:pt x="0" y="0"/>
                </a:moveTo>
                <a:lnTo>
                  <a:pt x="7315200" y="0"/>
                </a:lnTo>
                <a:lnTo>
                  <a:pt x="7315200" y="1702447"/>
                </a:lnTo>
                <a:lnTo>
                  <a:pt x="0" y="170244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6" id="6"/>
          <p:cNvSpPr txBox="true"/>
          <p:nvPr/>
        </p:nvSpPr>
        <p:spPr>
          <a:xfrm rot="0">
            <a:off x="17655753" y="9522023"/>
            <a:ext cx="51167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34</a:t>
            </a:r>
          </a:p>
        </p:txBody>
      </p:sp>
      <p:sp>
        <p:nvSpPr>
          <p:cNvPr name="Freeform 7" id="7"/>
          <p:cNvSpPr/>
          <p:nvPr/>
        </p:nvSpPr>
        <p:spPr>
          <a:xfrm flipH="false" flipV="false" rot="0">
            <a:off x="13807660" y="5320977"/>
            <a:ext cx="2582037" cy="4114800"/>
          </a:xfrm>
          <a:custGeom>
            <a:avLst/>
            <a:gdLst/>
            <a:ahLst/>
            <a:cxnLst/>
            <a:rect r="r" b="b" t="t" l="l"/>
            <a:pathLst>
              <a:path h="4114800" w="2582037">
                <a:moveTo>
                  <a:pt x="0" y="0"/>
                </a:moveTo>
                <a:lnTo>
                  <a:pt x="2582037" y="0"/>
                </a:lnTo>
                <a:lnTo>
                  <a:pt x="2582037"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8" id="8"/>
          <p:cNvSpPr/>
          <p:nvPr/>
        </p:nvSpPr>
        <p:spPr>
          <a:xfrm flipH="false" flipV="false" rot="0">
            <a:off x="-447635" y="8737475"/>
            <a:ext cx="7315200" cy="1702447"/>
          </a:xfrm>
          <a:custGeom>
            <a:avLst/>
            <a:gdLst/>
            <a:ahLst/>
            <a:cxnLst/>
            <a:rect r="r" b="b" t="t" l="l"/>
            <a:pathLst>
              <a:path h="1702447" w="7315200">
                <a:moveTo>
                  <a:pt x="0" y="0"/>
                </a:moveTo>
                <a:lnTo>
                  <a:pt x="7315200" y="0"/>
                </a:lnTo>
                <a:lnTo>
                  <a:pt x="7315200" y="1702446"/>
                </a:lnTo>
                <a:lnTo>
                  <a:pt x="0" y="170244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9" id="9"/>
          <p:cNvSpPr/>
          <p:nvPr/>
        </p:nvSpPr>
        <p:spPr>
          <a:xfrm flipH="false" flipV="false" rot="0">
            <a:off x="6254790" y="8584553"/>
            <a:ext cx="7315200" cy="1702447"/>
          </a:xfrm>
          <a:custGeom>
            <a:avLst/>
            <a:gdLst/>
            <a:ahLst/>
            <a:cxnLst/>
            <a:rect r="r" b="b" t="t" l="l"/>
            <a:pathLst>
              <a:path h="1702447" w="7315200">
                <a:moveTo>
                  <a:pt x="0" y="0"/>
                </a:moveTo>
                <a:lnTo>
                  <a:pt x="7315200" y="0"/>
                </a:lnTo>
                <a:lnTo>
                  <a:pt x="7315200" y="1702447"/>
                </a:lnTo>
                <a:lnTo>
                  <a:pt x="0" y="170244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pic>
        <p:nvPicPr>
          <p:cNvPr name="Picture 10" id="10"/>
          <p:cNvPicPr>
            <a:picLocks noChangeAspect="true"/>
          </p:cNvPicPr>
          <p:nvPr/>
        </p:nvPicPr>
        <p:blipFill>
          <a:blip r:embed="rId9"/>
          <a:srcRect l="0" t="0" r="0" b="0"/>
          <a:stretch>
            <a:fillRect/>
          </a:stretch>
        </p:blipFill>
        <p:spPr>
          <a:xfrm flipH="false" flipV="false" rot="0">
            <a:off x="-311594" y="-164136"/>
            <a:ext cx="5057252" cy="5057252"/>
          </a:xfrm>
          <a:prstGeom prst="rect">
            <a:avLst/>
          </a:prstGeom>
        </p:spPr>
      </p:pic>
    </p:spTree>
  </p:cSld>
  <p:clrMapOvr>
    <a:masterClrMapping/>
  </p:clrMapOvr>
</p:sld>
</file>

<file path=ppt/slides/slide35.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2732097" y="8584553"/>
            <a:ext cx="7315200" cy="1702447"/>
          </a:xfrm>
          <a:custGeom>
            <a:avLst/>
            <a:gdLst/>
            <a:ahLst/>
            <a:cxnLst/>
            <a:rect r="r" b="b" t="t" l="l"/>
            <a:pathLst>
              <a:path h="1702447" w="7315200">
                <a:moveTo>
                  <a:pt x="0" y="0"/>
                </a:moveTo>
                <a:lnTo>
                  <a:pt x="7315200" y="0"/>
                </a:lnTo>
                <a:lnTo>
                  <a:pt x="7315200" y="1702447"/>
                </a:lnTo>
                <a:lnTo>
                  <a:pt x="0" y="170244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447635" y="8737475"/>
            <a:ext cx="7315200" cy="1702447"/>
          </a:xfrm>
          <a:custGeom>
            <a:avLst/>
            <a:gdLst/>
            <a:ahLst/>
            <a:cxnLst/>
            <a:rect r="r" b="b" t="t" l="l"/>
            <a:pathLst>
              <a:path h="1702447" w="7315200">
                <a:moveTo>
                  <a:pt x="0" y="0"/>
                </a:moveTo>
                <a:lnTo>
                  <a:pt x="7315200" y="0"/>
                </a:lnTo>
                <a:lnTo>
                  <a:pt x="7315200" y="1702446"/>
                </a:lnTo>
                <a:lnTo>
                  <a:pt x="0" y="170244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false" flipV="false" rot="0">
            <a:off x="6254790" y="8584553"/>
            <a:ext cx="7315200" cy="1702447"/>
          </a:xfrm>
          <a:custGeom>
            <a:avLst/>
            <a:gdLst/>
            <a:ahLst/>
            <a:cxnLst/>
            <a:rect r="r" b="b" t="t" l="l"/>
            <a:pathLst>
              <a:path h="1702447" w="7315200">
                <a:moveTo>
                  <a:pt x="0" y="0"/>
                </a:moveTo>
                <a:lnTo>
                  <a:pt x="7315200" y="0"/>
                </a:lnTo>
                <a:lnTo>
                  <a:pt x="7315200" y="1702447"/>
                </a:lnTo>
                <a:lnTo>
                  <a:pt x="0" y="170244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pic>
        <p:nvPicPr>
          <p:cNvPr name="Picture 6" id="6"/>
          <p:cNvPicPr>
            <a:picLocks noChangeAspect="true"/>
          </p:cNvPicPr>
          <p:nvPr/>
        </p:nvPicPr>
        <p:blipFill>
          <a:blip r:embed="rId5"/>
          <a:srcRect l="0" t="0" r="0" b="0"/>
          <a:stretch>
            <a:fillRect/>
          </a:stretch>
        </p:blipFill>
        <p:spPr>
          <a:xfrm flipH="false" flipV="false" rot="0">
            <a:off x="15772200" y="1601700"/>
            <a:ext cx="2974200" cy="2974200"/>
          </a:xfrm>
          <a:prstGeom prst="rect">
            <a:avLst/>
          </a:prstGeom>
        </p:spPr>
      </p:pic>
      <p:sp>
        <p:nvSpPr>
          <p:cNvPr name="Freeform 7" id="7"/>
          <p:cNvSpPr/>
          <p:nvPr/>
        </p:nvSpPr>
        <p:spPr>
          <a:xfrm flipH="false" flipV="false" rot="0">
            <a:off x="14819795" y="5473898"/>
            <a:ext cx="1904809" cy="4114800"/>
          </a:xfrm>
          <a:custGeom>
            <a:avLst/>
            <a:gdLst/>
            <a:ahLst/>
            <a:cxnLst/>
            <a:rect r="r" b="b" t="t" l="l"/>
            <a:pathLst>
              <a:path h="4114800" w="1904809">
                <a:moveTo>
                  <a:pt x="0" y="0"/>
                </a:moveTo>
                <a:lnTo>
                  <a:pt x="1904810" y="0"/>
                </a:lnTo>
                <a:lnTo>
                  <a:pt x="1904810"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11461653" y="5473898"/>
            <a:ext cx="2540889" cy="4114800"/>
          </a:xfrm>
          <a:custGeom>
            <a:avLst/>
            <a:gdLst/>
            <a:ahLst/>
            <a:cxnLst/>
            <a:rect r="r" b="b" t="t" l="l"/>
            <a:pathLst>
              <a:path h="4114800" w="2540889">
                <a:moveTo>
                  <a:pt x="0" y="0"/>
                </a:moveTo>
                <a:lnTo>
                  <a:pt x="2540889" y="0"/>
                </a:lnTo>
                <a:lnTo>
                  <a:pt x="2540889"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9" id="9"/>
          <p:cNvSpPr txBox="true"/>
          <p:nvPr/>
        </p:nvSpPr>
        <p:spPr>
          <a:xfrm rot="0">
            <a:off x="347316" y="5192258"/>
            <a:ext cx="8796684"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One day they set out to find the best tree to build a treehouse in.  </a:t>
            </a:r>
          </a:p>
        </p:txBody>
      </p:sp>
      <p:sp>
        <p:nvSpPr>
          <p:cNvPr name="TextBox 10" id="10"/>
          <p:cNvSpPr txBox="true"/>
          <p:nvPr/>
        </p:nvSpPr>
        <p:spPr>
          <a:xfrm rot="0">
            <a:off x="17658804" y="9522023"/>
            <a:ext cx="50556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35</a:t>
            </a:r>
          </a:p>
        </p:txBody>
      </p:sp>
    </p:spTree>
  </p:cSld>
  <p:clrMapOvr>
    <a:masterClrMapping/>
  </p:clrMapOvr>
</p:sld>
</file>

<file path=ppt/slides/slide36.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0658449" y="2049527"/>
            <a:ext cx="7396483" cy="7796029"/>
          </a:xfrm>
          <a:custGeom>
            <a:avLst/>
            <a:gdLst/>
            <a:ahLst/>
            <a:cxnLst/>
            <a:rect r="r" b="b" t="t" l="l"/>
            <a:pathLst>
              <a:path h="7796029" w="7396483">
                <a:moveTo>
                  <a:pt x="0" y="0"/>
                </a:moveTo>
                <a:lnTo>
                  <a:pt x="7396482" y="0"/>
                </a:lnTo>
                <a:lnTo>
                  <a:pt x="7396482" y="7796029"/>
                </a:lnTo>
                <a:lnTo>
                  <a:pt x="0" y="779602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2732097" y="8584553"/>
            <a:ext cx="7315200" cy="1702447"/>
          </a:xfrm>
          <a:custGeom>
            <a:avLst/>
            <a:gdLst/>
            <a:ahLst/>
            <a:cxnLst/>
            <a:rect r="r" b="b" t="t" l="l"/>
            <a:pathLst>
              <a:path h="1702447" w="7315200">
                <a:moveTo>
                  <a:pt x="0" y="0"/>
                </a:moveTo>
                <a:lnTo>
                  <a:pt x="7315200" y="0"/>
                </a:lnTo>
                <a:lnTo>
                  <a:pt x="7315200" y="1702447"/>
                </a:lnTo>
                <a:lnTo>
                  <a:pt x="0" y="170244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447635" y="8737475"/>
            <a:ext cx="7315200" cy="1702447"/>
          </a:xfrm>
          <a:custGeom>
            <a:avLst/>
            <a:gdLst/>
            <a:ahLst/>
            <a:cxnLst/>
            <a:rect r="r" b="b" t="t" l="l"/>
            <a:pathLst>
              <a:path h="1702447" w="7315200">
                <a:moveTo>
                  <a:pt x="0" y="0"/>
                </a:moveTo>
                <a:lnTo>
                  <a:pt x="7315200" y="0"/>
                </a:lnTo>
                <a:lnTo>
                  <a:pt x="7315200" y="1702446"/>
                </a:lnTo>
                <a:lnTo>
                  <a:pt x="0" y="170244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6" id="6"/>
          <p:cNvSpPr/>
          <p:nvPr/>
        </p:nvSpPr>
        <p:spPr>
          <a:xfrm flipH="false" flipV="false" rot="0">
            <a:off x="6254790" y="8584553"/>
            <a:ext cx="7315200" cy="1702447"/>
          </a:xfrm>
          <a:custGeom>
            <a:avLst/>
            <a:gdLst/>
            <a:ahLst/>
            <a:cxnLst/>
            <a:rect r="r" b="b" t="t" l="l"/>
            <a:pathLst>
              <a:path h="1702447" w="7315200">
                <a:moveTo>
                  <a:pt x="0" y="0"/>
                </a:moveTo>
                <a:lnTo>
                  <a:pt x="7315200" y="0"/>
                </a:lnTo>
                <a:lnTo>
                  <a:pt x="7315200" y="1702447"/>
                </a:lnTo>
                <a:lnTo>
                  <a:pt x="0" y="170244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7" id="7"/>
          <p:cNvSpPr/>
          <p:nvPr/>
        </p:nvSpPr>
        <p:spPr>
          <a:xfrm flipH="false" flipV="false" rot="0">
            <a:off x="739073" y="5473898"/>
            <a:ext cx="2936938" cy="4114800"/>
          </a:xfrm>
          <a:custGeom>
            <a:avLst/>
            <a:gdLst/>
            <a:ahLst/>
            <a:cxnLst/>
            <a:rect r="r" b="b" t="t" l="l"/>
            <a:pathLst>
              <a:path h="4114800" w="2936938">
                <a:moveTo>
                  <a:pt x="0" y="0"/>
                </a:moveTo>
                <a:lnTo>
                  <a:pt x="2936939" y="0"/>
                </a:lnTo>
                <a:lnTo>
                  <a:pt x="2936939"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8" id="8"/>
          <p:cNvSpPr/>
          <p:nvPr/>
        </p:nvSpPr>
        <p:spPr>
          <a:xfrm flipH="true" flipV="false" rot="0">
            <a:off x="4259885" y="5473898"/>
            <a:ext cx="2916364" cy="4114800"/>
          </a:xfrm>
          <a:custGeom>
            <a:avLst/>
            <a:gdLst/>
            <a:ahLst/>
            <a:cxnLst/>
            <a:rect r="r" b="b" t="t" l="l"/>
            <a:pathLst>
              <a:path h="4114800" w="2916364">
                <a:moveTo>
                  <a:pt x="2916364" y="0"/>
                </a:moveTo>
                <a:lnTo>
                  <a:pt x="0" y="0"/>
                </a:lnTo>
                <a:lnTo>
                  <a:pt x="0" y="4114800"/>
                </a:lnTo>
                <a:lnTo>
                  <a:pt x="2916364" y="4114800"/>
                </a:lnTo>
                <a:lnTo>
                  <a:pt x="2916364"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9" id="9"/>
          <p:cNvSpPr txBox="true"/>
          <p:nvPr/>
        </p:nvSpPr>
        <p:spPr>
          <a:xfrm rot="0">
            <a:off x="3209965" y="2018280"/>
            <a:ext cx="9367673" cy="3455618"/>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Hooray! They had found the perfect tree! Now, it was time to get building.  </a:t>
            </a:r>
          </a:p>
        </p:txBody>
      </p:sp>
      <p:sp>
        <p:nvSpPr>
          <p:cNvPr name="TextBox 10" id="10"/>
          <p:cNvSpPr txBox="true"/>
          <p:nvPr/>
        </p:nvSpPr>
        <p:spPr>
          <a:xfrm rot="0">
            <a:off x="17647530" y="9522023"/>
            <a:ext cx="528117"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36</a:t>
            </a:r>
          </a:p>
        </p:txBody>
      </p:sp>
    </p:spTree>
  </p:cSld>
  <p:clrMapOvr>
    <a:masterClrMapping/>
  </p:clrMapOvr>
</p:sld>
</file>

<file path=ppt/slides/slide37.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0658449" y="2049527"/>
            <a:ext cx="7396483" cy="7796029"/>
          </a:xfrm>
          <a:custGeom>
            <a:avLst/>
            <a:gdLst/>
            <a:ahLst/>
            <a:cxnLst/>
            <a:rect r="r" b="b" t="t" l="l"/>
            <a:pathLst>
              <a:path h="7796029" w="7396483">
                <a:moveTo>
                  <a:pt x="0" y="0"/>
                </a:moveTo>
                <a:lnTo>
                  <a:pt x="7396482" y="0"/>
                </a:lnTo>
                <a:lnTo>
                  <a:pt x="7396482" y="7796029"/>
                </a:lnTo>
                <a:lnTo>
                  <a:pt x="0" y="779602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2732097" y="8584553"/>
            <a:ext cx="7315200" cy="1702447"/>
          </a:xfrm>
          <a:custGeom>
            <a:avLst/>
            <a:gdLst/>
            <a:ahLst/>
            <a:cxnLst/>
            <a:rect r="r" b="b" t="t" l="l"/>
            <a:pathLst>
              <a:path h="1702447" w="7315200">
                <a:moveTo>
                  <a:pt x="0" y="0"/>
                </a:moveTo>
                <a:lnTo>
                  <a:pt x="7315200" y="0"/>
                </a:lnTo>
                <a:lnTo>
                  <a:pt x="7315200" y="1702447"/>
                </a:lnTo>
                <a:lnTo>
                  <a:pt x="0" y="170244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447635" y="8737475"/>
            <a:ext cx="7315200" cy="1702447"/>
          </a:xfrm>
          <a:custGeom>
            <a:avLst/>
            <a:gdLst/>
            <a:ahLst/>
            <a:cxnLst/>
            <a:rect r="r" b="b" t="t" l="l"/>
            <a:pathLst>
              <a:path h="1702447" w="7315200">
                <a:moveTo>
                  <a:pt x="0" y="0"/>
                </a:moveTo>
                <a:lnTo>
                  <a:pt x="7315200" y="0"/>
                </a:lnTo>
                <a:lnTo>
                  <a:pt x="7315200" y="1702446"/>
                </a:lnTo>
                <a:lnTo>
                  <a:pt x="0" y="170244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6" id="6"/>
          <p:cNvSpPr/>
          <p:nvPr/>
        </p:nvSpPr>
        <p:spPr>
          <a:xfrm flipH="false" flipV="false" rot="0">
            <a:off x="10829002" y="5730756"/>
            <a:ext cx="1903095" cy="4114800"/>
          </a:xfrm>
          <a:custGeom>
            <a:avLst/>
            <a:gdLst/>
            <a:ahLst/>
            <a:cxnLst/>
            <a:rect r="r" b="b" t="t" l="l"/>
            <a:pathLst>
              <a:path h="4114800" w="1903095">
                <a:moveTo>
                  <a:pt x="0" y="0"/>
                </a:moveTo>
                <a:lnTo>
                  <a:pt x="1903095" y="0"/>
                </a:lnTo>
                <a:lnTo>
                  <a:pt x="1903095"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7" id="7"/>
          <p:cNvSpPr/>
          <p:nvPr/>
        </p:nvSpPr>
        <p:spPr>
          <a:xfrm flipH="false" flipV="false" rot="0">
            <a:off x="6254790" y="8584553"/>
            <a:ext cx="7315200" cy="1702447"/>
          </a:xfrm>
          <a:custGeom>
            <a:avLst/>
            <a:gdLst/>
            <a:ahLst/>
            <a:cxnLst/>
            <a:rect r="r" b="b" t="t" l="l"/>
            <a:pathLst>
              <a:path h="1702447" w="7315200">
                <a:moveTo>
                  <a:pt x="0" y="0"/>
                </a:moveTo>
                <a:lnTo>
                  <a:pt x="7315200" y="0"/>
                </a:lnTo>
                <a:lnTo>
                  <a:pt x="7315200" y="1702447"/>
                </a:lnTo>
                <a:lnTo>
                  <a:pt x="0" y="170244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8" id="8"/>
          <p:cNvSpPr txBox="true"/>
          <p:nvPr/>
        </p:nvSpPr>
        <p:spPr>
          <a:xfrm rot="0">
            <a:off x="544717" y="2186183"/>
            <a:ext cx="9367673" cy="5781285"/>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As Kelly grabbed a branch to start climbing the tree there was a sharp bit of bark that gave her a small cut on her finger. </a:t>
            </a:r>
          </a:p>
          <a:p>
            <a:pPr algn="ctr">
              <a:lnSpc>
                <a:spcPts val="9162"/>
              </a:lnSpc>
            </a:pPr>
            <a:r>
              <a:rPr lang="en-US" sz="6544">
                <a:solidFill>
                  <a:srgbClr val="000000"/>
                </a:solidFill>
                <a:latin typeface="Canva Student Font"/>
              </a:rPr>
              <a:t>Ouch!</a:t>
            </a:r>
          </a:p>
        </p:txBody>
      </p:sp>
      <p:sp>
        <p:nvSpPr>
          <p:cNvPr name="Freeform 9" id="9"/>
          <p:cNvSpPr/>
          <p:nvPr/>
        </p:nvSpPr>
        <p:spPr>
          <a:xfrm flipH="false" flipV="false" rot="0">
            <a:off x="8236172" y="5730756"/>
            <a:ext cx="1815656" cy="4114800"/>
          </a:xfrm>
          <a:custGeom>
            <a:avLst/>
            <a:gdLst/>
            <a:ahLst/>
            <a:cxnLst/>
            <a:rect r="r" b="b" t="t" l="l"/>
            <a:pathLst>
              <a:path h="4114800" w="1815656">
                <a:moveTo>
                  <a:pt x="0" y="0"/>
                </a:moveTo>
                <a:lnTo>
                  <a:pt x="1815656" y="0"/>
                </a:lnTo>
                <a:lnTo>
                  <a:pt x="1815656"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0" id="10"/>
          <p:cNvSpPr txBox="true"/>
          <p:nvPr/>
        </p:nvSpPr>
        <p:spPr>
          <a:xfrm rot="0">
            <a:off x="17679863" y="9522023"/>
            <a:ext cx="46345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37</a:t>
            </a:r>
          </a:p>
        </p:txBody>
      </p:sp>
    </p:spTree>
  </p:cSld>
  <p:clrMapOvr>
    <a:masterClrMapping/>
  </p:clrMapOvr>
</p:sld>
</file>

<file path=ppt/slides/slide38.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0658449" y="2049527"/>
            <a:ext cx="7396483" cy="7796029"/>
          </a:xfrm>
          <a:custGeom>
            <a:avLst/>
            <a:gdLst/>
            <a:ahLst/>
            <a:cxnLst/>
            <a:rect r="r" b="b" t="t" l="l"/>
            <a:pathLst>
              <a:path h="7796029" w="7396483">
                <a:moveTo>
                  <a:pt x="0" y="0"/>
                </a:moveTo>
                <a:lnTo>
                  <a:pt x="7396482" y="0"/>
                </a:lnTo>
                <a:lnTo>
                  <a:pt x="7396482" y="7796029"/>
                </a:lnTo>
                <a:lnTo>
                  <a:pt x="0" y="779602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2732097" y="8584553"/>
            <a:ext cx="7315200" cy="1702447"/>
          </a:xfrm>
          <a:custGeom>
            <a:avLst/>
            <a:gdLst/>
            <a:ahLst/>
            <a:cxnLst/>
            <a:rect r="r" b="b" t="t" l="l"/>
            <a:pathLst>
              <a:path h="1702447" w="7315200">
                <a:moveTo>
                  <a:pt x="0" y="0"/>
                </a:moveTo>
                <a:lnTo>
                  <a:pt x="7315200" y="0"/>
                </a:lnTo>
                <a:lnTo>
                  <a:pt x="7315200" y="1702447"/>
                </a:lnTo>
                <a:lnTo>
                  <a:pt x="0" y="170244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447635" y="8737475"/>
            <a:ext cx="7315200" cy="1702447"/>
          </a:xfrm>
          <a:custGeom>
            <a:avLst/>
            <a:gdLst/>
            <a:ahLst/>
            <a:cxnLst/>
            <a:rect r="r" b="b" t="t" l="l"/>
            <a:pathLst>
              <a:path h="1702447" w="7315200">
                <a:moveTo>
                  <a:pt x="0" y="0"/>
                </a:moveTo>
                <a:lnTo>
                  <a:pt x="7315200" y="0"/>
                </a:lnTo>
                <a:lnTo>
                  <a:pt x="7315200" y="1702446"/>
                </a:lnTo>
                <a:lnTo>
                  <a:pt x="0" y="170244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6" id="6"/>
          <p:cNvSpPr/>
          <p:nvPr/>
        </p:nvSpPr>
        <p:spPr>
          <a:xfrm flipH="false" flipV="false" rot="0">
            <a:off x="6254790" y="8584553"/>
            <a:ext cx="7315200" cy="1702447"/>
          </a:xfrm>
          <a:custGeom>
            <a:avLst/>
            <a:gdLst/>
            <a:ahLst/>
            <a:cxnLst/>
            <a:rect r="r" b="b" t="t" l="l"/>
            <a:pathLst>
              <a:path h="1702447" w="7315200">
                <a:moveTo>
                  <a:pt x="0" y="0"/>
                </a:moveTo>
                <a:lnTo>
                  <a:pt x="7315200" y="0"/>
                </a:lnTo>
                <a:lnTo>
                  <a:pt x="7315200" y="1702447"/>
                </a:lnTo>
                <a:lnTo>
                  <a:pt x="0" y="170244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7" id="7"/>
          <p:cNvSpPr/>
          <p:nvPr/>
        </p:nvSpPr>
        <p:spPr>
          <a:xfrm flipH="false" flipV="false" rot="0">
            <a:off x="7811459" y="5730756"/>
            <a:ext cx="1903095" cy="4114800"/>
          </a:xfrm>
          <a:custGeom>
            <a:avLst/>
            <a:gdLst/>
            <a:ahLst/>
            <a:cxnLst/>
            <a:rect r="r" b="b" t="t" l="l"/>
            <a:pathLst>
              <a:path h="4114800" w="1903095">
                <a:moveTo>
                  <a:pt x="0" y="0"/>
                </a:moveTo>
                <a:lnTo>
                  <a:pt x="1903095" y="0"/>
                </a:lnTo>
                <a:lnTo>
                  <a:pt x="1903095"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8" id="8"/>
          <p:cNvSpPr/>
          <p:nvPr/>
        </p:nvSpPr>
        <p:spPr>
          <a:xfrm flipH="false" flipV="false" rot="-1491102">
            <a:off x="12601092" y="4526787"/>
            <a:ext cx="1937796" cy="2992735"/>
          </a:xfrm>
          <a:custGeom>
            <a:avLst/>
            <a:gdLst/>
            <a:ahLst/>
            <a:cxnLst/>
            <a:rect r="r" b="b" t="t" l="l"/>
            <a:pathLst>
              <a:path h="2992735" w="1937796">
                <a:moveTo>
                  <a:pt x="0" y="0"/>
                </a:moveTo>
                <a:lnTo>
                  <a:pt x="1937796" y="0"/>
                </a:lnTo>
                <a:lnTo>
                  <a:pt x="1937796" y="2992735"/>
                </a:lnTo>
                <a:lnTo>
                  <a:pt x="0" y="2992735"/>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9" id="9"/>
          <p:cNvSpPr txBox="true"/>
          <p:nvPr/>
        </p:nvSpPr>
        <p:spPr>
          <a:xfrm rot="0">
            <a:off x="544717" y="2186183"/>
            <a:ext cx="9367673" cy="4618451"/>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Amir decided to have a go instead so Kelly could rest.</a:t>
            </a:r>
          </a:p>
          <a:p>
            <a:pPr algn="ctr">
              <a:lnSpc>
                <a:spcPts val="9162"/>
              </a:lnSpc>
            </a:pPr>
            <a:r>
              <a:rPr lang="en-US" sz="6544">
                <a:solidFill>
                  <a:srgbClr val="000000"/>
                </a:solidFill>
                <a:latin typeface="Canva Student Font"/>
              </a:rPr>
              <a:t>He climbed all the way up the tree until...</a:t>
            </a:r>
          </a:p>
        </p:txBody>
      </p:sp>
      <p:sp>
        <p:nvSpPr>
          <p:cNvPr name="TextBox 10" id="10"/>
          <p:cNvSpPr txBox="true"/>
          <p:nvPr/>
        </p:nvSpPr>
        <p:spPr>
          <a:xfrm rot="0">
            <a:off x="17655939" y="9522023"/>
            <a:ext cx="51129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38</a:t>
            </a:r>
          </a:p>
        </p:txBody>
      </p:sp>
    </p:spTree>
  </p:cSld>
  <p:clrMapOvr>
    <a:masterClrMapping/>
  </p:clrMapOvr>
</p:sld>
</file>

<file path=ppt/slides/slide39.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0658449" y="2049527"/>
            <a:ext cx="7396483" cy="7796029"/>
          </a:xfrm>
          <a:custGeom>
            <a:avLst/>
            <a:gdLst/>
            <a:ahLst/>
            <a:cxnLst/>
            <a:rect r="r" b="b" t="t" l="l"/>
            <a:pathLst>
              <a:path h="7796029" w="7396483">
                <a:moveTo>
                  <a:pt x="0" y="0"/>
                </a:moveTo>
                <a:lnTo>
                  <a:pt x="7396482" y="0"/>
                </a:lnTo>
                <a:lnTo>
                  <a:pt x="7396482" y="7796029"/>
                </a:lnTo>
                <a:lnTo>
                  <a:pt x="0" y="779602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2732097" y="8584553"/>
            <a:ext cx="7315200" cy="1702447"/>
          </a:xfrm>
          <a:custGeom>
            <a:avLst/>
            <a:gdLst/>
            <a:ahLst/>
            <a:cxnLst/>
            <a:rect r="r" b="b" t="t" l="l"/>
            <a:pathLst>
              <a:path h="1702447" w="7315200">
                <a:moveTo>
                  <a:pt x="0" y="0"/>
                </a:moveTo>
                <a:lnTo>
                  <a:pt x="7315200" y="0"/>
                </a:lnTo>
                <a:lnTo>
                  <a:pt x="7315200" y="1702447"/>
                </a:lnTo>
                <a:lnTo>
                  <a:pt x="0" y="170244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447635" y="8737475"/>
            <a:ext cx="7315200" cy="1702447"/>
          </a:xfrm>
          <a:custGeom>
            <a:avLst/>
            <a:gdLst/>
            <a:ahLst/>
            <a:cxnLst/>
            <a:rect r="r" b="b" t="t" l="l"/>
            <a:pathLst>
              <a:path h="1702447" w="7315200">
                <a:moveTo>
                  <a:pt x="0" y="0"/>
                </a:moveTo>
                <a:lnTo>
                  <a:pt x="7315200" y="0"/>
                </a:lnTo>
                <a:lnTo>
                  <a:pt x="7315200" y="1702446"/>
                </a:lnTo>
                <a:lnTo>
                  <a:pt x="0" y="170244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6" id="6"/>
          <p:cNvSpPr/>
          <p:nvPr/>
        </p:nvSpPr>
        <p:spPr>
          <a:xfrm flipH="false" flipV="false" rot="0">
            <a:off x="6254790" y="8584553"/>
            <a:ext cx="7315200" cy="1702447"/>
          </a:xfrm>
          <a:custGeom>
            <a:avLst/>
            <a:gdLst/>
            <a:ahLst/>
            <a:cxnLst/>
            <a:rect r="r" b="b" t="t" l="l"/>
            <a:pathLst>
              <a:path h="1702447" w="7315200">
                <a:moveTo>
                  <a:pt x="0" y="0"/>
                </a:moveTo>
                <a:lnTo>
                  <a:pt x="7315200" y="0"/>
                </a:lnTo>
                <a:lnTo>
                  <a:pt x="7315200" y="1702447"/>
                </a:lnTo>
                <a:lnTo>
                  <a:pt x="0" y="170244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7" id="7"/>
          <p:cNvSpPr txBox="true"/>
          <p:nvPr/>
        </p:nvSpPr>
        <p:spPr>
          <a:xfrm rot="0">
            <a:off x="544717" y="2186183"/>
            <a:ext cx="9367673" cy="5781285"/>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Crash!! Amir came tumbling out of the tree. Ouch!</a:t>
            </a:r>
          </a:p>
          <a:p>
            <a:pPr algn="ctr">
              <a:lnSpc>
                <a:spcPts val="9162"/>
              </a:lnSpc>
            </a:pPr>
            <a:r>
              <a:rPr lang="en-US" sz="6544">
                <a:solidFill>
                  <a:srgbClr val="000000"/>
                </a:solidFill>
                <a:latin typeface="Canva Student Font"/>
              </a:rPr>
              <a:t>Kelly hurried over to check on him and saw that he had a big wound on his leg and elbow.</a:t>
            </a:r>
          </a:p>
        </p:txBody>
      </p:sp>
      <p:sp>
        <p:nvSpPr>
          <p:cNvPr name="Freeform 8" id="8"/>
          <p:cNvSpPr/>
          <p:nvPr/>
        </p:nvSpPr>
        <p:spPr>
          <a:xfrm flipH="false" flipV="false" rot="0">
            <a:off x="9912390" y="6697115"/>
            <a:ext cx="1516204" cy="3275327"/>
          </a:xfrm>
          <a:custGeom>
            <a:avLst/>
            <a:gdLst/>
            <a:ahLst/>
            <a:cxnLst/>
            <a:rect r="r" b="b" t="t" l="l"/>
            <a:pathLst>
              <a:path h="3275327" w="1516204">
                <a:moveTo>
                  <a:pt x="0" y="0"/>
                </a:moveTo>
                <a:lnTo>
                  <a:pt x="1516203" y="0"/>
                </a:lnTo>
                <a:lnTo>
                  <a:pt x="1516203" y="3275327"/>
                </a:lnTo>
                <a:lnTo>
                  <a:pt x="0" y="3275327"/>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9" id="9"/>
          <p:cNvSpPr/>
          <p:nvPr/>
        </p:nvSpPr>
        <p:spPr>
          <a:xfrm flipH="false" flipV="false" rot="-5110736">
            <a:off x="12389626" y="7435834"/>
            <a:ext cx="1614671" cy="3435470"/>
          </a:xfrm>
          <a:custGeom>
            <a:avLst/>
            <a:gdLst/>
            <a:ahLst/>
            <a:cxnLst/>
            <a:rect r="r" b="b" t="t" l="l"/>
            <a:pathLst>
              <a:path h="3435470" w="1614671">
                <a:moveTo>
                  <a:pt x="0" y="0"/>
                </a:moveTo>
                <a:lnTo>
                  <a:pt x="1614671" y="0"/>
                </a:lnTo>
                <a:lnTo>
                  <a:pt x="1614671" y="3435470"/>
                </a:lnTo>
                <a:lnTo>
                  <a:pt x="0" y="343547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0" id="10"/>
          <p:cNvSpPr txBox="true"/>
          <p:nvPr/>
        </p:nvSpPr>
        <p:spPr>
          <a:xfrm rot="0">
            <a:off x="17647605" y="9522023"/>
            <a:ext cx="52796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39</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5766448" y="2876318"/>
            <a:ext cx="9507608" cy="6381982"/>
          </a:xfrm>
          <a:custGeom>
            <a:avLst/>
            <a:gdLst/>
            <a:ahLst/>
            <a:cxnLst/>
            <a:rect r="r" b="b" t="t" l="l"/>
            <a:pathLst>
              <a:path h="6381982" w="9507608">
                <a:moveTo>
                  <a:pt x="0" y="0"/>
                </a:moveTo>
                <a:lnTo>
                  <a:pt x="9507608" y="0"/>
                </a:lnTo>
                <a:lnTo>
                  <a:pt x="9507608" y="6381982"/>
                </a:lnTo>
                <a:lnTo>
                  <a:pt x="0" y="6381982"/>
                </a:lnTo>
                <a:lnTo>
                  <a:pt x="0" y="0"/>
                </a:lnTo>
                <a:close/>
              </a:path>
            </a:pathLst>
          </a:custGeom>
          <a:blipFill>
            <a:blip r:embed="rId3"/>
            <a:stretch>
              <a:fillRect l="0" t="0" r="0" b="0"/>
            </a:stretch>
          </a:blipFill>
        </p:spPr>
      </p:sp>
      <p:sp>
        <p:nvSpPr>
          <p:cNvPr name="TextBox 4" id="4"/>
          <p:cNvSpPr txBox="true"/>
          <p:nvPr/>
        </p:nvSpPr>
        <p:spPr>
          <a:xfrm rot="0">
            <a:off x="659106" y="5390496"/>
            <a:ext cx="4265378"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Safe or unsafe?</a:t>
            </a:r>
          </a:p>
        </p:txBody>
      </p:sp>
      <p:sp>
        <p:nvSpPr>
          <p:cNvPr name="TextBox 5" id="5"/>
          <p:cNvSpPr txBox="true"/>
          <p:nvPr/>
        </p:nvSpPr>
        <p:spPr>
          <a:xfrm rot="0">
            <a:off x="17780955" y="9522023"/>
            <a:ext cx="26126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a:t>
            </a:r>
          </a:p>
        </p:txBody>
      </p:sp>
    </p:spTree>
  </p:cSld>
  <p:clrMapOvr>
    <a:masterClrMapping/>
  </p:clrMapOvr>
</p:sld>
</file>

<file path=ppt/slides/slide40.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0658449" y="2049527"/>
            <a:ext cx="7396483" cy="7796029"/>
          </a:xfrm>
          <a:custGeom>
            <a:avLst/>
            <a:gdLst/>
            <a:ahLst/>
            <a:cxnLst/>
            <a:rect r="r" b="b" t="t" l="l"/>
            <a:pathLst>
              <a:path h="7796029" w="7396483">
                <a:moveTo>
                  <a:pt x="0" y="0"/>
                </a:moveTo>
                <a:lnTo>
                  <a:pt x="7396482" y="0"/>
                </a:lnTo>
                <a:lnTo>
                  <a:pt x="7396482" y="7796029"/>
                </a:lnTo>
                <a:lnTo>
                  <a:pt x="0" y="779602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2732097" y="8584553"/>
            <a:ext cx="7315200" cy="1702447"/>
          </a:xfrm>
          <a:custGeom>
            <a:avLst/>
            <a:gdLst/>
            <a:ahLst/>
            <a:cxnLst/>
            <a:rect r="r" b="b" t="t" l="l"/>
            <a:pathLst>
              <a:path h="1702447" w="7315200">
                <a:moveTo>
                  <a:pt x="0" y="0"/>
                </a:moveTo>
                <a:lnTo>
                  <a:pt x="7315200" y="0"/>
                </a:lnTo>
                <a:lnTo>
                  <a:pt x="7315200" y="1702447"/>
                </a:lnTo>
                <a:lnTo>
                  <a:pt x="0" y="170244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447635" y="8737475"/>
            <a:ext cx="7315200" cy="1702447"/>
          </a:xfrm>
          <a:custGeom>
            <a:avLst/>
            <a:gdLst/>
            <a:ahLst/>
            <a:cxnLst/>
            <a:rect r="r" b="b" t="t" l="l"/>
            <a:pathLst>
              <a:path h="1702447" w="7315200">
                <a:moveTo>
                  <a:pt x="0" y="0"/>
                </a:moveTo>
                <a:lnTo>
                  <a:pt x="7315200" y="0"/>
                </a:lnTo>
                <a:lnTo>
                  <a:pt x="7315200" y="1702446"/>
                </a:lnTo>
                <a:lnTo>
                  <a:pt x="0" y="170244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6" id="6"/>
          <p:cNvSpPr/>
          <p:nvPr/>
        </p:nvSpPr>
        <p:spPr>
          <a:xfrm flipH="false" flipV="false" rot="0">
            <a:off x="6254790" y="8584553"/>
            <a:ext cx="7315200" cy="1702447"/>
          </a:xfrm>
          <a:custGeom>
            <a:avLst/>
            <a:gdLst/>
            <a:ahLst/>
            <a:cxnLst/>
            <a:rect r="r" b="b" t="t" l="l"/>
            <a:pathLst>
              <a:path h="1702447" w="7315200">
                <a:moveTo>
                  <a:pt x="0" y="0"/>
                </a:moveTo>
                <a:lnTo>
                  <a:pt x="7315200" y="0"/>
                </a:lnTo>
                <a:lnTo>
                  <a:pt x="7315200" y="1702447"/>
                </a:lnTo>
                <a:lnTo>
                  <a:pt x="0" y="170244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7" id="7"/>
          <p:cNvSpPr txBox="true"/>
          <p:nvPr/>
        </p:nvSpPr>
        <p:spPr>
          <a:xfrm rot="0">
            <a:off x="756195" y="4393864"/>
            <a:ext cx="9367673"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Kelly ran back home to find an adult. </a:t>
            </a:r>
          </a:p>
        </p:txBody>
      </p:sp>
      <p:sp>
        <p:nvSpPr>
          <p:cNvPr name="Freeform 8" id="8"/>
          <p:cNvSpPr/>
          <p:nvPr/>
        </p:nvSpPr>
        <p:spPr>
          <a:xfrm flipH="false" flipV="false" rot="-5110736">
            <a:off x="12389626" y="7435834"/>
            <a:ext cx="1614671" cy="3435470"/>
          </a:xfrm>
          <a:custGeom>
            <a:avLst/>
            <a:gdLst/>
            <a:ahLst/>
            <a:cxnLst/>
            <a:rect r="r" b="b" t="t" l="l"/>
            <a:pathLst>
              <a:path h="3435470" w="1614671">
                <a:moveTo>
                  <a:pt x="0" y="0"/>
                </a:moveTo>
                <a:lnTo>
                  <a:pt x="1614671" y="0"/>
                </a:lnTo>
                <a:lnTo>
                  <a:pt x="1614671" y="3435470"/>
                </a:lnTo>
                <a:lnTo>
                  <a:pt x="0" y="343547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grpSp>
        <p:nvGrpSpPr>
          <p:cNvPr name="Group 9" id="9"/>
          <p:cNvGrpSpPr/>
          <p:nvPr/>
        </p:nvGrpSpPr>
        <p:grpSpPr>
          <a:xfrm rot="0">
            <a:off x="162414" y="5730756"/>
            <a:ext cx="2916364" cy="4114800"/>
            <a:chOff x="0" y="0"/>
            <a:chExt cx="3888486" cy="5486400"/>
          </a:xfrm>
        </p:grpSpPr>
        <p:sp>
          <p:nvSpPr>
            <p:cNvPr name="Freeform 10" id="10"/>
            <p:cNvSpPr/>
            <p:nvPr/>
          </p:nvSpPr>
          <p:spPr>
            <a:xfrm flipH="false" flipV="false" rot="0">
              <a:off x="0" y="0"/>
              <a:ext cx="3888486" cy="5486400"/>
            </a:xfrm>
            <a:custGeom>
              <a:avLst/>
              <a:gdLst/>
              <a:ahLst/>
              <a:cxnLst/>
              <a:rect r="r" b="b" t="t" l="l"/>
              <a:pathLst>
                <a:path h="5486400" w="3888486">
                  <a:moveTo>
                    <a:pt x="0" y="0"/>
                  </a:moveTo>
                  <a:lnTo>
                    <a:pt x="3888486" y="0"/>
                  </a:lnTo>
                  <a:lnTo>
                    <a:pt x="3888486" y="5486400"/>
                  </a:lnTo>
                  <a:lnTo>
                    <a:pt x="0" y="548640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grpSp>
          <p:nvGrpSpPr>
            <p:cNvPr name="Group 11" id="11"/>
            <p:cNvGrpSpPr/>
            <p:nvPr/>
          </p:nvGrpSpPr>
          <p:grpSpPr>
            <a:xfrm rot="0">
              <a:off x="1567053" y="1658206"/>
              <a:ext cx="627380" cy="459740"/>
              <a:chOff x="0" y="0"/>
              <a:chExt cx="627380" cy="459740"/>
            </a:xfrm>
          </p:grpSpPr>
          <p:sp>
            <p:nvSpPr>
              <p:cNvPr name="Freeform 12" id="12"/>
              <p:cNvSpPr/>
              <p:nvPr/>
            </p:nvSpPr>
            <p:spPr>
              <a:xfrm flipH="false" flipV="false" rot="0">
                <a:off x="48260" y="49530"/>
                <a:ext cx="535940" cy="361950"/>
              </a:xfrm>
              <a:custGeom>
                <a:avLst/>
                <a:gdLst/>
                <a:ahLst/>
                <a:cxnLst/>
                <a:rect r="r" b="b" t="t" l="l"/>
                <a:pathLst>
                  <a:path h="361950" w="535940">
                    <a:moveTo>
                      <a:pt x="341630" y="181610"/>
                    </a:moveTo>
                    <a:cubicBezTo>
                      <a:pt x="280670" y="186690"/>
                      <a:pt x="241300" y="219710"/>
                      <a:pt x="217170" y="213360"/>
                    </a:cubicBezTo>
                    <a:cubicBezTo>
                      <a:pt x="195580" y="208280"/>
                      <a:pt x="160020" y="165100"/>
                      <a:pt x="163830" y="154940"/>
                    </a:cubicBezTo>
                    <a:cubicBezTo>
                      <a:pt x="167640" y="144780"/>
                      <a:pt x="215900" y="153670"/>
                      <a:pt x="241300" y="152400"/>
                    </a:cubicBezTo>
                    <a:cubicBezTo>
                      <a:pt x="266700" y="151130"/>
                      <a:pt x="297180" y="137160"/>
                      <a:pt x="318770" y="147320"/>
                    </a:cubicBezTo>
                    <a:cubicBezTo>
                      <a:pt x="341630" y="157480"/>
                      <a:pt x="377190" y="208280"/>
                      <a:pt x="370840" y="218440"/>
                    </a:cubicBezTo>
                    <a:cubicBezTo>
                      <a:pt x="365760" y="227330"/>
                      <a:pt x="318770" y="204470"/>
                      <a:pt x="292100" y="208280"/>
                    </a:cubicBezTo>
                    <a:cubicBezTo>
                      <a:pt x="264160" y="212090"/>
                      <a:pt x="224790" y="251460"/>
                      <a:pt x="208280" y="242570"/>
                    </a:cubicBezTo>
                    <a:cubicBezTo>
                      <a:pt x="190500" y="232410"/>
                      <a:pt x="177800" y="156210"/>
                      <a:pt x="191770" y="140970"/>
                    </a:cubicBezTo>
                    <a:cubicBezTo>
                      <a:pt x="205740" y="125730"/>
                      <a:pt x="285750" y="137160"/>
                      <a:pt x="288290" y="146050"/>
                    </a:cubicBezTo>
                    <a:cubicBezTo>
                      <a:pt x="289560" y="151130"/>
                      <a:pt x="254000" y="171450"/>
                      <a:pt x="254000" y="171450"/>
                    </a:cubicBezTo>
                    <a:cubicBezTo>
                      <a:pt x="254000" y="171450"/>
                      <a:pt x="269240" y="153670"/>
                      <a:pt x="279400" y="147320"/>
                    </a:cubicBezTo>
                    <a:cubicBezTo>
                      <a:pt x="289560" y="140970"/>
                      <a:pt x="300990" y="135890"/>
                      <a:pt x="312420" y="133350"/>
                    </a:cubicBezTo>
                    <a:cubicBezTo>
                      <a:pt x="323850" y="130810"/>
                      <a:pt x="336550" y="129540"/>
                      <a:pt x="347980" y="130810"/>
                    </a:cubicBezTo>
                    <a:cubicBezTo>
                      <a:pt x="359410" y="132080"/>
                      <a:pt x="372110" y="133350"/>
                      <a:pt x="382270" y="138430"/>
                    </a:cubicBezTo>
                    <a:cubicBezTo>
                      <a:pt x="392430" y="142240"/>
                      <a:pt x="402590" y="149860"/>
                      <a:pt x="411480" y="157480"/>
                    </a:cubicBezTo>
                    <a:cubicBezTo>
                      <a:pt x="420370" y="165100"/>
                      <a:pt x="427990" y="173990"/>
                      <a:pt x="434340" y="184150"/>
                    </a:cubicBezTo>
                    <a:cubicBezTo>
                      <a:pt x="440690" y="194310"/>
                      <a:pt x="444500" y="207010"/>
                      <a:pt x="447040" y="218440"/>
                    </a:cubicBezTo>
                    <a:cubicBezTo>
                      <a:pt x="449580" y="229870"/>
                      <a:pt x="449580" y="241300"/>
                      <a:pt x="448310" y="252730"/>
                    </a:cubicBezTo>
                    <a:cubicBezTo>
                      <a:pt x="447040" y="264160"/>
                      <a:pt x="443230" y="276860"/>
                      <a:pt x="438150" y="287020"/>
                    </a:cubicBezTo>
                    <a:cubicBezTo>
                      <a:pt x="433070" y="297180"/>
                      <a:pt x="426720" y="308610"/>
                      <a:pt x="417830" y="316230"/>
                    </a:cubicBezTo>
                    <a:cubicBezTo>
                      <a:pt x="410210" y="325120"/>
                      <a:pt x="398780" y="331470"/>
                      <a:pt x="388620" y="336550"/>
                    </a:cubicBezTo>
                    <a:cubicBezTo>
                      <a:pt x="378460" y="341630"/>
                      <a:pt x="367030" y="346710"/>
                      <a:pt x="355600" y="347980"/>
                    </a:cubicBezTo>
                    <a:cubicBezTo>
                      <a:pt x="344170" y="349250"/>
                      <a:pt x="331470" y="349250"/>
                      <a:pt x="320040" y="346710"/>
                    </a:cubicBezTo>
                    <a:cubicBezTo>
                      <a:pt x="308610" y="344170"/>
                      <a:pt x="297180" y="340360"/>
                      <a:pt x="287020" y="335280"/>
                    </a:cubicBezTo>
                    <a:cubicBezTo>
                      <a:pt x="276860" y="328930"/>
                      <a:pt x="266700" y="321310"/>
                      <a:pt x="259080" y="312420"/>
                    </a:cubicBezTo>
                    <a:cubicBezTo>
                      <a:pt x="251460" y="303530"/>
                      <a:pt x="245110" y="293370"/>
                      <a:pt x="240030" y="283210"/>
                    </a:cubicBezTo>
                    <a:cubicBezTo>
                      <a:pt x="234950" y="273050"/>
                      <a:pt x="232410" y="260350"/>
                      <a:pt x="231140" y="248920"/>
                    </a:cubicBezTo>
                    <a:cubicBezTo>
                      <a:pt x="229870" y="237490"/>
                      <a:pt x="231140" y="224790"/>
                      <a:pt x="233680" y="213360"/>
                    </a:cubicBezTo>
                    <a:cubicBezTo>
                      <a:pt x="236220" y="201930"/>
                      <a:pt x="240030" y="191770"/>
                      <a:pt x="246380" y="181610"/>
                    </a:cubicBezTo>
                    <a:cubicBezTo>
                      <a:pt x="252730" y="171450"/>
                      <a:pt x="261620" y="162560"/>
                      <a:pt x="270510" y="154940"/>
                    </a:cubicBezTo>
                    <a:cubicBezTo>
                      <a:pt x="279400" y="147320"/>
                      <a:pt x="289560" y="140970"/>
                      <a:pt x="300990" y="137160"/>
                    </a:cubicBezTo>
                    <a:cubicBezTo>
                      <a:pt x="311150" y="133350"/>
                      <a:pt x="323850" y="129540"/>
                      <a:pt x="335280" y="129540"/>
                    </a:cubicBezTo>
                    <a:cubicBezTo>
                      <a:pt x="346710" y="129540"/>
                      <a:pt x="359410" y="130810"/>
                      <a:pt x="370840" y="134620"/>
                    </a:cubicBezTo>
                    <a:cubicBezTo>
                      <a:pt x="382270" y="138430"/>
                      <a:pt x="393700" y="143510"/>
                      <a:pt x="402590" y="149860"/>
                    </a:cubicBezTo>
                    <a:cubicBezTo>
                      <a:pt x="412750" y="156210"/>
                      <a:pt x="421640" y="165100"/>
                      <a:pt x="427990" y="175260"/>
                    </a:cubicBezTo>
                    <a:cubicBezTo>
                      <a:pt x="434340" y="184150"/>
                      <a:pt x="439420" y="195580"/>
                      <a:pt x="443230" y="207010"/>
                    </a:cubicBezTo>
                    <a:cubicBezTo>
                      <a:pt x="447040" y="218440"/>
                      <a:pt x="448310" y="229870"/>
                      <a:pt x="448310" y="241300"/>
                    </a:cubicBezTo>
                    <a:cubicBezTo>
                      <a:pt x="448310" y="252730"/>
                      <a:pt x="445770" y="264160"/>
                      <a:pt x="441960" y="275590"/>
                    </a:cubicBezTo>
                    <a:cubicBezTo>
                      <a:pt x="438150" y="287020"/>
                      <a:pt x="425450" y="307340"/>
                      <a:pt x="425450" y="307340"/>
                    </a:cubicBezTo>
                    <a:cubicBezTo>
                      <a:pt x="425450" y="307340"/>
                      <a:pt x="297180" y="355600"/>
                      <a:pt x="250190" y="359410"/>
                    </a:cubicBezTo>
                    <a:cubicBezTo>
                      <a:pt x="219710" y="361950"/>
                      <a:pt x="198120" y="355600"/>
                      <a:pt x="172720" y="350520"/>
                    </a:cubicBezTo>
                    <a:cubicBezTo>
                      <a:pt x="147320" y="345440"/>
                      <a:pt x="120650" y="340360"/>
                      <a:pt x="96520" y="328930"/>
                    </a:cubicBezTo>
                    <a:cubicBezTo>
                      <a:pt x="72390" y="317500"/>
                      <a:pt x="45720" y="304800"/>
                      <a:pt x="30480" y="281940"/>
                    </a:cubicBezTo>
                    <a:cubicBezTo>
                      <a:pt x="12700" y="256540"/>
                      <a:pt x="0" y="209550"/>
                      <a:pt x="2540" y="177800"/>
                    </a:cubicBezTo>
                    <a:cubicBezTo>
                      <a:pt x="5080" y="151130"/>
                      <a:pt x="20320" y="125730"/>
                      <a:pt x="35560" y="104140"/>
                    </a:cubicBezTo>
                    <a:cubicBezTo>
                      <a:pt x="52070" y="82550"/>
                      <a:pt x="74930" y="63500"/>
                      <a:pt x="99060" y="48260"/>
                    </a:cubicBezTo>
                    <a:cubicBezTo>
                      <a:pt x="124460" y="31750"/>
                      <a:pt x="158750" y="20320"/>
                      <a:pt x="186690" y="12700"/>
                    </a:cubicBezTo>
                    <a:cubicBezTo>
                      <a:pt x="212090" y="5080"/>
                      <a:pt x="236220" y="2540"/>
                      <a:pt x="261620" y="1270"/>
                    </a:cubicBezTo>
                    <a:cubicBezTo>
                      <a:pt x="287020" y="0"/>
                      <a:pt x="312420" y="2540"/>
                      <a:pt x="337820" y="5080"/>
                    </a:cubicBezTo>
                    <a:cubicBezTo>
                      <a:pt x="363220" y="7620"/>
                      <a:pt x="389890" y="12700"/>
                      <a:pt x="415290" y="20320"/>
                    </a:cubicBezTo>
                    <a:cubicBezTo>
                      <a:pt x="439420" y="27940"/>
                      <a:pt x="467360" y="35560"/>
                      <a:pt x="486410" y="52070"/>
                    </a:cubicBezTo>
                    <a:cubicBezTo>
                      <a:pt x="505460" y="68580"/>
                      <a:pt x="521970" y="93980"/>
                      <a:pt x="528320" y="119380"/>
                    </a:cubicBezTo>
                    <a:cubicBezTo>
                      <a:pt x="535940" y="147320"/>
                      <a:pt x="534670" y="187960"/>
                      <a:pt x="525780" y="215900"/>
                    </a:cubicBezTo>
                    <a:cubicBezTo>
                      <a:pt x="518160" y="242570"/>
                      <a:pt x="500380" y="266700"/>
                      <a:pt x="482600" y="285750"/>
                    </a:cubicBezTo>
                    <a:cubicBezTo>
                      <a:pt x="464820" y="304800"/>
                      <a:pt x="440690" y="322580"/>
                      <a:pt x="416560" y="332740"/>
                    </a:cubicBezTo>
                    <a:cubicBezTo>
                      <a:pt x="392430" y="342900"/>
                      <a:pt x="361950" y="342900"/>
                      <a:pt x="335280" y="344170"/>
                    </a:cubicBezTo>
                    <a:cubicBezTo>
                      <a:pt x="308610" y="345440"/>
                      <a:pt x="284480" y="341630"/>
                      <a:pt x="257810" y="341630"/>
                    </a:cubicBezTo>
                    <a:cubicBezTo>
                      <a:pt x="231140" y="341630"/>
                      <a:pt x="203200" y="346710"/>
                      <a:pt x="176530" y="344170"/>
                    </a:cubicBezTo>
                    <a:cubicBezTo>
                      <a:pt x="149860" y="341630"/>
                      <a:pt x="121920" y="339090"/>
                      <a:pt x="99060" y="327660"/>
                    </a:cubicBezTo>
                    <a:cubicBezTo>
                      <a:pt x="76200" y="316230"/>
                      <a:pt x="52070" y="295910"/>
                      <a:pt x="41910" y="273050"/>
                    </a:cubicBezTo>
                    <a:cubicBezTo>
                      <a:pt x="31750" y="250190"/>
                      <a:pt x="31750" y="215900"/>
                      <a:pt x="38100" y="190500"/>
                    </a:cubicBezTo>
                    <a:cubicBezTo>
                      <a:pt x="44450" y="163830"/>
                      <a:pt x="63500" y="137160"/>
                      <a:pt x="82550" y="115570"/>
                    </a:cubicBezTo>
                    <a:cubicBezTo>
                      <a:pt x="100330" y="93980"/>
                      <a:pt x="125730" y="74930"/>
                      <a:pt x="148590" y="59690"/>
                    </a:cubicBezTo>
                    <a:cubicBezTo>
                      <a:pt x="170180" y="45720"/>
                      <a:pt x="191770" y="31750"/>
                      <a:pt x="215900" y="25400"/>
                    </a:cubicBezTo>
                    <a:cubicBezTo>
                      <a:pt x="242570" y="19050"/>
                      <a:pt x="280670" y="22860"/>
                      <a:pt x="303530" y="22860"/>
                    </a:cubicBezTo>
                    <a:cubicBezTo>
                      <a:pt x="318770" y="22860"/>
                      <a:pt x="331470" y="22860"/>
                      <a:pt x="341630" y="24130"/>
                    </a:cubicBezTo>
                    <a:cubicBezTo>
                      <a:pt x="349250" y="24130"/>
                      <a:pt x="354330" y="25400"/>
                      <a:pt x="360680" y="26670"/>
                    </a:cubicBezTo>
                    <a:cubicBezTo>
                      <a:pt x="367030" y="27940"/>
                      <a:pt x="373380" y="30480"/>
                      <a:pt x="378460" y="33020"/>
                    </a:cubicBezTo>
                    <a:cubicBezTo>
                      <a:pt x="383540" y="35560"/>
                      <a:pt x="388620" y="40640"/>
                      <a:pt x="393700" y="44450"/>
                    </a:cubicBezTo>
                    <a:cubicBezTo>
                      <a:pt x="398780" y="48260"/>
                      <a:pt x="402590" y="53340"/>
                      <a:pt x="406400" y="58420"/>
                    </a:cubicBezTo>
                    <a:cubicBezTo>
                      <a:pt x="410210" y="63500"/>
                      <a:pt x="412750" y="68580"/>
                      <a:pt x="415290" y="74930"/>
                    </a:cubicBezTo>
                    <a:cubicBezTo>
                      <a:pt x="417830" y="80010"/>
                      <a:pt x="417830" y="86360"/>
                      <a:pt x="419100" y="92710"/>
                    </a:cubicBezTo>
                    <a:cubicBezTo>
                      <a:pt x="420370" y="99060"/>
                      <a:pt x="419100" y="105410"/>
                      <a:pt x="419100" y="111760"/>
                    </a:cubicBezTo>
                    <a:cubicBezTo>
                      <a:pt x="419100" y="118110"/>
                      <a:pt x="417830" y="124460"/>
                      <a:pt x="415290" y="130810"/>
                    </a:cubicBezTo>
                    <a:cubicBezTo>
                      <a:pt x="412750" y="137160"/>
                      <a:pt x="410210" y="142240"/>
                      <a:pt x="406400" y="147320"/>
                    </a:cubicBezTo>
                    <a:cubicBezTo>
                      <a:pt x="402590" y="152400"/>
                      <a:pt x="398780" y="157480"/>
                      <a:pt x="393700" y="161290"/>
                    </a:cubicBezTo>
                    <a:cubicBezTo>
                      <a:pt x="388620" y="165100"/>
                      <a:pt x="383540" y="170180"/>
                      <a:pt x="378460" y="172720"/>
                    </a:cubicBezTo>
                    <a:cubicBezTo>
                      <a:pt x="373380" y="175260"/>
                      <a:pt x="367030" y="177800"/>
                      <a:pt x="360680" y="179070"/>
                    </a:cubicBezTo>
                    <a:cubicBezTo>
                      <a:pt x="354330" y="180340"/>
                      <a:pt x="341630" y="181610"/>
                      <a:pt x="341630" y="181610"/>
                    </a:cubicBezTo>
                  </a:path>
                </a:pathLst>
              </a:custGeom>
              <a:solidFill>
                <a:srgbClr val="F7EFE9"/>
              </a:solidFill>
              <a:ln>
                <a:noFill/>
              </a:ln>
            </p:spPr>
          </p:sp>
        </p:grpSp>
      </p:grpSp>
      <p:sp>
        <p:nvSpPr>
          <p:cNvPr name="TextBox 13" id="13"/>
          <p:cNvSpPr txBox="true"/>
          <p:nvPr/>
        </p:nvSpPr>
        <p:spPr>
          <a:xfrm rot="0">
            <a:off x="17629373" y="9522023"/>
            <a:ext cx="56443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40</a:t>
            </a:r>
          </a:p>
        </p:txBody>
      </p:sp>
    </p:spTree>
  </p:cSld>
  <p:clrMapOvr>
    <a:masterClrMapping/>
  </p:clrMapOvr>
</p:sld>
</file>

<file path=ppt/slides/slide41.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791370" y="8816030"/>
            <a:ext cx="7315200" cy="1545336"/>
          </a:xfrm>
          <a:custGeom>
            <a:avLst/>
            <a:gdLst/>
            <a:ahLst/>
            <a:cxnLst/>
            <a:rect r="r" b="b" t="t" l="l"/>
            <a:pathLst>
              <a:path h="1545336" w="7315200">
                <a:moveTo>
                  <a:pt x="0" y="0"/>
                </a:moveTo>
                <a:lnTo>
                  <a:pt x="7315200" y="0"/>
                </a:lnTo>
                <a:lnTo>
                  <a:pt x="7315200" y="1545336"/>
                </a:lnTo>
                <a:lnTo>
                  <a:pt x="0" y="154533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7713800" y="2345072"/>
            <a:ext cx="9367673" cy="4618451"/>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Kelly and her dad helped Amir back to the car and took him to see the doctor, so he could get his leg and elbow fixed up.</a:t>
            </a:r>
          </a:p>
        </p:txBody>
      </p:sp>
      <p:sp>
        <p:nvSpPr>
          <p:cNvPr name="Freeform 5" id="5"/>
          <p:cNvSpPr/>
          <p:nvPr/>
        </p:nvSpPr>
        <p:spPr>
          <a:xfrm flipH="false" flipV="false" rot="0">
            <a:off x="14460513" y="8741664"/>
            <a:ext cx="7315200" cy="1545336"/>
          </a:xfrm>
          <a:custGeom>
            <a:avLst/>
            <a:gdLst/>
            <a:ahLst/>
            <a:cxnLst/>
            <a:rect r="r" b="b" t="t" l="l"/>
            <a:pathLst>
              <a:path h="1545336" w="7315200">
                <a:moveTo>
                  <a:pt x="0" y="0"/>
                </a:moveTo>
                <a:lnTo>
                  <a:pt x="7315200" y="0"/>
                </a:lnTo>
                <a:lnTo>
                  <a:pt x="7315200" y="1545336"/>
                </a:lnTo>
                <a:lnTo>
                  <a:pt x="0" y="154533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6" id="6"/>
          <p:cNvSpPr/>
          <p:nvPr/>
        </p:nvSpPr>
        <p:spPr>
          <a:xfrm flipH="false" flipV="false" rot="0">
            <a:off x="10291589" y="8760714"/>
            <a:ext cx="7315200" cy="1545336"/>
          </a:xfrm>
          <a:custGeom>
            <a:avLst/>
            <a:gdLst/>
            <a:ahLst/>
            <a:cxnLst/>
            <a:rect r="r" b="b" t="t" l="l"/>
            <a:pathLst>
              <a:path h="1545336" w="7315200">
                <a:moveTo>
                  <a:pt x="0" y="0"/>
                </a:moveTo>
                <a:lnTo>
                  <a:pt x="7315200" y="0"/>
                </a:lnTo>
                <a:lnTo>
                  <a:pt x="7315200" y="1545336"/>
                </a:lnTo>
                <a:lnTo>
                  <a:pt x="0" y="154533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7" id="7"/>
          <p:cNvSpPr txBox="true"/>
          <p:nvPr/>
        </p:nvSpPr>
        <p:spPr>
          <a:xfrm rot="0">
            <a:off x="17666059" y="9522023"/>
            <a:ext cx="49105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41</a:t>
            </a:r>
          </a:p>
        </p:txBody>
      </p:sp>
      <p:sp>
        <p:nvSpPr>
          <p:cNvPr name="Freeform 8" id="8"/>
          <p:cNvSpPr/>
          <p:nvPr/>
        </p:nvSpPr>
        <p:spPr>
          <a:xfrm flipH="false" flipV="false" rot="0">
            <a:off x="4777636" y="8787455"/>
            <a:ext cx="7315200" cy="1545336"/>
          </a:xfrm>
          <a:custGeom>
            <a:avLst/>
            <a:gdLst/>
            <a:ahLst/>
            <a:cxnLst/>
            <a:rect r="r" b="b" t="t" l="l"/>
            <a:pathLst>
              <a:path h="1545336" w="7315200">
                <a:moveTo>
                  <a:pt x="0" y="0"/>
                </a:moveTo>
                <a:lnTo>
                  <a:pt x="7315200" y="0"/>
                </a:lnTo>
                <a:lnTo>
                  <a:pt x="7315200" y="1545336"/>
                </a:lnTo>
                <a:lnTo>
                  <a:pt x="0" y="154533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pic>
        <p:nvPicPr>
          <p:cNvPr name="Picture 9" id="9"/>
          <p:cNvPicPr>
            <a:picLocks noChangeAspect="true"/>
          </p:cNvPicPr>
          <p:nvPr/>
        </p:nvPicPr>
        <p:blipFill>
          <a:blip r:embed="rId5"/>
          <a:srcRect l="0" t="0" r="0" b="0"/>
          <a:stretch>
            <a:fillRect/>
          </a:stretch>
        </p:blipFill>
        <p:spPr>
          <a:xfrm flipH="true" flipV="false" rot="0">
            <a:off x="2580835" y="6957763"/>
            <a:ext cx="6563165" cy="2887793"/>
          </a:xfrm>
          <a:prstGeom prst="rect">
            <a:avLst/>
          </a:prstGeom>
        </p:spPr>
      </p:pic>
    </p:spTree>
  </p:cSld>
  <p:clrMapOvr>
    <a:masterClrMapping/>
  </p:clrMapOvr>
</p:sld>
</file>

<file path=ppt/slides/slide42.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7061335" y="4232869"/>
            <a:ext cx="9367673" cy="3455618"/>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Later when Kelly got home she made sure to clean out her small cut and put a plaster over top.</a:t>
            </a:r>
          </a:p>
        </p:txBody>
      </p:sp>
      <p:sp>
        <p:nvSpPr>
          <p:cNvPr name="TextBox 4" id="4"/>
          <p:cNvSpPr txBox="true"/>
          <p:nvPr/>
        </p:nvSpPr>
        <p:spPr>
          <a:xfrm rot="0">
            <a:off x="17662487" y="9522023"/>
            <a:ext cx="498202"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42</a:t>
            </a:r>
          </a:p>
        </p:txBody>
      </p:sp>
      <p:grpSp>
        <p:nvGrpSpPr>
          <p:cNvPr name="Group 5" id="5"/>
          <p:cNvGrpSpPr/>
          <p:nvPr/>
        </p:nvGrpSpPr>
        <p:grpSpPr>
          <a:xfrm rot="0">
            <a:off x="2421070" y="2359796"/>
            <a:ext cx="3392490" cy="7335114"/>
            <a:chOff x="0" y="0"/>
            <a:chExt cx="4523320" cy="9780152"/>
          </a:xfrm>
        </p:grpSpPr>
        <p:sp>
          <p:nvSpPr>
            <p:cNvPr name="Freeform 6" id="6"/>
            <p:cNvSpPr/>
            <p:nvPr/>
          </p:nvSpPr>
          <p:spPr>
            <a:xfrm flipH="false" flipV="false" rot="0">
              <a:off x="0" y="0"/>
              <a:ext cx="4523320" cy="9780152"/>
            </a:xfrm>
            <a:custGeom>
              <a:avLst/>
              <a:gdLst/>
              <a:ahLst/>
              <a:cxnLst/>
              <a:rect r="r" b="b" t="t" l="l"/>
              <a:pathLst>
                <a:path h="9780152" w="4523320">
                  <a:moveTo>
                    <a:pt x="0" y="0"/>
                  </a:moveTo>
                  <a:lnTo>
                    <a:pt x="4523320" y="0"/>
                  </a:lnTo>
                  <a:lnTo>
                    <a:pt x="4523320" y="9780152"/>
                  </a:lnTo>
                  <a:lnTo>
                    <a:pt x="0" y="978015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7" id="7"/>
            <p:cNvGrpSpPr/>
            <p:nvPr/>
          </p:nvGrpSpPr>
          <p:grpSpPr>
            <a:xfrm rot="0">
              <a:off x="1728060" y="2965818"/>
              <a:ext cx="836930" cy="535940"/>
              <a:chOff x="0" y="0"/>
              <a:chExt cx="836930" cy="535940"/>
            </a:xfrm>
          </p:grpSpPr>
          <p:sp>
            <p:nvSpPr>
              <p:cNvPr name="Freeform 8" id="8"/>
              <p:cNvSpPr/>
              <p:nvPr/>
            </p:nvSpPr>
            <p:spPr>
              <a:xfrm flipH="false" flipV="false" rot="0">
                <a:off x="50800" y="50800"/>
                <a:ext cx="735330" cy="434340"/>
              </a:xfrm>
              <a:custGeom>
                <a:avLst/>
                <a:gdLst/>
                <a:ahLst/>
                <a:cxnLst/>
                <a:rect r="r" b="b" t="t" l="l"/>
                <a:pathLst>
                  <a:path h="434340" w="735330">
                    <a:moveTo>
                      <a:pt x="299720" y="228600"/>
                    </a:moveTo>
                    <a:cubicBezTo>
                      <a:pt x="457200" y="264160"/>
                      <a:pt x="478790" y="269240"/>
                      <a:pt x="504190" y="274320"/>
                    </a:cubicBezTo>
                    <a:cubicBezTo>
                      <a:pt x="529590" y="279400"/>
                      <a:pt x="562610" y="284480"/>
                      <a:pt x="579120" y="288290"/>
                    </a:cubicBezTo>
                    <a:cubicBezTo>
                      <a:pt x="586740" y="289560"/>
                      <a:pt x="590550" y="290830"/>
                      <a:pt x="595630" y="293370"/>
                    </a:cubicBezTo>
                    <a:cubicBezTo>
                      <a:pt x="600710" y="295910"/>
                      <a:pt x="605790" y="299720"/>
                      <a:pt x="610870" y="303530"/>
                    </a:cubicBezTo>
                    <a:cubicBezTo>
                      <a:pt x="614680" y="307340"/>
                      <a:pt x="618490" y="311150"/>
                      <a:pt x="622300" y="316230"/>
                    </a:cubicBezTo>
                    <a:cubicBezTo>
                      <a:pt x="626110" y="321310"/>
                      <a:pt x="628650" y="326390"/>
                      <a:pt x="631190" y="331470"/>
                    </a:cubicBezTo>
                    <a:cubicBezTo>
                      <a:pt x="633730" y="336550"/>
                      <a:pt x="635000" y="342900"/>
                      <a:pt x="636270" y="349250"/>
                    </a:cubicBezTo>
                    <a:cubicBezTo>
                      <a:pt x="637540" y="355600"/>
                      <a:pt x="637540" y="360680"/>
                      <a:pt x="637540" y="367030"/>
                    </a:cubicBezTo>
                    <a:cubicBezTo>
                      <a:pt x="637540" y="372110"/>
                      <a:pt x="635000" y="378460"/>
                      <a:pt x="633730" y="383540"/>
                    </a:cubicBezTo>
                    <a:cubicBezTo>
                      <a:pt x="631190" y="388620"/>
                      <a:pt x="629920" y="394970"/>
                      <a:pt x="626110" y="400050"/>
                    </a:cubicBezTo>
                    <a:cubicBezTo>
                      <a:pt x="623570" y="405130"/>
                      <a:pt x="618490" y="410210"/>
                      <a:pt x="614680" y="414020"/>
                    </a:cubicBezTo>
                    <a:cubicBezTo>
                      <a:pt x="609600" y="417830"/>
                      <a:pt x="604520" y="421640"/>
                      <a:pt x="599440" y="424180"/>
                    </a:cubicBezTo>
                    <a:cubicBezTo>
                      <a:pt x="594360" y="426720"/>
                      <a:pt x="589280" y="430530"/>
                      <a:pt x="582930" y="431800"/>
                    </a:cubicBezTo>
                    <a:cubicBezTo>
                      <a:pt x="577850" y="433070"/>
                      <a:pt x="571500" y="434340"/>
                      <a:pt x="565150" y="434340"/>
                    </a:cubicBezTo>
                    <a:cubicBezTo>
                      <a:pt x="558800" y="434340"/>
                      <a:pt x="556260" y="434340"/>
                      <a:pt x="547370" y="433070"/>
                    </a:cubicBezTo>
                    <a:cubicBezTo>
                      <a:pt x="527050" y="430530"/>
                      <a:pt x="476250" y="419100"/>
                      <a:pt x="441960" y="414020"/>
                    </a:cubicBezTo>
                    <a:cubicBezTo>
                      <a:pt x="410210" y="408940"/>
                      <a:pt x="379730" y="408940"/>
                      <a:pt x="349250" y="401320"/>
                    </a:cubicBezTo>
                    <a:cubicBezTo>
                      <a:pt x="318770" y="393700"/>
                      <a:pt x="288290" y="379730"/>
                      <a:pt x="259080" y="368300"/>
                    </a:cubicBezTo>
                    <a:cubicBezTo>
                      <a:pt x="231140" y="356870"/>
                      <a:pt x="205740" y="345440"/>
                      <a:pt x="180340" y="332740"/>
                    </a:cubicBezTo>
                    <a:cubicBezTo>
                      <a:pt x="154940" y="320040"/>
                      <a:pt x="129540" y="308610"/>
                      <a:pt x="105410" y="294640"/>
                    </a:cubicBezTo>
                    <a:cubicBezTo>
                      <a:pt x="81280" y="280670"/>
                      <a:pt x="53340" y="266700"/>
                      <a:pt x="35560" y="246380"/>
                    </a:cubicBezTo>
                    <a:cubicBezTo>
                      <a:pt x="17780" y="226060"/>
                      <a:pt x="0" y="195580"/>
                      <a:pt x="0" y="170180"/>
                    </a:cubicBezTo>
                    <a:cubicBezTo>
                      <a:pt x="0" y="144780"/>
                      <a:pt x="13970" y="110490"/>
                      <a:pt x="33020" y="92710"/>
                    </a:cubicBezTo>
                    <a:cubicBezTo>
                      <a:pt x="53340" y="73660"/>
                      <a:pt x="92710" y="63500"/>
                      <a:pt x="121920" y="59690"/>
                    </a:cubicBezTo>
                    <a:cubicBezTo>
                      <a:pt x="149860" y="57150"/>
                      <a:pt x="177800" y="64770"/>
                      <a:pt x="205740" y="71120"/>
                    </a:cubicBezTo>
                    <a:cubicBezTo>
                      <a:pt x="232410" y="77470"/>
                      <a:pt x="257810" y="88900"/>
                      <a:pt x="285750" y="97790"/>
                    </a:cubicBezTo>
                    <a:cubicBezTo>
                      <a:pt x="314960" y="107950"/>
                      <a:pt x="346710" y="119380"/>
                      <a:pt x="375920" y="129540"/>
                    </a:cubicBezTo>
                    <a:cubicBezTo>
                      <a:pt x="402590" y="138430"/>
                      <a:pt x="449580" y="142240"/>
                      <a:pt x="452120" y="156210"/>
                    </a:cubicBezTo>
                    <a:cubicBezTo>
                      <a:pt x="455930" y="171450"/>
                      <a:pt x="391160" y="195580"/>
                      <a:pt x="383540" y="222250"/>
                    </a:cubicBezTo>
                    <a:cubicBezTo>
                      <a:pt x="375920" y="248920"/>
                      <a:pt x="422910" y="307340"/>
                      <a:pt x="411480" y="317500"/>
                    </a:cubicBezTo>
                    <a:cubicBezTo>
                      <a:pt x="400050" y="328930"/>
                      <a:pt x="341630" y="300990"/>
                      <a:pt x="311150" y="283210"/>
                    </a:cubicBezTo>
                    <a:cubicBezTo>
                      <a:pt x="280670" y="265430"/>
                      <a:pt x="248920" y="241300"/>
                      <a:pt x="231140" y="213360"/>
                    </a:cubicBezTo>
                    <a:cubicBezTo>
                      <a:pt x="214630" y="187960"/>
                      <a:pt x="203200" y="154940"/>
                      <a:pt x="205740" y="125730"/>
                    </a:cubicBezTo>
                    <a:cubicBezTo>
                      <a:pt x="208280" y="93980"/>
                      <a:pt x="224790" y="52070"/>
                      <a:pt x="247650" y="31750"/>
                    </a:cubicBezTo>
                    <a:cubicBezTo>
                      <a:pt x="271780" y="10160"/>
                      <a:pt x="316230" y="1270"/>
                      <a:pt x="347980" y="0"/>
                    </a:cubicBezTo>
                    <a:cubicBezTo>
                      <a:pt x="375920" y="0"/>
                      <a:pt x="401320" y="12700"/>
                      <a:pt x="427990" y="21590"/>
                    </a:cubicBezTo>
                    <a:cubicBezTo>
                      <a:pt x="454660" y="30480"/>
                      <a:pt x="482600" y="40640"/>
                      <a:pt x="508000" y="52070"/>
                    </a:cubicBezTo>
                    <a:cubicBezTo>
                      <a:pt x="532130" y="63500"/>
                      <a:pt x="557530" y="76200"/>
                      <a:pt x="579120" y="87630"/>
                    </a:cubicBezTo>
                    <a:cubicBezTo>
                      <a:pt x="598170" y="97790"/>
                      <a:pt x="617220" y="109220"/>
                      <a:pt x="633730" y="114300"/>
                    </a:cubicBezTo>
                    <a:cubicBezTo>
                      <a:pt x="646430" y="118110"/>
                      <a:pt x="656590" y="116840"/>
                      <a:pt x="666750" y="120650"/>
                    </a:cubicBezTo>
                    <a:cubicBezTo>
                      <a:pt x="676910" y="124460"/>
                      <a:pt x="687070" y="129540"/>
                      <a:pt x="695960" y="135890"/>
                    </a:cubicBezTo>
                    <a:cubicBezTo>
                      <a:pt x="704850" y="142240"/>
                      <a:pt x="712470" y="151130"/>
                      <a:pt x="718820" y="160020"/>
                    </a:cubicBezTo>
                    <a:cubicBezTo>
                      <a:pt x="725170" y="168910"/>
                      <a:pt x="728980" y="180340"/>
                      <a:pt x="731520" y="190500"/>
                    </a:cubicBezTo>
                    <a:cubicBezTo>
                      <a:pt x="734060" y="200660"/>
                      <a:pt x="735330" y="212090"/>
                      <a:pt x="735330" y="223520"/>
                    </a:cubicBezTo>
                    <a:cubicBezTo>
                      <a:pt x="735330" y="234950"/>
                      <a:pt x="731520" y="246380"/>
                      <a:pt x="727710" y="256540"/>
                    </a:cubicBezTo>
                    <a:cubicBezTo>
                      <a:pt x="723900" y="266700"/>
                      <a:pt x="717550" y="276860"/>
                      <a:pt x="709930" y="284480"/>
                    </a:cubicBezTo>
                    <a:cubicBezTo>
                      <a:pt x="702310" y="293370"/>
                      <a:pt x="693420" y="300990"/>
                      <a:pt x="684530" y="306070"/>
                    </a:cubicBezTo>
                    <a:cubicBezTo>
                      <a:pt x="675640" y="311150"/>
                      <a:pt x="664210" y="314960"/>
                      <a:pt x="654050" y="317500"/>
                    </a:cubicBezTo>
                    <a:cubicBezTo>
                      <a:pt x="643890" y="320040"/>
                      <a:pt x="632460" y="320040"/>
                      <a:pt x="621030" y="318770"/>
                    </a:cubicBezTo>
                    <a:cubicBezTo>
                      <a:pt x="609600" y="317500"/>
                      <a:pt x="598170" y="314960"/>
                      <a:pt x="588010" y="309880"/>
                    </a:cubicBezTo>
                    <a:cubicBezTo>
                      <a:pt x="577850" y="304800"/>
                      <a:pt x="568960" y="298450"/>
                      <a:pt x="561340" y="290830"/>
                    </a:cubicBezTo>
                    <a:cubicBezTo>
                      <a:pt x="553720" y="283210"/>
                      <a:pt x="546100" y="274320"/>
                      <a:pt x="541020" y="264160"/>
                    </a:cubicBezTo>
                    <a:cubicBezTo>
                      <a:pt x="535940" y="254000"/>
                      <a:pt x="532130" y="243840"/>
                      <a:pt x="530860" y="232410"/>
                    </a:cubicBezTo>
                    <a:cubicBezTo>
                      <a:pt x="529590" y="222250"/>
                      <a:pt x="529590" y="209550"/>
                      <a:pt x="530860" y="199390"/>
                    </a:cubicBezTo>
                    <a:cubicBezTo>
                      <a:pt x="532130" y="187960"/>
                      <a:pt x="537210" y="177800"/>
                      <a:pt x="542290" y="167640"/>
                    </a:cubicBezTo>
                    <a:cubicBezTo>
                      <a:pt x="547370" y="158750"/>
                      <a:pt x="554990" y="149860"/>
                      <a:pt x="562610" y="142240"/>
                    </a:cubicBezTo>
                    <a:cubicBezTo>
                      <a:pt x="570230" y="134620"/>
                      <a:pt x="580390" y="128270"/>
                      <a:pt x="590550" y="123190"/>
                    </a:cubicBezTo>
                    <a:cubicBezTo>
                      <a:pt x="600710" y="119380"/>
                      <a:pt x="612140" y="116840"/>
                      <a:pt x="622300" y="115570"/>
                    </a:cubicBezTo>
                    <a:cubicBezTo>
                      <a:pt x="633730" y="114300"/>
                      <a:pt x="645160" y="114300"/>
                      <a:pt x="655320" y="116840"/>
                    </a:cubicBezTo>
                    <a:cubicBezTo>
                      <a:pt x="666750" y="119380"/>
                      <a:pt x="678180" y="123190"/>
                      <a:pt x="687070" y="129540"/>
                    </a:cubicBezTo>
                    <a:cubicBezTo>
                      <a:pt x="695960" y="134620"/>
                      <a:pt x="704850" y="142240"/>
                      <a:pt x="711200" y="151130"/>
                    </a:cubicBezTo>
                    <a:cubicBezTo>
                      <a:pt x="718820" y="160020"/>
                      <a:pt x="725170" y="170180"/>
                      <a:pt x="728980" y="180340"/>
                    </a:cubicBezTo>
                    <a:cubicBezTo>
                      <a:pt x="732790" y="190500"/>
                      <a:pt x="735330" y="201930"/>
                      <a:pt x="735330" y="212090"/>
                    </a:cubicBezTo>
                    <a:cubicBezTo>
                      <a:pt x="735330" y="223520"/>
                      <a:pt x="734060" y="234950"/>
                      <a:pt x="731520" y="245110"/>
                    </a:cubicBezTo>
                    <a:cubicBezTo>
                      <a:pt x="728980" y="255270"/>
                      <a:pt x="723900" y="266700"/>
                      <a:pt x="717550" y="275590"/>
                    </a:cubicBezTo>
                    <a:cubicBezTo>
                      <a:pt x="711200" y="284480"/>
                      <a:pt x="703580" y="293370"/>
                      <a:pt x="694690" y="299720"/>
                    </a:cubicBezTo>
                    <a:cubicBezTo>
                      <a:pt x="685800" y="306070"/>
                      <a:pt x="674370" y="311150"/>
                      <a:pt x="664210" y="314960"/>
                    </a:cubicBezTo>
                    <a:cubicBezTo>
                      <a:pt x="654050" y="318770"/>
                      <a:pt x="631190" y="320040"/>
                      <a:pt x="631190" y="320040"/>
                    </a:cubicBezTo>
                    <a:cubicBezTo>
                      <a:pt x="631190" y="320040"/>
                      <a:pt x="528320" y="288290"/>
                      <a:pt x="488950" y="271780"/>
                    </a:cubicBezTo>
                    <a:cubicBezTo>
                      <a:pt x="458470" y="259080"/>
                      <a:pt x="435610" y="247650"/>
                      <a:pt x="412750" y="231140"/>
                    </a:cubicBezTo>
                    <a:cubicBezTo>
                      <a:pt x="389890" y="214630"/>
                      <a:pt x="355600" y="191770"/>
                      <a:pt x="354330" y="170180"/>
                    </a:cubicBezTo>
                    <a:cubicBezTo>
                      <a:pt x="353060" y="148590"/>
                      <a:pt x="379730" y="109220"/>
                      <a:pt x="400050" y="102870"/>
                    </a:cubicBezTo>
                    <a:cubicBezTo>
                      <a:pt x="420370" y="96520"/>
                      <a:pt x="453390" y="120650"/>
                      <a:pt x="478790" y="135890"/>
                    </a:cubicBezTo>
                    <a:cubicBezTo>
                      <a:pt x="508000" y="153670"/>
                      <a:pt x="554990" y="177800"/>
                      <a:pt x="565150" y="208280"/>
                    </a:cubicBezTo>
                    <a:cubicBezTo>
                      <a:pt x="575310" y="240030"/>
                      <a:pt x="558800" y="302260"/>
                      <a:pt x="534670" y="326390"/>
                    </a:cubicBezTo>
                    <a:cubicBezTo>
                      <a:pt x="511810" y="349250"/>
                      <a:pt x="459740" y="350520"/>
                      <a:pt x="426720" y="351790"/>
                    </a:cubicBezTo>
                    <a:cubicBezTo>
                      <a:pt x="397510" y="351790"/>
                      <a:pt x="372110" y="345440"/>
                      <a:pt x="346710" y="336550"/>
                    </a:cubicBezTo>
                    <a:cubicBezTo>
                      <a:pt x="321310" y="326390"/>
                      <a:pt x="300990" y="306070"/>
                      <a:pt x="276860" y="294640"/>
                    </a:cubicBezTo>
                    <a:cubicBezTo>
                      <a:pt x="252730" y="283210"/>
                      <a:pt x="226060" y="280670"/>
                      <a:pt x="203200" y="267970"/>
                    </a:cubicBezTo>
                    <a:cubicBezTo>
                      <a:pt x="179070" y="255270"/>
                      <a:pt x="143510" y="238760"/>
                      <a:pt x="135890" y="215900"/>
                    </a:cubicBezTo>
                    <a:cubicBezTo>
                      <a:pt x="127000" y="190500"/>
                      <a:pt x="144780" y="127000"/>
                      <a:pt x="162560" y="119380"/>
                    </a:cubicBezTo>
                    <a:cubicBezTo>
                      <a:pt x="179070" y="113030"/>
                      <a:pt x="210820" y="151130"/>
                      <a:pt x="237490" y="166370"/>
                    </a:cubicBezTo>
                    <a:cubicBezTo>
                      <a:pt x="265430" y="182880"/>
                      <a:pt x="298450" y="200660"/>
                      <a:pt x="327660" y="214630"/>
                    </a:cubicBezTo>
                    <a:cubicBezTo>
                      <a:pt x="353060" y="227330"/>
                      <a:pt x="377190" y="238760"/>
                      <a:pt x="402590" y="246380"/>
                    </a:cubicBezTo>
                    <a:cubicBezTo>
                      <a:pt x="427990" y="254000"/>
                      <a:pt x="453390" y="256540"/>
                      <a:pt x="481330" y="262890"/>
                    </a:cubicBezTo>
                    <a:cubicBezTo>
                      <a:pt x="511810" y="270510"/>
                      <a:pt x="560070" y="283210"/>
                      <a:pt x="579120" y="288290"/>
                    </a:cubicBezTo>
                    <a:cubicBezTo>
                      <a:pt x="586740" y="290830"/>
                      <a:pt x="590550" y="290830"/>
                      <a:pt x="595630" y="293370"/>
                    </a:cubicBezTo>
                    <a:cubicBezTo>
                      <a:pt x="600710" y="295910"/>
                      <a:pt x="605790" y="299720"/>
                      <a:pt x="610870" y="303530"/>
                    </a:cubicBezTo>
                    <a:cubicBezTo>
                      <a:pt x="614680" y="307340"/>
                      <a:pt x="618490" y="311150"/>
                      <a:pt x="622300" y="316230"/>
                    </a:cubicBezTo>
                    <a:cubicBezTo>
                      <a:pt x="626110" y="321310"/>
                      <a:pt x="628650" y="326390"/>
                      <a:pt x="631190" y="331470"/>
                    </a:cubicBezTo>
                    <a:cubicBezTo>
                      <a:pt x="633730" y="336550"/>
                      <a:pt x="635000" y="342900"/>
                      <a:pt x="636270" y="349250"/>
                    </a:cubicBezTo>
                    <a:cubicBezTo>
                      <a:pt x="637540" y="355600"/>
                      <a:pt x="637540" y="360680"/>
                      <a:pt x="637540" y="367030"/>
                    </a:cubicBezTo>
                    <a:cubicBezTo>
                      <a:pt x="637540" y="372110"/>
                      <a:pt x="635000" y="378460"/>
                      <a:pt x="633730" y="383540"/>
                    </a:cubicBezTo>
                    <a:cubicBezTo>
                      <a:pt x="631190" y="388620"/>
                      <a:pt x="629920" y="394970"/>
                      <a:pt x="626110" y="400050"/>
                    </a:cubicBezTo>
                    <a:cubicBezTo>
                      <a:pt x="623570" y="405130"/>
                      <a:pt x="618490" y="410210"/>
                      <a:pt x="614680" y="414020"/>
                    </a:cubicBezTo>
                    <a:cubicBezTo>
                      <a:pt x="609600" y="417830"/>
                      <a:pt x="604520" y="421640"/>
                      <a:pt x="599440" y="424180"/>
                    </a:cubicBezTo>
                    <a:cubicBezTo>
                      <a:pt x="594360" y="426720"/>
                      <a:pt x="589280" y="430530"/>
                      <a:pt x="582930" y="431800"/>
                    </a:cubicBezTo>
                    <a:cubicBezTo>
                      <a:pt x="577850" y="433070"/>
                      <a:pt x="571500" y="434340"/>
                      <a:pt x="565150" y="434340"/>
                    </a:cubicBezTo>
                    <a:cubicBezTo>
                      <a:pt x="558800" y="434340"/>
                      <a:pt x="553720" y="434340"/>
                      <a:pt x="547370" y="433070"/>
                    </a:cubicBezTo>
                    <a:cubicBezTo>
                      <a:pt x="541020" y="431800"/>
                      <a:pt x="537210" y="427990"/>
                      <a:pt x="527050" y="425450"/>
                    </a:cubicBezTo>
                    <a:cubicBezTo>
                      <a:pt x="502920" y="417830"/>
                      <a:pt x="445770" y="403860"/>
                      <a:pt x="403860" y="396240"/>
                    </a:cubicBezTo>
                    <a:cubicBezTo>
                      <a:pt x="360680" y="388620"/>
                      <a:pt x="295910" y="384810"/>
                      <a:pt x="273050" y="379730"/>
                    </a:cubicBezTo>
                    <a:cubicBezTo>
                      <a:pt x="264160" y="377190"/>
                      <a:pt x="260350" y="375920"/>
                      <a:pt x="255270" y="373380"/>
                    </a:cubicBezTo>
                    <a:cubicBezTo>
                      <a:pt x="250190" y="370840"/>
                      <a:pt x="245110" y="368300"/>
                      <a:pt x="240030" y="364490"/>
                    </a:cubicBezTo>
                    <a:cubicBezTo>
                      <a:pt x="234950" y="360680"/>
                      <a:pt x="229870" y="356870"/>
                      <a:pt x="226060" y="351790"/>
                    </a:cubicBezTo>
                    <a:cubicBezTo>
                      <a:pt x="222250" y="346710"/>
                      <a:pt x="219710" y="340360"/>
                      <a:pt x="217170" y="335280"/>
                    </a:cubicBezTo>
                    <a:cubicBezTo>
                      <a:pt x="214630" y="328930"/>
                      <a:pt x="212090" y="323850"/>
                      <a:pt x="210820" y="317500"/>
                    </a:cubicBezTo>
                    <a:cubicBezTo>
                      <a:pt x="209550" y="311150"/>
                      <a:pt x="210820" y="306070"/>
                      <a:pt x="210820" y="299720"/>
                    </a:cubicBezTo>
                    <a:cubicBezTo>
                      <a:pt x="210820" y="293370"/>
                      <a:pt x="212090" y="287020"/>
                      <a:pt x="213360" y="280670"/>
                    </a:cubicBezTo>
                    <a:cubicBezTo>
                      <a:pt x="214630" y="274320"/>
                      <a:pt x="217170" y="269240"/>
                      <a:pt x="220980" y="264160"/>
                    </a:cubicBezTo>
                    <a:cubicBezTo>
                      <a:pt x="223520" y="259080"/>
                      <a:pt x="228600" y="254000"/>
                      <a:pt x="232410" y="250190"/>
                    </a:cubicBezTo>
                    <a:cubicBezTo>
                      <a:pt x="236220" y="246380"/>
                      <a:pt x="241300" y="241300"/>
                      <a:pt x="246380" y="238760"/>
                    </a:cubicBezTo>
                    <a:cubicBezTo>
                      <a:pt x="251460" y="234950"/>
                      <a:pt x="257810" y="233680"/>
                      <a:pt x="264160" y="231140"/>
                    </a:cubicBezTo>
                    <a:cubicBezTo>
                      <a:pt x="270510" y="229870"/>
                      <a:pt x="275590" y="227330"/>
                      <a:pt x="281940" y="227330"/>
                    </a:cubicBezTo>
                    <a:cubicBezTo>
                      <a:pt x="288290" y="227330"/>
                      <a:pt x="299720" y="228600"/>
                      <a:pt x="299720" y="228600"/>
                    </a:cubicBezTo>
                  </a:path>
                </a:pathLst>
              </a:custGeom>
              <a:solidFill>
                <a:srgbClr val="F7B89C">
                  <a:alpha val="74902"/>
                </a:srgbClr>
              </a:solidFill>
              <a:ln>
                <a:noFill/>
              </a:ln>
            </p:spPr>
          </p:sp>
        </p:grpSp>
        <p:grpSp>
          <p:nvGrpSpPr>
            <p:cNvPr name="Group 9" id="9"/>
            <p:cNvGrpSpPr/>
            <p:nvPr/>
          </p:nvGrpSpPr>
          <p:grpSpPr>
            <a:xfrm rot="0">
              <a:off x="1860140" y="2871838"/>
              <a:ext cx="854710" cy="496570"/>
              <a:chOff x="0" y="0"/>
              <a:chExt cx="854710" cy="496570"/>
            </a:xfrm>
          </p:grpSpPr>
          <p:sp>
            <p:nvSpPr>
              <p:cNvPr name="Freeform 10" id="10"/>
              <p:cNvSpPr/>
              <p:nvPr/>
            </p:nvSpPr>
            <p:spPr>
              <a:xfrm flipH="false" flipV="false" rot="0">
                <a:off x="29210" y="45720"/>
                <a:ext cx="778510" cy="401320"/>
              </a:xfrm>
              <a:custGeom>
                <a:avLst/>
                <a:gdLst/>
                <a:ahLst/>
                <a:cxnLst/>
                <a:rect r="r" b="b" t="t" l="l"/>
                <a:pathLst>
                  <a:path h="401320" w="778510">
                    <a:moveTo>
                      <a:pt x="257810" y="251460"/>
                    </a:moveTo>
                    <a:cubicBezTo>
                      <a:pt x="450850" y="262890"/>
                      <a:pt x="477520" y="261620"/>
                      <a:pt x="509270" y="260350"/>
                    </a:cubicBezTo>
                    <a:cubicBezTo>
                      <a:pt x="541020" y="259080"/>
                      <a:pt x="581660" y="257810"/>
                      <a:pt x="603250" y="256540"/>
                    </a:cubicBezTo>
                    <a:cubicBezTo>
                      <a:pt x="614680" y="256540"/>
                      <a:pt x="622300" y="255270"/>
                      <a:pt x="629920" y="255270"/>
                    </a:cubicBezTo>
                    <a:cubicBezTo>
                      <a:pt x="636270" y="255270"/>
                      <a:pt x="641350" y="255270"/>
                      <a:pt x="646430" y="256540"/>
                    </a:cubicBezTo>
                    <a:cubicBezTo>
                      <a:pt x="651510" y="257810"/>
                      <a:pt x="657860" y="260350"/>
                      <a:pt x="662940" y="262890"/>
                    </a:cubicBezTo>
                    <a:cubicBezTo>
                      <a:pt x="668020" y="265430"/>
                      <a:pt x="673100" y="269240"/>
                      <a:pt x="676910" y="273050"/>
                    </a:cubicBezTo>
                    <a:cubicBezTo>
                      <a:pt x="680720" y="276860"/>
                      <a:pt x="684530" y="280670"/>
                      <a:pt x="688340" y="285750"/>
                    </a:cubicBezTo>
                    <a:cubicBezTo>
                      <a:pt x="690880" y="290830"/>
                      <a:pt x="693420" y="295910"/>
                      <a:pt x="695960" y="300990"/>
                    </a:cubicBezTo>
                    <a:cubicBezTo>
                      <a:pt x="697230" y="306070"/>
                      <a:pt x="699770" y="312420"/>
                      <a:pt x="699770" y="317500"/>
                    </a:cubicBezTo>
                    <a:cubicBezTo>
                      <a:pt x="699770" y="322580"/>
                      <a:pt x="699770" y="328930"/>
                      <a:pt x="699770" y="334010"/>
                    </a:cubicBezTo>
                    <a:cubicBezTo>
                      <a:pt x="699770" y="339090"/>
                      <a:pt x="697230" y="345440"/>
                      <a:pt x="695960" y="350520"/>
                    </a:cubicBezTo>
                    <a:cubicBezTo>
                      <a:pt x="693420" y="355600"/>
                      <a:pt x="690880" y="360680"/>
                      <a:pt x="688340" y="365760"/>
                    </a:cubicBezTo>
                    <a:cubicBezTo>
                      <a:pt x="684530" y="370840"/>
                      <a:pt x="680720" y="374650"/>
                      <a:pt x="676910" y="378460"/>
                    </a:cubicBezTo>
                    <a:cubicBezTo>
                      <a:pt x="673100" y="382270"/>
                      <a:pt x="668020" y="386080"/>
                      <a:pt x="662940" y="388620"/>
                    </a:cubicBezTo>
                    <a:cubicBezTo>
                      <a:pt x="657860" y="391160"/>
                      <a:pt x="651510" y="393700"/>
                      <a:pt x="646430" y="394970"/>
                    </a:cubicBezTo>
                    <a:cubicBezTo>
                      <a:pt x="641350" y="396240"/>
                      <a:pt x="637540" y="396240"/>
                      <a:pt x="629920" y="396240"/>
                    </a:cubicBezTo>
                    <a:cubicBezTo>
                      <a:pt x="605790" y="396240"/>
                      <a:pt x="527050" y="396240"/>
                      <a:pt x="487680" y="389890"/>
                    </a:cubicBezTo>
                    <a:cubicBezTo>
                      <a:pt x="458470" y="386080"/>
                      <a:pt x="440690" y="378460"/>
                      <a:pt x="412750" y="370840"/>
                    </a:cubicBezTo>
                    <a:cubicBezTo>
                      <a:pt x="377190" y="361950"/>
                      <a:pt x="327660" y="347980"/>
                      <a:pt x="289560" y="339090"/>
                    </a:cubicBezTo>
                    <a:cubicBezTo>
                      <a:pt x="256540" y="331470"/>
                      <a:pt x="227330" y="323850"/>
                      <a:pt x="195580" y="317500"/>
                    </a:cubicBezTo>
                    <a:cubicBezTo>
                      <a:pt x="165100" y="311150"/>
                      <a:pt x="132080" y="311150"/>
                      <a:pt x="102870" y="303530"/>
                    </a:cubicBezTo>
                    <a:cubicBezTo>
                      <a:pt x="74930" y="295910"/>
                      <a:pt x="36830" y="295910"/>
                      <a:pt x="21590" y="273050"/>
                    </a:cubicBezTo>
                    <a:cubicBezTo>
                      <a:pt x="1270" y="242570"/>
                      <a:pt x="0" y="142240"/>
                      <a:pt x="24130" y="113030"/>
                    </a:cubicBezTo>
                    <a:cubicBezTo>
                      <a:pt x="43180" y="88900"/>
                      <a:pt x="95250" y="93980"/>
                      <a:pt x="128270" y="90170"/>
                    </a:cubicBezTo>
                    <a:cubicBezTo>
                      <a:pt x="157480" y="86360"/>
                      <a:pt x="185420" y="88900"/>
                      <a:pt x="213360" y="88900"/>
                    </a:cubicBezTo>
                    <a:cubicBezTo>
                      <a:pt x="241300" y="88900"/>
                      <a:pt x="270510" y="87630"/>
                      <a:pt x="298450" y="88900"/>
                    </a:cubicBezTo>
                    <a:cubicBezTo>
                      <a:pt x="326390" y="90170"/>
                      <a:pt x="353060" y="90170"/>
                      <a:pt x="382270" y="92710"/>
                    </a:cubicBezTo>
                    <a:cubicBezTo>
                      <a:pt x="415290" y="95250"/>
                      <a:pt x="453390" y="102870"/>
                      <a:pt x="485140" y="107950"/>
                    </a:cubicBezTo>
                    <a:cubicBezTo>
                      <a:pt x="513080" y="113030"/>
                      <a:pt x="538480" y="116840"/>
                      <a:pt x="565150" y="121920"/>
                    </a:cubicBezTo>
                    <a:cubicBezTo>
                      <a:pt x="591820" y="128270"/>
                      <a:pt x="642620" y="128270"/>
                      <a:pt x="646430" y="142240"/>
                    </a:cubicBezTo>
                    <a:cubicBezTo>
                      <a:pt x="651510" y="157480"/>
                      <a:pt x="608330" y="203200"/>
                      <a:pt x="581660" y="213360"/>
                    </a:cubicBezTo>
                    <a:cubicBezTo>
                      <a:pt x="556260" y="223520"/>
                      <a:pt x="516890" y="209550"/>
                      <a:pt x="494030" y="205740"/>
                    </a:cubicBezTo>
                    <a:cubicBezTo>
                      <a:pt x="478790" y="203200"/>
                      <a:pt x="467360" y="200660"/>
                      <a:pt x="455930" y="198120"/>
                    </a:cubicBezTo>
                    <a:cubicBezTo>
                      <a:pt x="447040" y="195580"/>
                      <a:pt x="440690" y="194310"/>
                      <a:pt x="433070" y="190500"/>
                    </a:cubicBezTo>
                    <a:cubicBezTo>
                      <a:pt x="426720" y="186690"/>
                      <a:pt x="420370" y="182880"/>
                      <a:pt x="414020" y="177800"/>
                    </a:cubicBezTo>
                    <a:cubicBezTo>
                      <a:pt x="407670" y="172720"/>
                      <a:pt x="402590" y="167640"/>
                      <a:pt x="397510" y="161290"/>
                    </a:cubicBezTo>
                    <a:cubicBezTo>
                      <a:pt x="392430" y="154940"/>
                      <a:pt x="388620" y="148590"/>
                      <a:pt x="384810" y="140970"/>
                    </a:cubicBezTo>
                    <a:cubicBezTo>
                      <a:pt x="382270" y="133350"/>
                      <a:pt x="379730" y="125730"/>
                      <a:pt x="378460" y="118110"/>
                    </a:cubicBezTo>
                    <a:cubicBezTo>
                      <a:pt x="377190" y="110490"/>
                      <a:pt x="375920" y="101600"/>
                      <a:pt x="377190" y="93980"/>
                    </a:cubicBezTo>
                    <a:cubicBezTo>
                      <a:pt x="378460" y="86360"/>
                      <a:pt x="379730" y="78740"/>
                      <a:pt x="382270" y="71120"/>
                    </a:cubicBezTo>
                    <a:cubicBezTo>
                      <a:pt x="384810" y="63500"/>
                      <a:pt x="388620" y="57150"/>
                      <a:pt x="392430" y="50800"/>
                    </a:cubicBezTo>
                    <a:cubicBezTo>
                      <a:pt x="396240" y="44450"/>
                      <a:pt x="401320" y="36830"/>
                      <a:pt x="406400" y="31750"/>
                    </a:cubicBezTo>
                    <a:cubicBezTo>
                      <a:pt x="411480" y="26670"/>
                      <a:pt x="419100" y="21590"/>
                      <a:pt x="425450" y="17780"/>
                    </a:cubicBezTo>
                    <a:cubicBezTo>
                      <a:pt x="431800" y="13970"/>
                      <a:pt x="439420" y="11430"/>
                      <a:pt x="447040" y="8890"/>
                    </a:cubicBezTo>
                    <a:cubicBezTo>
                      <a:pt x="454660" y="6350"/>
                      <a:pt x="462280" y="5080"/>
                      <a:pt x="469900" y="5080"/>
                    </a:cubicBezTo>
                    <a:cubicBezTo>
                      <a:pt x="477520" y="5080"/>
                      <a:pt x="483870" y="6350"/>
                      <a:pt x="494030" y="6350"/>
                    </a:cubicBezTo>
                    <a:cubicBezTo>
                      <a:pt x="511810" y="6350"/>
                      <a:pt x="544830" y="0"/>
                      <a:pt x="570230" y="5080"/>
                    </a:cubicBezTo>
                    <a:cubicBezTo>
                      <a:pt x="596900" y="10160"/>
                      <a:pt x="623570" y="21590"/>
                      <a:pt x="647700" y="38100"/>
                    </a:cubicBezTo>
                    <a:cubicBezTo>
                      <a:pt x="674370" y="57150"/>
                      <a:pt x="699770" y="85090"/>
                      <a:pt x="717550" y="115570"/>
                    </a:cubicBezTo>
                    <a:cubicBezTo>
                      <a:pt x="735330" y="147320"/>
                      <a:pt x="749300" y="196850"/>
                      <a:pt x="754380" y="222250"/>
                    </a:cubicBezTo>
                    <a:cubicBezTo>
                      <a:pt x="756920" y="236220"/>
                      <a:pt x="756920" y="243840"/>
                      <a:pt x="755650" y="254000"/>
                    </a:cubicBezTo>
                    <a:cubicBezTo>
                      <a:pt x="754380" y="264160"/>
                      <a:pt x="751840" y="275590"/>
                      <a:pt x="746760" y="285750"/>
                    </a:cubicBezTo>
                    <a:cubicBezTo>
                      <a:pt x="741680" y="294640"/>
                      <a:pt x="735330" y="303530"/>
                      <a:pt x="727710" y="311150"/>
                    </a:cubicBezTo>
                    <a:cubicBezTo>
                      <a:pt x="720090" y="318770"/>
                      <a:pt x="711200" y="325120"/>
                      <a:pt x="701040" y="330200"/>
                    </a:cubicBezTo>
                    <a:cubicBezTo>
                      <a:pt x="692150" y="335280"/>
                      <a:pt x="680720" y="339090"/>
                      <a:pt x="670560" y="340360"/>
                    </a:cubicBezTo>
                    <a:cubicBezTo>
                      <a:pt x="660400" y="341630"/>
                      <a:pt x="647700" y="341630"/>
                      <a:pt x="637540" y="339090"/>
                    </a:cubicBezTo>
                    <a:cubicBezTo>
                      <a:pt x="627380" y="336550"/>
                      <a:pt x="615950" y="332740"/>
                      <a:pt x="607060" y="327660"/>
                    </a:cubicBezTo>
                    <a:cubicBezTo>
                      <a:pt x="598170" y="322580"/>
                      <a:pt x="589280" y="316230"/>
                      <a:pt x="582930" y="308610"/>
                    </a:cubicBezTo>
                    <a:cubicBezTo>
                      <a:pt x="575310" y="300990"/>
                      <a:pt x="568960" y="290830"/>
                      <a:pt x="565150" y="280670"/>
                    </a:cubicBezTo>
                    <a:cubicBezTo>
                      <a:pt x="561340" y="270510"/>
                      <a:pt x="558800" y="259080"/>
                      <a:pt x="557530" y="248920"/>
                    </a:cubicBezTo>
                    <a:cubicBezTo>
                      <a:pt x="556260" y="238760"/>
                      <a:pt x="557530" y="227330"/>
                      <a:pt x="560070" y="217170"/>
                    </a:cubicBezTo>
                    <a:cubicBezTo>
                      <a:pt x="562610" y="207010"/>
                      <a:pt x="567690" y="196850"/>
                      <a:pt x="572770" y="187960"/>
                    </a:cubicBezTo>
                    <a:cubicBezTo>
                      <a:pt x="579120" y="179070"/>
                      <a:pt x="586740" y="170180"/>
                      <a:pt x="594360" y="163830"/>
                    </a:cubicBezTo>
                    <a:cubicBezTo>
                      <a:pt x="603250" y="157480"/>
                      <a:pt x="612140" y="151130"/>
                      <a:pt x="622300" y="147320"/>
                    </a:cubicBezTo>
                    <a:cubicBezTo>
                      <a:pt x="632460" y="143510"/>
                      <a:pt x="643890" y="140970"/>
                      <a:pt x="654050" y="140970"/>
                    </a:cubicBezTo>
                    <a:cubicBezTo>
                      <a:pt x="664210" y="140970"/>
                      <a:pt x="675640" y="143510"/>
                      <a:pt x="685800" y="146050"/>
                    </a:cubicBezTo>
                    <a:cubicBezTo>
                      <a:pt x="695960" y="149860"/>
                      <a:pt x="706120" y="153670"/>
                      <a:pt x="715010" y="160020"/>
                    </a:cubicBezTo>
                    <a:cubicBezTo>
                      <a:pt x="723900" y="166370"/>
                      <a:pt x="731520" y="173990"/>
                      <a:pt x="737870" y="182880"/>
                    </a:cubicBezTo>
                    <a:cubicBezTo>
                      <a:pt x="744220" y="191770"/>
                      <a:pt x="748030" y="201930"/>
                      <a:pt x="751840" y="212090"/>
                    </a:cubicBezTo>
                    <a:cubicBezTo>
                      <a:pt x="754380" y="222250"/>
                      <a:pt x="756920" y="233680"/>
                      <a:pt x="756920" y="243840"/>
                    </a:cubicBezTo>
                    <a:cubicBezTo>
                      <a:pt x="756920" y="254000"/>
                      <a:pt x="754380" y="265430"/>
                      <a:pt x="750570" y="275590"/>
                    </a:cubicBezTo>
                    <a:cubicBezTo>
                      <a:pt x="746760" y="285750"/>
                      <a:pt x="740410" y="294640"/>
                      <a:pt x="734060" y="303530"/>
                    </a:cubicBezTo>
                    <a:cubicBezTo>
                      <a:pt x="727710" y="311150"/>
                      <a:pt x="718820" y="318770"/>
                      <a:pt x="709930" y="325120"/>
                    </a:cubicBezTo>
                    <a:cubicBezTo>
                      <a:pt x="701040" y="330200"/>
                      <a:pt x="690880" y="335280"/>
                      <a:pt x="680720" y="337820"/>
                    </a:cubicBezTo>
                    <a:cubicBezTo>
                      <a:pt x="670560" y="340360"/>
                      <a:pt x="659130" y="341630"/>
                      <a:pt x="648970" y="340360"/>
                    </a:cubicBezTo>
                    <a:cubicBezTo>
                      <a:pt x="638810" y="339090"/>
                      <a:pt x="627380" y="336550"/>
                      <a:pt x="617220" y="332740"/>
                    </a:cubicBezTo>
                    <a:cubicBezTo>
                      <a:pt x="607060" y="328930"/>
                      <a:pt x="598170" y="322580"/>
                      <a:pt x="590550" y="316230"/>
                    </a:cubicBezTo>
                    <a:cubicBezTo>
                      <a:pt x="582930" y="308610"/>
                      <a:pt x="575310" y="299720"/>
                      <a:pt x="570230" y="290830"/>
                    </a:cubicBezTo>
                    <a:cubicBezTo>
                      <a:pt x="565150" y="281940"/>
                      <a:pt x="558800" y="260350"/>
                      <a:pt x="558800" y="260350"/>
                    </a:cubicBezTo>
                    <a:cubicBezTo>
                      <a:pt x="558800" y="260350"/>
                      <a:pt x="554990" y="209550"/>
                      <a:pt x="539750" y="198120"/>
                    </a:cubicBezTo>
                    <a:cubicBezTo>
                      <a:pt x="523240" y="185420"/>
                      <a:pt x="474980" y="200660"/>
                      <a:pt x="455930" y="198120"/>
                    </a:cubicBezTo>
                    <a:cubicBezTo>
                      <a:pt x="445770" y="196850"/>
                      <a:pt x="440690" y="194310"/>
                      <a:pt x="433070" y="190500"/>
                    </a:cubicBezTo>
                    <a:cubicBezTo>
                      <a:pt x="426720" y="186690"/>
                      <a:pt x="420370" y="182880"/>
                      <a:pt x="414020" y="177800"/>
                    </a:cubicBezTo>
                    <a:cubicBezTo>
                      <a:pt x="407670" y="172720"/>
                      <a:pt x="402590" y="167640"/>
                      <a:pt x="397510" y="161290"/>
                    </a:cubicBezTo>
                    <a:cubicBezTo>
                      <a:pt x="392430" y="154940"/>
                      <a:pt x="388620" y="148590"/>
                      <a:pt x="384810" y="140970"/>
                    </a:cubicBezTo>
                    <a:cubicBezTo>
                      <a:pt x="382270" y="133350"/>
                      <a:pt x="379730" y="125730"/>
                      <a:pt x="378460" y="118110"/>
                    </a:cubicBezTo>
                    <a:cubicBezTo>
                      <a:pt x="377190" y="110490"/>
                      <a:pt x="375920" y="101600"/>
                      <a:pt x="377190" y="93980"/>
                    </a:cubicBezTo>
                    <a:cubicBezTo>
                      <a:pt x="378460" y="86360"/>
                      <a:pt x="379730" y="78740"/>
                      <a:pt x="382270" y="71120"/>
                    </a:cubicBezTo>
                    <a:cubicBezTo>
                      <a:pt x="384810" y="63500"/>
                      <a:pt x="388620" y="57150"/>
                      <a:pt x="392430" y="50800"/>
                    </a:cubicBezTo>
                    <a:cubicBezTo>
                      <a:pt x="396240" y="44450"/>
                      <a:pt x="401320" y="36830"/>
                      <a:pt x="406400" y="31750"/>
                    </a:cubicBezTo>
                    <a:cubicBezTo>
                      <a:pt x="411480" y="26670"/>
                      <a:pt x="419100" y="21590"/>
                      <a:pt x="425450" y="17780"/>
                    </a:cubicBezTo>
                    <a:cubicBezTo>
                      <a:pt x="431800" y="13970"/>
                      <a:pt x="439420" y="11430"/>
                      <a:pt x="447040" y="8890"/>
                    </a:cubicBezTo>
                    <a:cubicBezTo>
                      <a:pt x="454660" y="6350"/>
                      <a:pt x="462280" y="5080"/>
                      <a:pt x="469900" y="5080"/>
                    </a:cubicBezTo>
                    <a:cubicBezTo>
                      <a:pt x="477520" y="5080"/>
                      <a:pt x="483870" y="5080"/>
                      <a:pt x="494030" y="6350"/>
                    </a:cubicBezTo>
                    <a:cubicBezTo>
                      <a:pt x="513080" y="8890"/>
                      <a:pt x="547370" y="17780"/>
                      <a:pt x="576580" y="25400"/>
                    </a:cubicBezTo>
                    <a:cubicBezTo>
                      <a:pt x="608330" y="33020"/>
                      <a:pt x="643890" y="35560"/>
                      <a:pt x="674370" y="53340"/>
                    </a:cubicBezTo>
                    <a:cubicBezTo>
                      <a:pt x="708660" y="73660"/>
                      <a:pt x="751840" y="114300"/>
                      <a:pt x="767080" y="146050"/>
                    </a:cubicBezTo>
                    <a:cubicBezTo>
                      <a:pt x="778510" y="170180"/>
                      <a:pt x="778510" y="198120"/>
                      <a:pt x="774700" y="222250"/>
                    </a:cubicBezTo>
                    <a:cubicBezTo>
                      <a:pt x="770890" y="247650"/>
                      <a:pt x="760730" y="276860"/>
                      <a:pt x="744220" y="294640"/>
                    </a:cubicBezTo>
                    <a:cubicBezTo>
                      <a:pt x="726440" y="313690"/>
                      <a:pt x="694690" y="328930"/>
                      <a:pt x="669290" y="332740"/>
                    </a:cubicBezTo>
                    <a:cubicBezTo>
                      <a:pt x="645160" y="336550"/>
                      <a:pt x="618490" y="327660"/>
                      <a:pt x="593090" y="322580"/>
                    </a:cubicBezTo>
                    <a:cubicBezTo>
                      <a:pt x="565150" y="317500"/>
                      <a:pt x="537210" y="306070"/>
                      <a:pt x="509270" y="299720"/>
                    </a:cubicBezTo>
                    <a:cubicBezTo>
                      <a:pt x="480060" y="292100"/>
                      <a:pt x="450850" y="285750"/>
                      <a:pt x="421640" y="280670"/>
                    </a:cubicBezTo>
                    <a:cubicBezTo>
                      <a:pt x="392430" y="275590"/>
                      <a:pt x="363220" y="270510"/>
                      <a:pt x="335280" y="267970"/>
                    </a:cubicBezTo>
                    <a:cubicBezTo>
                      <a:pt x="308610" y="265430"/>
                      <a:pt x="281940" y="265430"/>
                      <a:pt x="255270" y="265430"/>
                    </a:cubicBezTo>
                    <a:cubicBezTo>
                      <a:pt x="227330" y="265430"/>
                      <a:pt x="199390" y="267970"/>
                      <a:pt x="171450" y="265430"/>
                    </a:cubicBezTo>
                    <a:cubicBezTo>
                      <a:pt x="142240" y="262890"/>
                      <a:pt x="92710" y="267970"/>
                      <a:pt x="81280" y="248920"/>
                    </a:cubicBezTo>
                    <a:cubicBezTo>
                      <a:pt x="68580" y="227330"/>
                      <a:pt x="93980" y="147320"/>
                      <a:pt x="116840" y="134620"/>
                    </a:cubicBezTo>
                    <a:cubicBezTo>
                      <a:pt x="134620" y="124460"/>
                      <a:pt x="165100" y="148590"/>
                      <a:pt x="190500" y="154940"/>
                    </a:cubicBezTo>
                    <a:cubicBezTo>
                      <a:pt x="218440" y="162560"/>
                      <a:pt x="247650" y="168910"/>
                      <a:pt x="278130" y="176530"/>
                    </a:cubicBezTo>
                    <a:cubicBezTo>
                      <a:pt x="312420" y="185420"/>
                      <a:pt x="350520" y="196850"/>
                      <a:pt x="388620" y="207010"/>
                    </a:cubicBezTo>
                    <a:cubicBezTo>
                      <a:pt x="427990" y="218440"/>
                      <a:pt x="468630" y="234950"/>
                      <a:pt x="509270" y="242570"/>
                    </a:cubicBezTo>
                    <a:cubicBezTo>
                      <a:pt x="548640" y="250190"/>
                      <a:pt x="608330" y="252730"/>
                      <a:pt x="629920" y="255270"/>
                    </a:cubicBezTo>
                    <a:cubicBezTo>
                      <a:pt x="637540" y="256540"/>
                      <a:pt x="641350" y="255270"/>
                      <a:pt x="646430" y="256540"/>
                    </a:cubicBezTo>
                    <a:cubicBezTo>
                      <a:pt x="651510" y="257810"/>
                      <a:pt x="657860" y="260350"/>
                      <a:pt x="662940" y="262890"/>
                    </a:cubicBezTo>
                    <a:cubicBezTo>
                      <a:pt x="668020" y="265430"/>
                      <a:pt x="673100" y="269240"/>
                      <a:pt x="676910" y="273050"/>
                    </a:cubicBezTo>
                    <a:cubicBezTo>
                      <a:pt x="680720" y="276860"/>
                      <a:pt x="684530" y="280670"/>
                      <a:pt x="688340" y="285750"/>
                    </a:cubicBezTo>
                    <a:cubicBezTo>
                      <a:pt x="690880" y="290830"/>
                      <a:pt x="693420" y="295910"/>
                      <a:pt x="695960" y="300990"/>
                    </a:cubicBezTo>
                    <a:cubicBezTo>
                      <a:pt x="697230" y="306070"/>
                      <a:pt x="699770" y="312420"/>
                      <a:pt x="699770" y="317500"/>
                    </a:cubicBezTo>
                    <a:cubicBezTo>
                      <a:pt x="699770" y="322580"/>
                      <a:pt x="699770" y="328930"/>
                      <a:pt x="699770" y="334010"/>
                    </a:cubicBezTo>
                    <a:cubicBezTo>
                      <a:pt x="699770" y="339090"/>
                      <a:pt x="697230" y="345440"/>
                      <a:pt x="695960" y="350520"/>
                    </a:cubicBezTo>
                    <a:cubicBezTo>
                      <a:pt x="693420" y="355600"/>
                      <a:pt x="690880" y="360680"/>
                      <a:pt x="688340" y="365760"/>
                    </a:cubicBezTo>
                    <a:cubicBezTo>
                      <a:pt x="684530" y="370840"/>
                      <a:pt x="680720" y="374650"/>
                      <a:pt x="676910" y="378460"/>
                    </a:cubicBezTo>
                    <a:cubicBezTo>
                      <a:pt x="673100" y="382270"/>
                      <a:pt x="668020" y="386080"/>
                      <a:pt x="662940" y="388620"/>
                    </a:cubicBezTo>
                    <a:cubicBezTo>
                      <a:pt x="657860" y="391160"/>
                      <a:pt x="651510" y="393700"/>
                      <a:pt x="646430" y="394970"/>
                    </a:cubicBezTo>
                    <a:cubicBezTo>
                      <a:pt x="641350" y="396240"/>
                      <a:pt x="636270" y="396240"/>
                      <a:pt x="629920" y="396240"/>
                    </a:cubicBezTo>
                    <a:cubicBezTo>
                      <a:pt x="622300" y="396240"/>
                      <a:pt x="614680" y="394970"/>
                      <a:pt x="603250" y="394970"/>
                    </a:cubicBezTo>
                    <a:cubicBezTo>
                      <a:pt x="581660" y="393700"/>
                      <a:pt x="541020" y="392430"/>
                      <a:pt x="509270" y="391160"/>
                    </a:cubicBezTo>
                    <a:cubicBezTo>
                      <a:pt x="477520" y="389890"/>
                      <a:pt x="450850" y="388620"/>
                      <a:pt x="415290" y="389890"/>
                    </a:cubicBezTo>
                    <a:cubicBezTo>
                      <a:pt x="369570" y="391160"/>
                      <a:pt x="284480" y="401320"/>
                      <a:pt x="257810" y="400050"/>
                    </a:cubicBezTo>
                    <a:cubicBezTo>
                      <a:pt x="248920" y="400050"/>
                      <a:pt x="246380" y="398780"/>
                      <a:pt x="240030" y="397510"/>
                    </a:cubicBezTo>
                    <a:cubicBezTo>
                      <a:pt x="234950" y="396240"/>
                      <a:pt x="228600" y="393700"/>
                      <a:pt x="223520" y="391160"/>
                    </a:cubicBezTo>
                    <a:cubicBezTo>
                      <a:pt x="218440" y="388620"/>
                      <a:pt x="213360" y="384810"/>
                      <a:pt x="208280" y="381000"/>
                    </a:cubicBezTo>
                    <a:cubicBezTo>
                      <a:pt x="204470" y="377190"/>
                      <a:pt x="200660" y="373380"/>
                      <a:pt x="196850" y="368300"/>
                    </a:cubicBezTo>
                    <a:cubicBezTo>
                      <a:pt x="193040" y="363220"/>
                      <a:pt x="190500" y="356870"/>
                      <a:pt x="187960" y="351790"/>
                    </a:cubicBezTo>
                    <a:cubicBezTo>
                      <a:pt x="185420" y="346710"/>
                      <a:pt x="185420" y="341630"/>
                      <a:pt x="184150" y="335280"/>
                    </a:cubicBezTo>
                    <a:cubicBezTo>
                      <a:pt x="182880" y="328930"/>
                      <a:pt x="182880" y="322580"/>
                      <a:pt x="184150" y="316230"/>
                    </a:cubicBezTo>
                    <a:cubicBezTo>
                      <a:pt x="185420" y="309880"/>
                      <a:pt x="185420" y="304800"/>
                      <a:pt x="187960" y="299720"/>
                    </a:cubicBezTo>
                    <a:cubicBezTo>
                      <a:pt x="190500" y="294640"/>
                      <a:pt x="193040" y="288290"/>
                      <a:pt x="196850" y="283210"/>
                    </a:cubicBezTo>
                    <a:cubicBezTo>
                      <a:pt x="200660" y="278130"/>
                      <a:pt x="204470" y="274320"/>
                      <a:pt x="208280" y="270510"/>
                    </a:cubicBezTo>
                    <a:cubicBezTo>
                      <a:pt x="213360" y="266700"/>
                      <a:pt x="218440" y="262890"/>
                      <a:pt x="223520" y="260350"/>
                    </a:cubicBezTo>
                    <a:cubicBezTo>
                      <a:pt x="228600" y="257810"/>
                      <a:pt x="234950" y="255270"/>
                      <a:pt x="240030" y="254000"/>
                    </a:cubicBezTo>
                    <a:cubicBezTo>
                      <a:pt x="246380" y="252730"/>
                      <a:pt x="257810" y="251460"/>
                      <a:pt x="257810" y="251460"/>
                    </a:cubicBezTo>
                  </a:path>
                </a:pathLst>
              </a:custGeom>
              <a:solidFill>
                <a:srgbClr val="F7B89C">
                  <a:alpha val="0"/>
                </a:srgbClr>
              </a:solidFill>
              <a:ln>
                <a:noFill/>
              </a:ln>
            </p:spPr>
          </p:sp>
        </p:grpSp>
        <p:grpSp>
          <p:nvGrpSpPr>
            <p:cNvPr name="Group 11" id="11"/>
            <p:cNvGrpSpPr/>
            <p:nvPr/>
          </p:nvGrpSpPr>
          <p:grpSpPr>
            <a:xfrm rot="0">
              <a:off x="1794100" y="2953118"/>
              <a:ext cx="952500" cy="613410"/>
              <a:chOff x="0" y="0"/>
              <a:chExt cx="952500" cy="613410"/>
            </a:xfrm>
          </p:grpSpPr>
          <p:sp>
            <p:nvSpPr>
              <p:cNvPr name="Freeform 12" id="12"/>
              <p:cNvSpPr/>
              <p:nvPr/>
            </p:nvSpPr>
            <p:spPr>
              <a:xfrm flipH="false" flipV="false" rot="0">
                <a:off x="50800" y="48260"/>
                <a:ext cx="852170" cy="515620"/>
              </a:xfrm>
              <a:custGeom>
                <a:avLst/>
                <a:gdLst/>
                <a:ahLst/>
                <a:cxnLst/>
                <a:rect r="r" b="b" t="t" l="l"/>
                <a:pathLst>
                  <a:path h="515620" w="852170">
                    <a:moveTo>
                      <a:pt x="208280" y="254000"/>
                    </a:moveTo>
                    <a:cubicBezTo>
                      <a:pt x="335280" y="260350"/>
                      <a:pt x="387350" y="265430"/>
                      <a:pt x="426720" y="261620"/>
                    </a:cubicBezTo>
                    <a:cubicBezTo>
                      <a:pt x="459740" y="257810"/>
                      <a:pt x="515620" y="241300"/>
                      <a:pt x="515620" y="241300"/>
                    </a:cubicBezTo>
                    <a:cubicBezTo>
                      <a:pt x="515620" y="241300"/>
                      <a:pt x="452120" y="261620"/>
                      <a:pt x="421640" y="261620"/>
                    </a:cubicBezTo>
                    <a:cubicBezTo>
                      <a:pt x="393700" y="261620"/>
                      <a:pt x="360680" y="247650"/>
                      <a:pt x="340360" y="242570"/>
                    </a:cubicBezTo>
                    <a:cubicBezTo>
                      <a:pt x="327660" y="238760"/>
                      <a:pt x="320040" y="237490"/>
                      <a:pt x="311150" y="233680"/>
                    </a:cubicBezTo>
                    <a:cubicBezTo>
                      <a:pt x="303530" y="231140"/>
                      <a:pt x="297180" y="228600"/>
                      <a:pt x="290830" y="224790"/>
                    </a:cubicBezTo>
                    <a:cubicBezTo>
                      <a:pt x="284480" y="220980"/>
                      <a:pt x="279400" y="217170"/>
                      <a:pt x="274320" y="212090"/>
                    </a:cubicBezTo>
                    <a:cubicBezTo>
                      <a:pt x="269240" y="207010"/>
                      <a:pt x="264160" y="201930"/>
                      <a:pt x="260350" y="195580"/>
                    </a:cubicBezTo>
                    <a:cubicBezTo>
                      <a:pt x="256540" y="189230"/>
                      <a:pt x="254000" y="182880"/>
                      <a:pt x="251460" y="176530"/>
                    </a:cubicBezTo>
                    <a:cubicBezTo>
                      <a:pt x="248920" y="170180"/>
                      <a:pt x="247650" y="162560"/>
                      <a:pt x="247650" y="154940"/>
                    </a:cubicBezTo>
                    <a:cubicBezTo>
                      <a:pt x="247650" y="147320"/>
                      <a:pt x="246380" y="140970"/>
                      <a:pt x="247650" y="133350"/>
                    </a:cubicBezTo>
                    <a:cubicBezTo>
                      <a:pt x="248920" y="127000"/>
                      <a:pt x="251460" y="119380"/>
                      <a:pt x="254000" y="113030"/>
                    </a:cubicBezTo>
                    <a:cubicBezTo>
                      <a:pt x="256540" y="106680"/>
                      <a:pt x="260350" y="100330"/>
                      <a:pt x="265430" y="93980"/>
                    </a:cubicBezTo>
                    <a:cubicBezTo>
                      <a:pt x="269240" y="88900"/>
                      <a:pt x="275590" y="83820"/>
                      <a:pt x="280670" y="78740"/>
                    </a:cubicBezTo>
                    <a:cubicBezTo>
                      <a:pt x="285750" y="74930"/>
                      <a:pt x="292100" y="69850"/>
                      <a:pt x="298450" y="67310"/>
                    </a:cubicBezTo>
                    <a:cubicBezTo>
                      <a:pt x="304800" y="64770"/>
                      <a:pt x="312420" y="62230"/>
                      <a:pt x="318770" y="60960"/>
                    </a:cubicBezTo>
                    <a:cubicBezTo>
                      <a:pt x="326390" y="59690"/>
                      <a:pt x="332740" y="58420"/>
                      <a:pt x="340360" y="58420"/>
                    </a:cubicBezTo>
                    <a:cubicBezTo>
                      <a:pt x="347980" y="58420"/>
                      <a:pt x="351790" y="62230"/>
                      <a:pt x="361950" y="62230"/>
                    </a:cubicBezTo>
                    <a:cubicBezTo>
                      <a:pt x="382270" y="63500"/>
                      <a:pt x="424180" y="57150"/>
                      <a:pt x="454660" y="55880"/>
                    </a:cubicBezTo>
                    <a:cubicBezTo>
                      <a:pt x="483870" y="54610"/>
                      <a:pt x="511810" y="53340"/>
                      <a:pt x="539750" y="54610"/>
                    </a:cubicBezTo>
                    <a:cubicBezTo>
                      <a:pt x="568960" y="55880"/>
                      <a:pt x="599440" y="63500"/>
                      <a:pt x="627380" y="64770"/>
                    </a:cubicBezTo>
                    <a:cubicBezTo>
                      <a:pt x="652780" y="66040"/>
                      <a:pt x="683260" y="63500"/>
                      <a:pt x="701040" y="64770"/>
                    </a:cubicBezTo>
                    <a:cubicBezTo>
                      <a:pt x="711200" y="66040"/>
                      <a:pt x="716280" y="66040"/>
                      <a:pt x="723900" y="68580"/>
                    </a:cubicBezTo>
                    <a:cubicBezTo>
                      <a:pt x="731520" y="69850"/>
                      <a:pt x="737870" y="72390"/>
                      <a:pt x="744220" y="76200"/>
                    </a:cubicBezTo>
                    <a:cubicBezTo>
                      <a:pt x="750570" y="80010"/>
                      <a:pt x="756920" y="85090"/>
                      <a:pt x="763270" y="90170"/>
                    </a:cubicBezTo>
                    <a:cubicBezTo>
                      <a:pt x="768350" y="95250"/>
                      <a:pt x="774700" y="100330"/>
                      <a:pt x="778510" y="106680"/>
                    </a:cubicBezTo>
                    <a:cubicBezTo>
                      <a:pt x="783590" y="113030"/>
                      <a:pt x="787400" y="119380"/>
                      <a:pt x="789940" y="127000"/>
                    </a:cubicBezTo>
                    <a:cubicBezTo>
                      <a:pt x="792480" y="134620"/>
                      <a:pt x="793750" y="142240"/>
                      <a:pt x="795020" y="149860"/>
                    </a:cubicBezTo>
                    <a:cubicBezTo>
                      <a:pt x="796290" y="157480"/>
                      <a:pt x="796290" y="165100"/>
                      <a:pt x="795020" y="172720"/>
                    </a:cubicBezTo>
                    <a:cubicBezTo>
                      <a:pt x="793750" y="180340"/>
                      <a:pt x="791210" y="187960"/>
                      <a:pt x="788670" y="195580"/>
                    </a:cubicBezTo>
                    <a:cubicBezTo>
                      <a:pt x="786130" y="203200"/>
                      <a:pt x="782320" y="209550"/>
                      <a:pt x="778510" y="215900"/>
                    </a:cubicBezTo>
                    <a:cubicBezTo>
                      <a:pt x="774700" y="222250"/>
                      <a:pt x="768350" y="227330"/>
                      <a:pt x="763270" y="232410"/>
                    </a:cubicBezTo>
                    <a:cubicBezTo>
                      <a:pt x="756920" y="237490"/>
                      <a:pt x="750570" y="241300"/>
                      <a:pt x="744220" y="245110"/>
                    </a:cubicBezTo>
                    <a:cubicBezTo>
                      <a:pt x="737870" y="248920"/>
                      <a:pt x="730250" y="252730"/>
                      <a:pt x="722630" y="254000"/>
                    </a:cubicBezTo>
                    <a:cubicBezTo>
                      <a:pt x="715010" y="255270"/>
                      <a:pt x="709930" y="256540"/>
                      <a:pt x="699770" y="256540"/>
                    </a:cubicBezTo>
                    <a:cubicBezTo>
                      <a:pt x="679450" y="256540"/>
                      <a:pt x="635000" y="250190"/>
                      <a:pt x="605790" y="242570"/>
                    </a:cubicBezTo>
                    <a:cubicBezTo>
                      <a:pt x="579120" y="234950"/>
                      <a:pt x="554990" y="224790"/>
                      <a:pt x="532130" y="213360"/>
                    </a:cubicBezTo>
                    <a:cubicBezTo>
                      <a:pt x="509270" y="201930"/>
                      <a:pt x="481330" y="187960"/>
                      <a:pt x="467360" y="176530"/>
                    </a:cubicBezTo>
                    <a:cubicBezTo>
                      <a:pt x="459740" y="170180"/>
                      <a:pt x="455930" y="166370"/>
                      <a:pt x="452120" y="160020"/>
                    </a:cubicBezTo>
                    <a:cubicBezTo>
                      <a:pt x="447040" y="153670"/>
                      <a:pt x="443230" y="146050"/>
                      <a:pt x="440690" y="138430"/>
                    </a:cubicBezTo>
                    <a:cubicBezTo>
                      <a:pt x="438150" y="130810"/>
                      <a:pt x="435610" y="123190"/>
                      <a:pt x="434340" y="115570"/>
                    </a:cubicBezTo>
                    <a:cubicBezTo>
                      <a:pt x="433070" y="107950"/>
                      <a:pt x="433070" y="100330"/>
                      <a:pt x="434340" y="92710"/>
                    </a:cubicBezTo>
                    <a:cubicBezTo>
                      <a:pt x="435610" y="85090"/>
                      <a:pt x="436880" y="76200"/>
                      <a:pt x="439420" y="68580"/>
                    </a:cubicBezTo>
                    <a:cubicBezTo>
                      <a:pt x="441960" y="60960"/>
                      <a:pt x="447040" y="54610"/>
                      <a:pt x="450850" y="48260"/>
                    </a:cubicBezTo>
                    <a:cubicBezTo>
                      <a:pt x="455930" y="41910"/>
                      <a:pt x="461010" y="35560"/>
                      <a:pt x="466090" y="30480"/>
                    </a:cubicBezTo>
                    <a:cubicBezTo>
                      <a:pt x="472440" y="25400"/>
                      <a:pt x="478790" y="20320"/>
                      <a:pt x="485140" y="16510"/>
                    </a:cubicBezTo>
                    <a:cubicBezTo>
                      <a:pt x="491490" y="12700"/>
                      <a:pt x="499110" y="10160"/>
                      <a:pt x="506730" y="7620"/>
                    </a:cubicBezTo>
                    <a:cubicBezTo>
                      <a:pt x="514350" y="5080"/>
                      <a:pt x="523240" y="5080"/>
                      <a:pt x="530860" y="5080"/>
                    </a:cubicBezTo>
                    <a:cubicBezTo>
                      <a:pt x="538480" y="5080"/>
                      <a:pt x="546100" y="6350"/>
                      <a:pt x="553720" y="7620"/>
                    </a:cubicBezTo>
                    <a:cubicBezTo>
                      <a:pt x="561340" y="8890"/>
                      <a:pt x="568960" y="11430"/>
                      <a:pt x="576580" y="15240"/>
                    </a:cubicBezTo>
                    <a:cubicBezTo>
                      <a:pt x="582930" y="19050"/>
                      <a:pt x="596900" y="26670"/>
                      <a:pt x="595630" y="27940"/>
                    </a:cubicBezTo>
                    <a:cubicBezTo>
                      <a:pt x="594360" y="30480"/>
                      <a:pt x="510540" y="10160"/>
                      <a:pt x="510540" y="6350"/>
                    </a:cubicBezTo>
                    <a:cubicBezTo>
                      <a:pt x="510540" y="2540"/>
                      <a:pt x="560070" y="0"/>
                      <a:pt x="588010" y="2540"/>
                    </a:cubicBezTo>
                    <a:cubicBezTo>
                      <a:pt x="619760" y="5080"/>
                      <a:pt x="660400" y="12700"/>
                      <a:pt x="692150" y="22860"/>
                    </a:cubicBezTo>
                    <a:cubicBezTo>
                      <a:pt x="718820" y="31750"/>
                      <a:pt x="765810" y="58420"/>
                      <a:pt x="765810" y="57150"/>
                    </a:cubicBezTo>
                    <a:cubicBezTo>
                      <a:pt x="765810" y="57150"/>
                      <a:pt x="750570" y="49530"/>
                      <a:pt x="750570" y="48260"/>
                    </a:cubicBezTo>
                    <a:cubicBezTo>
                      <a:pt x="750570" y="46990"/>
                      <a:pt x="767080" y="49530"/>
                      <a:pt x="774700" y="52070"/>
                    </a:cubicBezTo>
                    <a:cubicBezTo>
                      <a:pt x="782320" y="54610"/>
                      <a:pt x="789940" y="57150"/>
                      <a:pt x="797560" y="60960"/>
                    </a:cubicBezTo>
                    <a:cubicBezTo>
                      <a:pt x="805180" y="64770"/>
                      <a:pt x="811530" y="69850"/>
                      <a:pt x="817880" y="74930"/>
                    </a:cubicBezTo>
                    <a:cubicBezTo>
                      <a:pt x="824230" y="80010"/>
                      <a:pt x="829310" y="86360"/>
                      <a:pt x="834390" y="93980"/>
                    </a:cubicBezTo>
                    <a:cubicBezTo>
                      <a:pt x="838200" y="100330"/>
                      <a:pt x="842010" y="109220"/>
                      <a:pt x="844550" y="116840"/>
                    </a:cubicBezTo>
                    <a:cubicBezTo>
                      <a:pt x="847090" y="124460"/>
                      <a:pt x="849630" y="132080"/>
                      <a:pt x="850900" y="139700"/>
                    </a:cubicBezTo>
                    <a:cubicBezTo>
                      <a:pt x="852170" y="147320"/>
                      <a:pt x="850900" y="156210"/>
                      <a:pt x="849630" y="165100"/>
                    </a:cubicBezTo>
                    <a:cubicBezTo>
                      <a:pt x="848360" y="172720"/>
                      <a:pt x="845820" y="181610"/>
                      <a:pt x="843280" y="189230"/>
                    </a:cubicBezTo>
                    <a:cubicBezTo>
                      <a:pt x="840740" y="196850"/>
                      <a:pt x="836930" y="203200"/>
                      <a:pt x="831850" y="209550"/>
                    </a:cubicBezTo>
                    <a:cubicBezTo>
                      <a:pt x="826770" y="215900"/>
                      <a:pt x="821690" y="223520"/>
                      <a:pt x="815340" y="228600"/>
                    </a:cubicBezTo>
                    <a:cubicBezTo>
                      <a:pt x="808990" y="233680"/>
                      <a:pt x="801370" y="237490"/>
                      <a:pt x="793750" y="241300"/>
                    </a:cubicBezTo>
                    <a:cubicBezTo>
                      <a:pt x="786130" y="245110"/>
                      <a:pt x="778510" y="248920"/>
                      <a:pt x="770890" y="250190"/>
                    </a:cubicBezTo>
                    <a:cubicBezTo>
                      <a:pt x="763270" y="251460"/>
                      <a:pt x="756920" y="252730"/>
                      <a:pt x="746760" y="252730"/>
                    </a:cubicBezTo>
                    <a:cubicBezTo>
                      <a:pt x="725170" y="252730"/>
                      <a:pt x="679450" y="242570"/>
                      <a:pt x="647700" y="238760"/>
                    </a:cubicBezTo>
                    <a:cubicBezTo>
                      <a:pt x="618490" y="234950"/>
                      <a:pt x="593090" y="232410"/>
                      <a:pt x="565150" y="229870"/>
                    </a:cubicBezTo>
                    <a:cubicBezTo>
                      <a:pt x="537210" y="227330"/>
                      <a:pt x="508000" y="222250"/>
                      <a:pt x="478790" y="220980"/>
                    </a:cubicBezTo>
                    <a:cubicBezTo>
                      <a:pt x="450850" y="219710"/>
                      <a:pt x="421640" y="222250"/>
                      <a:pt x="393700" y="222250"/>
                    </a:cubicBezTo>
                    <a:cubicBezTo>
                      <a:pt x="367030" y="222250"/>
                      <a:pt x="335280" y="209550"/>
                      <a:pt x="316230" y="222250"/>
                    </a:cubicBezTo>
                    <a:cubicBezTo>
                      <a:pt x="294640" y="234950"/>
                      <a:pt x="288290" y="279400"/>
                      <a:pt x="275590" y="306070"/>
                    </a:cubicBezTo>
                    <a:cubicBezTo>
                      <a:pt x="264160" y="331470"/>
                      <a:pt x="257810" y="359410"/>
                      <a:pt x="245110" y="378460"/>
                    </a:cubicBezTo>
                    <a:cubicBezTo>
                      <a:pt x="236220" y="392430"/>
                      <a:pt x="219710" y="398780"/>
                      <a:pt x="213360" y="411480"/>
                    </a:cubicBezTo>
                    <a:cubicBezTo>
                      <a:pt x="208280" y="421640"/>
                      <a:pt x="209550" y="434340"/>
                      <a:pt x="205740" y="445770"/>
                    </a:cubicBezTo>
                    <a:cubicBezTo>
                      <a:pt x="201930" y="455930"/>
                      <a:pt x="196850" y="467360"/>
                      <a:pt x="189230" y="476250"/>
                    </a:cubicBezTo>
                    <a:cubicBezTo>
                      <a:pt x="181610" y="485140"/>
                      <a:pt x="172720" y="491490"/>
                      <a:pt x="162560" y="497840"/>
                    </a:cubicBezTo>
                    <a:cubicBezTo>
                      <a:pt x="152400" y="504190"/>
                      <a:pt x="142240" y="509270"/>
                      <a:pt x="130810" y="511810"/>
                    </a:cubicBezTo>
                    <a:cubicBezTo>
                      <a:pt x="119380" y="514350"/>
                      <a:pt x="107950" y="515620"/>
                      <a:pt x="96520" y="514350"/>
                    </a:cubicBezTo>
                    <a:cubicBezTo>
                      <a:pt x="85090" y="513080"/>
                      <a:pt x="73660" y="510540"/>
                      <a:pt x="63500" y="505460"/>
                    </a:cubicBezTo>
                    <a:cubicBezTo>
                      <a:pt x="53340" y="500380"/>
                      <a:pt x="43180" y="494030"/>
                      <a:pt x="34290" y="486410"/>
                    </a:cubicBezTo>
                    <a:cubicBezTo>
                      <a:pt x="25400" y="478790"/>
                      <a:pt x="17780" y="469900"/>
                      <a:pt x="12700" y="459740"/>
                    </a:cubicBezTo>
                    <a:cubicBezTo>
                      <a:pt x="7620" y="449580"/>
                      <a:pt x="2540" y="438150"/>
                      <a:pt x="1270" y="426720"/>
                    </a:cubicBezTo>
                    <a:cubicBezTo>
                      <a:pt x="0" y="415290"/>
                      <a:pt x="0" y="403860"/>
                      <a:pt x="1270" y="392430"/>
                    </a:cubicBezTo>
                    <a:cubicBezTo>
                      <a:pt x="2540" y="381000"/>
                      <a:pt x="6350" y="369570"/>
                      <a:pt x="11430" y="359410"/>
                    </a:cubicBezTo>
                    <a:cubicBezTo>
                      <a:pt x="16510" y="349250"/>
                      <a:pt x="24130" y="339090"/>
                      <a:pt x="31750" y="331470"/>
                    </a:cubicBezTo>
                    <a:cubicBezTo>
                      <a:pt x="39370" y="323850"/>
                      <a:pt x="49530" y="316230"/>
                      <a:pt x="59690" y="311150"/>
                    </a:cubicBezTo>
                    <a:cubicBezTo>
                      <a:pt x="69850" y="306070"/>
                      <a:pt x="81280" y="303530"/>
                      <a:pt x="92710" y="302260"/>
                    </a:cubicBezTo>
                    <a:cubicBezTo>
                      <a:pt x="104140" y="300990"/>
                      <a:pt x="116840" y="300990"/>
                      <a:pt x="128270" y="303530"/>
                    </a:cubicBezTo>
                    <a:cubicBezTo>
                      <a:pt x="139700" y="306070"/>
                      <a:pt x="149860" y="309880"/>
                      <a:pt x="160020" y="314960"/>
                    </a:cubicBezTo>
                    <a:cubicBezTo>
                      <a:pt x="170180" y="321310"/>
                      <a:pt x="179070" y="328930"/>
                      <a:pt x="186690" y="337820"/>
                    </a:cubicBezTo>
                    <a:cubicBezTo>
                      <a:pt x="194310" y="346710"/>
                      <a:pt x="200660" y="356870"/>
                      <a:pt x="204470" y="367030"/>
                    </a:cubicBezTo>
                    <a:cubicBezTo>
                      <a:pt x="208280" y="377190"/>
                      <a:pt x="212090" y="388620"/>
                      <a:pt x="213360" y="400050"/>
                    </a:cubicBezTo>
                    <a:cubicBezTo>
                      <a:pt x="214630" y="411480"/>
                      <a:pt x="212090" y="422910"/>
                      <a:pt x="209550" y="434340"/>
                    </a:cubicBezTo>
                    <a:cubicBezTo>
                      <a:pt x="207010" y="445770"/>
                      <a:pt x="201930" y="455930"/>
                      <a:pt x="195580" y="466090"/>
                    </a:cubicBezTo>
                    <a:cubicBezTo>
                      <a:pt x="189230" y="474980"/>
                      <a:pt x="181610" y="485140"/>
                      <a:pt x="172720" y="491490"/>
                    </a:cubicBezTo>
                    <a:cubicBezTo>
                      <a:pt x="163830" y="499110"/>
                      <a:pt x="152400" y="504190"/>
                      <a:pt x="142240" y="508000"/>
                    </a:cubicBezTo>
                    <a:cubicBezTo>
                      <a:pt x="130810" y="511810"/>
                      <a:pt x="119380" y="514350"/>
                      <a:pt x="107950" y="514350"/>
                    </a:cubicBezTo>
                    <a:cubicBezTo>
                      <a:pt x="96520" y="514350"/>
                      <a:pt x="85090" y="513080"/>
                      <a:pt x="73660" y="509270"/>
                    </a:cubicBezTo>
                    <a:cubicBezTo>
                      <a:pt x="63500" y="505460"/>
                      <a:pt x="52070" y="500380"/>
                      <a:pt x="43180" y="494030"/>
                    </a:cubicBezTo>
                    <a:cubicBezTo>
                      <a:pt x="34290" y="487680"/>
                      <a:pt x="25400" y="477520"/>
                      <a:pt x="19050" y="468630"/>
                    </a:cubicBezTo>
                    <a:cubicBezTo>
                      <a:pt x="12700" y="459740"/>
                      <a:pt x="7620" y="448310"/>
                      <a:pt x="3810" y="438150"/>
                    </a:cubicBezTo>
                    <a:cubicBezTo>
                      <a:pt x="0" y="426720"/>
                      <a:pt x="0" y="403860"/>
                      <a:pt x="0" y="403860"/>
                    </a:cubicBezTo>
                    <a:cubicBezTo>
                      <a:pt x="0" y="403860"/>
                      <a:pt x="40640" y="314960"/>
                      <a:pt x="57150" y="279400"/>
                    </a:cubicBezTo>
                    <a:cubicBezTo>
                      <a:pt x="69850" y="252730"/>
                      <a:pt x="77470" y="232410"/>
                      <a:pt x="88900" y="208280"/>
                    </a:cubicBezTo>
                    <a:cubicBezTo>
                      <a:pt x="101600" y="182880"/>
                      <a:pt x="114300" y="154940"/>
                      <a:pt x="129540" y="130810"/>
                    </a:cubicBezTo>
                    <a:cubicBezTo>
                      <a:pt x="143510" y="107950"/>
                      <a:pt x="156210" y="86360"/>
                      <a:pt x="175260" y="68580"/>
                    </a:cubicBezTo>
                    <a:cubicBezTo>
                      <a:pt x="195580" y="49530"/>
                      <a:pt x="222250" y="29210"/>
                      <a:pt x="247650" y="20320"/>
                    </a:cubicBezTo>
                    <a:cubicBezTo>
                      <a:pt x="273050" y="11430"/>
                      <a:pt x="300990" y="15240"/>
                      <a:pt x="327660" y="13970"/>
                    </a:cubicBezTo>
                    <a:cubicBezTo>
                      <a:pt x="353060" y="12700"/>
                      <a:pt x="378460" y="15240"/>
                      <a:pt x="405130" y="15240"/>
                    </a:cubicBezTo>
                    <a:cubicBezTo>
                      <a:pt x="431800" y="15240"/>
                      <a:pt x="458470" y="15240"/>
                      <a:pt x="486410" y="16510"/>
                    </a:cubicBezTo>
                    <a:cubicBezTo>
                      <a:pt x="515620" y="17780"/>
                      <a:pt x="544830" y="22860"/>
                      <a:pt x="575310" y="25400"/>
                    </a:cubicBezTo>
                    <a:cubicBezTo>
                      <a:pt x="607060" y="29210"/>
                      <a:pt x="640080" y="31750"/>
                      <a:pt x="670560" y="35560"/>
                    </a:cubicBezTo>
                    <a:cubicBezTo>
                      <a:pt x="698500" y="39370"/>
                      <a:pt x="731520" y="45720"/>
                      <a:pt x="750570" y="48260"/>
                    </a:cubicBezTo>
                    <a:cubicBezTo>
                      <a:pt x="760730" y="49530"/>
                      <a:pt x="767080" y="49530"/>
                      <a:pt x="774700" y="52070"/>
                    </a:cubicBezTo>
                    <a:cubicBezTo>
                      <a:pt x="782320" y="54610"/>
                      <a:pt x="789940" y="57150"/>
                      <a:pt x="797560" y="60960"/>
                    </a:cubicBezTo>
                    <a:cubicBezTo>
                      <a:pt x="805180" y="64770"/>
                      <a:pt x="811530" y="69850"/>
                      <a:pt x="817880" y="74930"/>
                    </a:cubicBezTo>
                    <a:cubicBezTo>
                      <a:pt x="824230" y="80010"/>
                      <a:pt x="829310" y="86360"/>
                      <a:pt x="834390" y="93980"/>
                    </a:cubicBezTo>
                    <a:cubicBezTo>
                      <a:pt x="838200" y="100330"/>
                      <a:pt x="842010" y="109220"/>
                      <a:pt x="844550" y="116840"/>
                    </a:cubicBezTo>
                    <a:cubicBezTo>
                      <a:pt x="847090" y="124460"/>
                      <a:pt x="849630" y="132080"/>
                      <a:pt x="850900" y="139700"/>
                    </a:cubicBezTo>
                    <a:cubicBezTo>
                      <a:pt x="852170" y="147320"/>
                      <a:pt x="850900" y="156210"/>
                      <a:pt x="849630" y="165100"/>
                    </a:cubicBezTo>
                    <a:cubicBezTo>
                      <a:pt x="848360" y="172720"/>
                      <a:pt x="845820" y="181610"/>
                      <a:pt x="843280" y="189230"/>
                    </a:cubicBezTo>
                    <a:cubicBezTo>
                      <a:pt x="840740" y="196850"/>
                      <a:pt x="836930" y="203200"/>
                      <a:pt x="831850" y="209550"/>
                    </a:cubicBezTo>
                    <a:cubicBezTo>
                      <a:pt x="826770" y="215900"/>
                      <a:pt x="821690" y="223520"/>
                      <a:pt x="815340" y="228600"/>
                    </a:cubicBezTo>
                    <a:cubicBezTo>
                      <a:pt x="808990" y="233680"/>
                      <a:pt x="801370" y="237490"/>
                      <a:pt x="793750" y="241300"/>
                    </a:cubicBezTo>
                    <a:cubicBezTo>
                      <a:pt x="786130" y="245110"/>
                      <a:pt x="778510" y="248920"/>
                      <a:pt x="770890" y="250190"/>
                    </a:cubicBezTo>
                    <a:cubicBezTo>
                      <a:pt x="763270" y="251460"/>
                      <a:pt x="754380" y="252730"/>
                      <a:pt x="746760" y="252730"/>
                    </a:cubicBezTo>
                    <a:cubicBezTo>
                      <a:pt x="740410" y="252730"/>
                      <a:pt x="736600" y="254000"/>
                      <a:pt x="728980" y="251460"/>
                    </a:cubicBezTo>
                    <a:cubicBezTo>
                      <a:pt x="712470" y="246380"/>
                      <a:pt x="679450" y="222250"/>
                      <a:pt x="651510" y="213360"/>
                    </a:cubicBezTo>
                    <a:cubicBezTo>
                      <a:pt x="623570" y="204470"/>
                      <a:pt x="591820" y="203200"/>
                      <a:pt x="561340" y="196850"/>
                    </a:cubicBezTo>
                    <a:cubicBezTo>
                      <a:pt x="530860" y="190500"/>
                      <a:pt x="485140" y="186690"/>
                      <a:pt x="467360" y="176530"/>
                    </a:cubicBezTo>
                    <a:cubicBezTo>
                      <a:pt x="458470" y="171450"/>
                      <a:pt x="455930" y="166370"/>
                      <a:pt x="452120" y="160020"/>
                    </a:cubicBezTo>
                    <a:cubicBezTo>
                      <a:pt x="447040" y="153670"/>
                      <a:pt x="443230" y="146050"/>
                      <a:pt x="440690" y="138430"/>
                    </a:cubicBezTo>
                    <a:cubicBezTo>
                      <a:pt x="438150" y="130810"/>
                      <a:pt x="435610" y="123190"/>
                      <a:pt x="434340" y="115570"/>
                    </a:cubicBezTo>
                    <a:cubicBezTo>
                      <a:pt x="433070" y="107950"/>
                      <a:pt x="433070" y="100330"/>
                      <a:pt x="434340" y="92710"/>
                    </a:cubicBezTo>
                    <a:cubicBezTo>
                      <a:pt x="435610" y="85090"/>
                      <a:pt x="436880" y="76200"/>
                      <a:pt x="439420" y="68580"/>
                    </a:cubicBezTo>
                    <a:cubicBezTo>
                      <a:pt x="441960" y="60960"/>
                      <a:pt x="447040" y="54610"/>
                      <a:pt x="450850" y="48260"/>
                    </a:cubicBezTo>
                    <a:cubicBezTo>
                      <a:pt x="455930" y="41910"/>
                      <a:pt x="461010" y="35560"/>
                      <a:pt x="466090" y="30480"/>
                    </a:cubicBezTo>
                    <a:cubicBezTo>
                      <a:pt x="472440" y="25400"/>
                      <a:pt x="478790" y="20320"/>
                      <a:pt x="485140" y="16510"/>
                    </a:cubicBezTo>
                    <a:cubicBezTo>
                      <a:pt x="491490" y="12700"/>
                      <a:pt x="499110" y="10160"/>
                      <a:pt x="506730" y="7620"/>
                    </a:cubicBezTo>
                    <a:cubicBezTo>
                      <a:pt x="514350" y="5080"/>
                      <a:pt x="523240" y="5080"/>
                      <a:pt x="530860" y="5080"/>
                    </a:cubicBezTo>
                    <a:cubicBezTo>
                      <a:pt x="538480" y="5080"/>
                      <a:pt x="546100" y="6350"/>
                      <a:pt x="553720" y="7620"/>
                    </a:cubicBezTo>
                    <a:cubicBezTo>
                      <a:pt x="561340" y="8890"/>
                      <a:pt x="568960" y="11430"/>
                      <a:pt x="576580" y="15240"/>
                    </a:cubicBezTo>
                    <a:cubicBezTo>
                      <a:pt x="582930" y="19050"/>
                      <a:pt x="588010" y="24130"/>
                      <a:pt x="595630" y="27940"/>
                    </a:cubicBezTo>
                    <a:cubicBezTo>
                      <a:pt x="604520" y="33020"/>
                      <a:pt x="613410" y="35560"/>
                      <a:pt x="626110" y="40640"/>
                    </a:cubicBezTo>
                    <a:cubicBezTo>
                      <a:pt x="645160" y="48260"/>
                      <a:pt x="683260" y="60960"/>
                      <a:pt x="701040" y="64770"/>
                    </a:cubicBezTo>
                    <a:cubicBezTo>
                      <a:pt x="711200" y="67310"/>
                      <a:pt x="716280" y="66040"/>
                      <a:pt x="723900" y="68580"/>
                    </a:cubicBezTo>
                    <a:cubicBezTo>
                      <a:pt x="731520" y="69850"/>
                      <a:pt x="737870" y="72390"/>
                      <a:pt x="744220" y="76200"/>
                    </a:cubicBezTo>
                    <a:cubicBezTo>
                      <a:pt x="750570" y="80010"/>
                      <a:pt x="758190" y="83820"/>
                      <a:pt x="763270" y="88900"/>
                    </a:cubicBezTo>
                    <a:cubicBezTo>
                      <a:pt x="769620" y="93980"/>
                      <a:pt x="773430" y="100330"/>
                      <a:pt x="778510" y="106680"/>
                    </a:cubicBezTo>
                    <a:cubicBezTo>
                      <a:pt x="782320" y="113030"/>
                      <a:pt x="787400" y="119380"/>
                      <a:pt x="789940" y="127000"/>
                    </a:cubicBezTo>
                    <a:cubicBezTo>
                      <a:pt x="792480" y="134620"/>
                      <a:pt x="793750" y="142240"/>
                      <a:pt x="795020" y="149860"/>
                    </a:cubicBezTo>
                    <a:cubicBezTo>
                      <a:pt x="796290" y="157480"/>
                      <a:pt x="796290" y="165100"/>
                      <a:pt x="795020" y="172720"/>
                    </a:cubicBezTo>
                    <a:cubicBezTo>
                      <a:pt x="793750" y="180340"/>
                      <a:pt x="791210" y="187960"/>
                      <a:pt x="788670" y="195580"/>
                    </a:cubicBezTo>
                    <a:cubicBezTo>
                      <a:pt x="786130" y="203200"/>
                      <a:pt x="782320" y="209550"/>
                      <a:pt x="778510" y="215900"/>
                    </a:cubicBezTo>
                    <a:cubicBezTo>
                      <a:pt x="774700" y="222250"/>
                      <a:pt x="768350" y="227330"/>
                      <a:pt x="763270" y="232410"/>
                    </a:cubicBezTo>
                    <a:cubicBezTo>
                      <a:pt x="756920" y="237490"/>
                      <a:pt x="750570" y="241300"/>
                      <a:pt x="744220" y="245110"/>
                    </a:cubicBezTo>
                    <a:cubicBezTo>
                      <a:pt x="737870" y="248920"/>
                      <a:pt x="730250" y="252730"/>
                      <a:pt x="722630" y="254000"/>
                    </a:cubicBezTo>
                    <a:cubicBezTo>
                      <a:pt x="715010" y="255270"/>
                      <a:pt x="707390" y="256540"/>
                      <a:pt x="699770" y="256540"/>
                    </a:cubicBezTo>
                    <a:cubicBezTo>
                      <a:pt x="692150" y="256540"/>
                      <a:pt x="685800" y="256540"/>
                      <a:pt x="674370" y="255270"/>
                    </a:cubicBezTo>
                    <a:cubicBezTo>
                      <a:pt x="655320" y="254000"/>
                      <a:pt x="619760" y="250190"/>
                      <a:pt x="591820" y="247650"/>
                    </a:cubicBezTo>
                    <a:cubicBezTo>
                      <a:pt x="563880" y="245110"/>
                      <a:pt x="535940" y="238760"/>
                      <a:pt x="508000" y="237490"/>
                    </a:cubicBezTo>
                    <a:cubicBezTo>
                      <a:pt x="481330" y="236220"/>
                      <a:pt x="459740" y="236220"/>
                      <a:pt x="430530" y="236220"/>
                    </a:cubicBezTo>
                    <a:cubicBezTo>
                      <a:pt x="394970" y="234950"/>
                      <a:pt x="334010" y="238760"/>
                      <a:pt x="311150" y="233680"/>
                    </a:cubicBezTo>
                    <a:cubicBezTo>
                      <a:pt x="300990" y="231140"/>
                      <a:pt x="297180" y="228600"/>
                      <a:pt x="290830" y="224790"/>
                    </a:cubicBezTo>
                    <a:cubicBezTo>
                      <a:pt x="284480" y="220980"/>
                      <a:pt x="279400" y="217170"/>
                      <a:pt x="274320" y="212090"/>
                    </a:cubicBezTo>
                    <a:cubicBezTo>
                      <a:pt x="269240" y="207010"/>
                      <a:pt x="264160" y="201930"/>
                      <a:pt x="260350" y="195580"/>
                    </a:cubicBezTo>
                    <a:cubicBezTo>
                      <a:pt x="256540" y="189230"/>
                      <a:pt x="254000" y="182880"/>
                      <a:pt x="251460" y="176530"/>
                    </a:cubicBezTo>
                    <a:cubicBezTo>
                      <a:pt x="248920" y="170180"/>
                      <a:pt x="247650" y="162560"/>
                      <a:pt x="247650" y="154940"/>
                    </a:cubicBezTo>
                    <a:cubicBezTo>
                      <a:pt x="247650" y="147320"/>
                      <a:pt x="246380" y="140970"/>
                      <a:pt x="247650" y="133350"/>
                    </a:cubicBezTo>
                    <a:cubicBezTo>
                      <a:pt x="248920" y="127000"/>
                      <a:pt x="251460" y="119380"/>
                      <a:pt x="254000" y="113030"/>
                    </a:cubicBezTo>
                    <a:cubicBezTo>
                      <a:pt x="256540" y="106680"/>
                      <a:pt x="260350" y="100330"/>
                      <a:pt x="265430" y="93980"/>
                    </a:cubicBezTo>
                    <a:cubicBezTo>
                      <a:pt x="269240" y="88900"/>
                      <a:pt x="275590" y="83820"/>
                      <a:pt x="280670" y="78740"/>
                    </a:cubicBezTo>
                    <a:cubicBezTo>
                      <a:pt x="285750" y="74930"/>
                      <a:pt x="292100" y="69850"/>
                      <a:pt x="298450" y="67310"/>
                    </a:cubicBezTo>
                    <a:cubicBezTo>
                      <a:pt x="304800" y="64770"/>
                      <a:pt x="312420" y="62230"/>
                      <a:pt x="318770" y="60960"/>
                    </a:cubicBezTo>
                    <a:cubicBezTo>
                      <a:pt x="326390" y="59690"/>
                      <a:pt x="332740" y="58420"/>
                      <a:pt x="340360" y="58420"/>
                    </a:cubicBezTo>
                    <a:cubicBezTo>
                      <a:pt x="347980" y="58420"/>
                      <a:pt x="353060" y="59690"/>
                      <a:pt x="361950" y="62230"/>
                    </a:cubicBezTo>
                    <a:cubicBezTo>
                      <a:pt x="375920" y="66040"/>
                      <a:pt x="394970" y="73660"/>
                      <a:pt x="415290" y="80010"/>
                    </a:cubicBezTo>
                    <a:cubicBezTo>
                      <a:pt x="441960" y="87630"/>
                      <a:pt x="477520" y="93980"/>
                      <a:pt x="510540" y="101600"/>
                    </a:cubicBezTo>
                    <a:cubicBezTo>
                      <a:pt x="548640" y="110490"/>
                      <a:pt x="596900" y="107950"/>
                      <a:pt x="631190" y="129540"/>
                    </a:cubicBezTo>
                    <a:cubicBezTo>
                      <a:pt x="666750" y="152400"/>
                      <a:pt x="709930" y="200660"/>
                      <a:pt x="716280" y="236220"/>
                    </a:cubicBezTo>
                    <a:cubicBezTo>
                      <a:pt x="721360" y="264160"/>
                      <a:pt x="706120" y="295910"/>
                      <a:pt x="689610" y="318770"/>
                    </a:cubicBezTo>
                    <a:cubicBezTo>
                      <a:pt x="671830" y="342900"/>
                      <a:pt x="640080" y="359410"/>
                      <a:pt x="613410" y="374650"/>
                    </a:cubicBezTo>
                    <a:cubicBezTo>
                      <a:pt x="586740" y="389890"/>
                      <a:pt x="561340" y="401320"/>
                      <a:pt x="530860" y="408940"/>
                    </a:cubicBezTo>
                    <a:cubicBezTo>
                      <a:pt x="497840" y="416560"/>
                      <a:pt x="462280" y="417830"/>
                      <a:pt x="424180" y="419100"/>
                    </a:cubicBezTo>
                    <a:cubicBezTo>
                      <a:pt x="382270" y="420370"/>
                      <a:pt x="330200" y="417830"/>
                      <a:pt x="289560" y="416560"/>
                    </a:cubicBezTo>
                    <a:cubicBezTo>
                      <a:pt x="257810" y="415290"/>
                      <a:pt x="220980" y="416560"/>
                      <a:pt x="201930" y="414020"/>
                    </a:cubicBezTo>
                    <a:cubicBezTo>
                      <a:pt x="193040" y="412750"/>
                      <a:pt x="189230" y="412750"/>
                      <a:pt x="182880" y="410210"/>
                    </a:cubicBezTo>
                    <a:cubicBezTo>
                      <a:pt x="176530" y="408940"/>
                      <a:pt x="170180" y="406400"/>
                      <a:pt x="165100" y="402590"/>
                    </a:cubicBezTo>
                    <a:cubicBezTo>
                      <a:pt x="160020" y="400050"/>
                      <a:pt x="154940" y="394970"/>
                      <a:pt x="149860" y="391160"/>
                    </a:cubicBezTo>
                    <a:cubicBezTo>
                      <a:pt x="144780" y="386080"/>
                      <a:pt x="140970" y="381000"/>
                      <a:pt x="137160" y="375920"/>
                    </a:cubicBezTo>
                    <a:cubicBezTo>
                      <a:pt x="133350" y="370840"/>
                      <a:pt x="132080" y="364490"/>
                      <a:pt x="129540" y="358140"/>
                    </a:cubicBezTo>
                    <a:cubicBezTo>
                      <a:pt x="128270" y="351790"/>
                      <a:pt x="125730" y="346710"/>
                      <a:pt x="125730" y="340360"/>
                    </a:cubicBezTo>
                    <a:cubicBezTo>
                      <a:pt x="125730" y="334010"/>
                      <a:pt x="125730" y="326390"/>
                      <a:pt x="127000" y="320040"/>
                    </a:cubicBezTo>
                    <a:cubicBezTo>
                      <a:pt x="128270" y="313690"/>
                      <a:pt x="129540" y="307340"/>
                      <a:pt x="132080" y="302260"/>
                    </a:cubicBezTo>
                    <a:cubicBezTo>
                      <a:pt x="134620" y="295910"/>
                      <a:pt x="138430" y="290830"/>
                      <a:pt x="142240" y="285750"/>
                    </a:cubicBezTo>
                    <a:cubicBezTo>
                      <a:pt x="146050" y="280670"/>
                      <a:pt x="149860" y="275590"/>
                      <a:pt x="154940" y="271780"/>
                    </a:cubicBezTo>
                    <a:cubicBezTo>
                      <a:pt x="160020" y="267970"/>
                      <a:pt x="165100" y="264160"/>
                      <a:pt x="171450" y="261620"/>
                    </a:cubicBezTo>
                    <a:cubicBezTo>
                      <a:pt x="176530" y="259080"/>
                      <a:pt x="182880" y="256540"/>
                      <a:pt x="189230" y="255270"/>
                    </a:cubicBezTo>
                    <a:cubicBezTo>
                      <a:pt x="195580" y="254000"/>
                      <a:pt x="208280" y="254000"/>
                      <a:pt x="208280" y="254000"/>
                    </a:cubicBezTo>
                  </a:path>
                </a:pathLst>
              </a:custGeom>
              <a:solidFill>
                <a:srgbClr val="F7B89C"/>
              </a:solidFill>
              <a:ln>
                <a:noFill/>
              </a:ln>
            </p:spPr>
          </p:sp>
        </p:grpSp>
        <p:grpSp>
          <p:nvGrpSpPr>
            <p:cNvPr name="Group 13" id="13"/>
            <p:cNvGrpSpPr/>
            <p:nvPr/>
          </p:nvGrpSpPr>
          <p:grpSpPr>
            <a:xfrm rot="0">
              <a:off x="912720" y="2565768"/>
              <a:ext cx="427990" cy="443230"/>
              <a:chOff x="0" y="0"/>
              <a:chExt cx="427990" cy="443230"/>
            </a:xfrm>
          </p:grpSpPr>
          <p:sp>
            <p:nvSpPr>
              <p:cNvPr name="Freeform 14" id="14"/>
              <p:cNvSpPr/>
              <p:nvPr/>
            </p:nvSpPr>
            <p:spPr>
              <a:xfrm flipH="false" flipV="false" rot="0">
                <a:off x="45720" y="43180"/>
                <a:ext cx="332740" cy="350520"/>
              </a:xfrm>
              <a:custGeom>
                <a:avLst/>
                <a:gdLst/>
                <a:ahLst/>
                <a:cxnLst/>
                <a:rect r="r" b="b" t="t" l="l"/>
                <a:pathLst>
                  <a:path h="350520" w="332740">
                    <a:moveTo>
                      <a:pt x="132080" y="331470"/>
                    </a:moveTo>
                    <a:cubicBezTo>
                      <a:pt x="92710" y="307340"/>
                      <a:pt x="63500" y="276860"/>
                      <a:pt x="46990" y="252730"/>
                    </a:cubicBezTo>
                    <a:cubicBezTo>
                      <a:pt x="30480" y="228600"/>
                      <a:pt x="16510" y="200660"/>
                      <a:pt x="10160" y="173990"/>
                    </a:cubicBezTo>
                    <a:cubicBezTo>
                      <a:pt x="3810" y="148590"/>
                      <a:pt x="0" y="121920"/>
                      <a:pt x="5080" y="97790"/>
                    </a:cubicBezTo>
                    <a:cubicBezTo>
                      <a:pt x="10160" y="72390"/>
                      <a:pt x="20320" y="40640"/>
                      <a:pt x="40640" y="25400"/>
                    </a:cubicBezTo>
                    <a:cubicBezTo>
                      <a:pt x="62230" y="8890"/>
                      <a:pt x="109220" y="0"/>
                      <a:pt x="135890" y="7620"/>
                    </a:cubicBezTo>
                    <a:cubicBezTo>
                      <a:pt x="161290" y="13970"/>
                      <a:pt x="179070" y="43180"/>
                      <a:pt x="199390" y="62230"/>
                    </a:cubicBezTo>
                    <a:cubicBezTo>
                      <a:pt x="219710" y="80010"/>
                      <a:pt x="243840" y="96520"/>
                      <a:pt x="259080" y="118110"/>
                    </a:cubicBezTo>
                    <a:cubicBezTo>
                      <a:pt x="274320" y="139700"/>
                      <a:pt x="297180" y="185420"/>
                      <a:pt x="290830" y="191770"/>
                    </a:cubicBezTo>
                    <a:cubicBezTo>
                      <a:pt x="284480" y="198120"/>
                      <a:pt x="220980" y="162560"/>
                      <a:pt x="222250" y="158750"/>
                    </a:cubicBezTo>
                    <a:cubicBezTo>
                      <a:pt x="222250" y="157480"/>
                      <a:pt x="231140" y="157480"/>
                      <a:pt x="236220" y="157480"/>
                    </a:cubicBezTo>
                    <a:cubicBezTo>
                      <a:pt x="242570" y="157480"/>
                      <a:pt x="251460" y="158750"/>
                      <a:pt x="259080" y="160020"/>
                    </a:cubicBezTo>
                    <a:cubicBezTo>
                      <a:pt x="266700" y="161290"/>
                      <a:pt x="274320" y="165100"/>
                      <a:pt x="280670" y="168910"/>
                    </a:cubicBezTo>
                    <a:cubicBezTo>
                      <a:pt x="287020" y="172720"/>
                      <a:pt x="294640" y="176530"/>
                      <a:pt x="299720" y="181610"/>
                    </a:cubicBezTo>
                    <a:cubicBezTo>
                      <a:pt x="306070" y="186690"/>
                      <a:pt x="309880" y="193040"/>
                      <a:pt x="314960" y="199390"/>
                    </a:cubicBezTo>
                    <a:cubicBezTo>
                      <a:pt x="318770" y="205740"/>
                      <a:pt x="323850" y="212090"/>
                      <a:pt x="326390" y="219710"/>
                    </a:cubicBezTo>
                    <a:cubicBezTo>
                      <a:pt x="328930" y="226060"/>
                      <a:pt x="330200" y="233680"/>
                      <a:pt x="331470" y="241300"/>
                    </a:cubicBezTo>
                    <a:cubicBezTo>
                      <a:pt x="332740" y="248920"/>
                      <a:pt x="332740" y="257810"/>
                      <a:pt x="331470" y="265430"/>
                    </a:cubicBezTo>
                    <a:cubicBezTo>
                      <a:pt x="330200" y="273050"/>
                      <a:pt x="328930" y="280670"/>
                      <a:pt x="326390" y="287020"/>
                    </a:cubicBezTo>
                    <a:cubicBezTo>
                      <a:pt x="323850" y="294640"/>
                      <a:pt x="318770" y="300990"/>
                      <a:pt x="314960" y="307340"/>
                    </a:cubicBezTo>
                    <a:cubicBezTo>
                      <a:pt x="309880" y="313690"/>
                      <a:pt x="306070" y="320040"/>
                      <a:pt x="299720" y="325120"/>
                    </a:cubicBezTo>
                    <a:cubicBezTo>
                      <a:pt x="294640" y="330200"/>
                      <a:pt x="287020" y="334010"/>
                      <a:pt x="280670" y="337820"/>
                    </a:cubicBezTo>
                    <a:cubicBezTo>
                      <a:pt x="274320" y="341630"/>
                      <a:pt x="266700" y="345440"/>
                      <a:pt x="259080" y="346710"/>
                    </a:cubicBezTo>
                    <a:cubicBezTo>
                      <a:pt x="251460" y="347980"/>
                      <a:pt x="246380" y="349250"/>
                      <a:pt x="236220" y="349250"/>
                    </a:cubicBezTo>
                    <a:cubicBezTo>
                      <a:pt x="219710" y="349250"/>
                      <a:pt x="186690" y="345440"/>
                      <a:pt x="168910" y="342900"/>
                    </a:cubicBezTo>
                    <a:cubicBezTo>
                      <a:pt x="156210" y="341630"/>
                      <a:pt x="147320" y="340360"/>
                      <a:pt x="138430" y="336550"/>
                    </a:cubicBezTo>
                    <a:cubicBezTo>
                      <a:pt x="128270" y="332740"/>
                      <a:pt x="119380" y="326390"/>
                      <a:pt x="111760" y="320040"/>
                    </a:cubicBezTo>
                    <a:cubicBezTo>
                      <a:pt x="104140" y="313690"/>
                      <a:pt x="96520" y="306070"/>
                      <a:pt x="91440" y="297180"/>
                    </a:cubicBezTo>
                    <a:cubicBezTo>
                      <a:pt x="86360" y="288290"/>
                      <a:pt x="82550" y="278130"/>
                      <a:pt x="80010" y="267970"/>
                    </a:cubicBezTo>
                    <a:cubicBezTo>
                      <a:pt x="77470" y="257810"/>
                      <a:pt x="76200" y="246380"/>
                      <a:pt x="77470" y="236220"/>
                    </a:cubicBezTo>
                    <a:cubicBezTo>
                      <a:pt x="78740" y="226060"/>
                      <a:pt x="81280" y="215900"/>
                      <a:pt x="85090" y="207010"/>
                    </a:cubicBezTo>
                    <a:cubicBezTo>
                      <a:pt x="88900" y="198120"/>
                      <a:pt x="95250" y="187960"/>
                      <a:pt x="102870" y="180340"/>
                    </a:cubicBezTo>
                    <a:cubicBezTo>
                      <a:pt x="109220" y="172720"/>
                      <a:pt x="118110" y="166370"/>
                      <a:pt x="127000" y="161290"/>
                    </a:cubicBezTo>
                    <a:cubicBezTo>
                      <a:pt x="135890" y="156210"/>
                      <a:pt x="147320" y="152400"/>
                      <a:pt x="157480" y="151130"/>
                    </a:cubicBezTo>
                    <a:cubicBezTo>
                      <a:pt x="167640" y="149860"/>
                      <a:pt x="177800" y="149860"/>
                      <a:pt x="187960" y="151130"/>
                    </a:cubicBezTo>
                    <a:cubicBezTo>
                      <a:pt x="198120" y="152400"/>
                      <a:pt x="209550" y="156210"/>
                      <a:pt x="218440" y="161290"/>
                    </a:cubicBezTo>
                    <a:cubicBezTo>
                      <a:pt x="227330" y="166370"/>
                      <a:pt x="236220" y="171450"/>
                      <a:pt x="242570" y="179070"/>
                    </a:cubicBezTo>
                    <a:cubicBezTo>
                      <a:pt x="250190" y="186690"/>
                      <a:pt x="256540" y="195580"/>
                      <a:pt x="260350" y="204470"/>
                    </a:cubicBezTo>
                    <a:cubicBezTo>
                      <a:pt x="265430" y="213360"/>
                      <a:pt x="267970" y="224790"/>
                      <a:pt x="269240" y="234950"/>
                    </a:cubicBezTo>
                    <a:cubicBezTo>
                      <a:pt x="270510" y="245110"/>
                      <a:pt x="270510" y="256540"/>
                      <a:pt x="267970" y="266700"/>
                    </a:cubicBezTo>
                    <a:cubicBezTo>
                      <a:pt x="265430" y="276860"/>
                      <a:pt x="261620" y="285750"/>
                      <a:pt x="256540" y="294640"/>
                    </a:cubicBezTo>
                    <a:cubicBezTo>
                      <a:pt x="251460" y="303530"/>
                      <a:pt x="243840" y="312420"/>
                      <a:pt x="236220" y="318770"/>
                    </a:cubicBezTo>
                    <a:cubicBezTo>
                      <a:pt x="228600" y="325120"/>
                      <a:pt x="218440" y="331470"/>
                      <a:pt x="209550" y="335280"/>
                    </a:cubicBezTo>
                    <a:cubicBezTo>
                      <a:pt x="199390" y="339090"/>
                      <a:pt x="189230" y="342900"/>
                      <a:pt x="179070" y="342900"/>
                    </a:cubicBezTo>
                    <a:cubicBezTo>
                      <a:pt x="168910" y="342900"/>
                      <a:pt x="158750" y="341630"/>
                      <a:pt x="148590" y="339090"/>
                    </a:cubicBezTo>
                    <a:cubicBezTo>
                      <a:pt x="138430" y="336550"/>
                      <a:pt x="128270" y="332740"/>
                      <a:pt x="119380" y="326390"/>
                    </a:cubicBezTo>
                    <a:cubicBezTo>
                      <a:pt x="110490" y="321310"/>
                      <a:pt x="102870" y="312420"/>
                      <a:pt x="96520" y="304800"/>
                    </a:cubicBezTo>
                    <a:cubicBezTo>
                      <a:pt x="90170" y="297180"/>
                      <a:pt x="85090" y="287020"/>
                      <a:pt x="82550" y="278130"/>
                    </a:cubicBezTo>
                    <a:cubicBezTo>
                      <a:pt x="78740" y="267970"/>
                      <a:pt x="77470" y="257810"/>
                      <a:pt x="77470" y="247650"/>
                    </a:cubicBezTo>
                    <a:cubicBezTo>
                      <a:pt x="77470" y="237490"/>
                      <a:pt x="77470" y="226060"/>
                      <a:pt x="81280" y="215900"/>
                    </a:cubicBezTo>
                    <a:cubicBezTo>
                      <a:pt x="85090" y="205740"/>
                      <a:pt x="90170" y="196850"/>
                      <a:pt x="96520" y="187960"/>
                    </a:cubicBezTo>
                    <a:cubicBezTo>
                      <a:pt x="102870" y="180340"/>
                      <a:pt x="109220" y="171450"/>
                      <a:pt x="118110" y="166370"/>
                    </a:cubicBezTo>
                    <a:cubicBezTo>
                      <a:pt x="127000" y="160020"/>
                      <a:pt x="137160" y="156210"/>
                      <a:pt x="147320" y="153670"/>
                    </a:cubicBezTo>
                    <a:cubicBezTo>
                      <a:pt x="157480" y="151130"/>
                      <a:pt x="177800" y="149860"/>
                      <a:pt x="177800" y="149860"/>
                    </a:cubicBezTo>
                    <a:cubicBezTo>
                      <a:pt x="177800" y="149860"/>
                      <a:pt x="220980" y="156210"/>
                      <a:pt x="236220" y="157480"/>
                    </a:cubicBezTo>
                    <a:cubicBezTo>
                      <a:pt x="245110" y="158750"/>
                      <a:pt x="251460" y="158750"/>
                      <a:pt x="259080" y="160020"/>
                    </a:cubicBezTo>
                    <a:cubicBezTo>
                      <a:pt x="266700" y="161290"/>
                      <a:pt x="274320" y="165100"/>
                      <a:pt x="280670" y="168910"/>
                    </a:cubicBezTo>
                    <a:cubicBezTo>
                      <a:pt x="287020" y="172720"/>
                      <a:pt x="294640" y="176530"/>
                      <a:pt x="299720" y="181610"/>
                    </a:cubicBezTo>
                    <a:cubicBezTo>
                      <a:pt x="306070" y="186690"/>
                      <a:pt x="309880" y="193040"/>
                      <a:pt x="314960" y="199390"/>
                    </a:cubicBezTo>
                    <a:cubicBezTo>
                      <a:pt x="318770" y="205740"/>
                      <a:pt x="323850" y="212090"/>
                      <a:pt x="326390" y="219710"/>
                    </a:cubicBezTo>
                    <a:cubicBezTo>
                      <a:pt x="328930" y="226060"/>
                      <a:pt x="330200" y="233680"/>
                      <a:pt x="331470" y="241300"/>
                    </a:cubicBezTo>
                    <a:cubicBezTo>
                      <a:pt x="332740" y="248920"/>
                      <a:pt x="332740" y="257810"/>
                      <a:pt x="331470" y="265430"/>
                    </a:cubicBezTo>
                    <a:cubicBezTo>
                      <a:pt x="330200" y="273050"/>
                      <a:pt x="328930" y="280670"/>
                      <a:pt x="326390" y="287020"/>
                    </a:cubicBezTo>
                    <a:cubicBezTo>
                      <a:pt x="323850" y="294640"/>
                      <a:pt x="318770" y="300990"/>
                      <a:pt x="314960" y="307340"/>
                    </a:cubicBezTo>
                    <a:cubicBezTo>
                      <a:pt x="309880" y="313690"/>
                      <a:pt x="306070" y="320040"/>
                      <a:pt x="299720" y="325120"/>
                    </a:cubicBezTo>
                    <a:cubicBezTo>
                      <a:pt x="294640" y="330200"/>
                      <a:pt x="287020" y="334010"/>
                      <a:pt x="280670" y="337820"/>
                    </a:cubicBezTo>
                    <a:cubicBezTo>
                      <a:pt x="274320" y="341630"/>
                      <a:pt x="266700" y="345440"/>
                      <a:pt x="259080" y="346710"/>
                    </a:cubicBezTo>
                    <a:cubicBezTo>
                      <a:pt x="251460" y="347980"/>
                      <a:pt x="243840" y="349250"/>
                      <a:pt x="236220" y="349250"/>
                    </a:cubicBezTo>
                    <a:cubicBezTo>
                      <a:pt x="228600" y="349250"/>
                      <a:pt x="220980" y="350520"/>
                      <a:pt x="210820" y="347980"/>
                    </a:cubicBezTo>
                    <a:cubicBezTo>
                      <a:pt x="191770" y="344170"/>
                      <a:pt x="154940" y="334010"/>
                      <a:pt x="135890" y="314960"/>
                    </a:cubicBezTo>
                    <a:cubicBezTo>
                      <a:pt x="114300" y="292100"/>
                      <a:pt x="111760" y="241300"/>
                      <a:pt x="93980" y="212090"/>
                    </a:cubicBezTo>
                    <a:cubicBezTo>
                      <a:pt x="80010" y="187960"/>
                      <a:pt x="39370" y="156210"/>
                      <a:pt x="43180" y="151130"/>
                    </a:cubicBezTo>
                    <a:cubicBezTo>
                      <a:pt x="46990" y="146050"/>
                      <a:pt x="97790" y="185420"/>
                      <a:pt x="115570" y="177800"/>
                    </a:cubicBezTo>
                    <a:cubicBezTo>
                      <a:pt x="134620" y="170180"/>
                      <a:pt x="143510" y="97790"/>
                      <a:pt x="154940" y="99060"/>
                    </a:cubicBezTo>
                    <a:cubicBezTo>
                      <a:pt x="166370" y="100330"/>
                      <a:pt x="171450" y="163830"/>
                      <a:pt x="184150" y="179070"/>
                    </a:cubicBezTo>
                    <a:cubicBezTo>
                      <a:pt x="190500" y="187960"/>
                      <a:pt x="200660" y="187960"/>
                      <a:pt x="207010" y="193040"/>
                    </a:cubicBezTo>
                    <a:cubicBezTo>
                      <a:pt x="212090" y="196850"/>
                      <a:pt x="217170" y="200660"/>
                      <a:pt x="222250" y="204470"/>
                    </a:cubicBezTo>
                    <a:cubicBezTo>
                      <a:pt x="227330" y="208280"/>
                      <a:pt x="231140" y="213360"/>
                      <a:pt x="234950" y="218440"/>
                    </a:cubicBezTo>
                    <a:cubicBezTo>
                      <a:pt x="238760" y="223520"/>
                      <a:pt x="241300" y="228600"/>
                      <a:pt x="243840" y="234950"/>
                    </a:cubicBezTo>
                    <a:cubicBezTo>
                      <a:pt x="246380" y="241300"/>
                      <a:pt x="247650" y="247650"/>
                      <a:pt x="247650" y="254000"/>
                    </a:cubicBezTo>
                    <a:cubicBezTo>
                      <a:pt x="247650" y="260350"/>
                      <a:pt x="248920" y="266700"/>
                      <a:pt x="247650" y="273050"/>
                    </a:cubicBezTo>
                    <a:cubicBezTo>
                      <a:pt x="246380" y="279400"/>
                      <a:pt x="246380" y="285750"/>
                      <a:pt x="243840" y="290830"/>
                    </a:cubicBezTo>
                    <a:cubicBezTo>
                      <a:pt x="241300" y="297180"/>
                      <a:pt x="237490" y="302260"/>
                      <a:pt x="233680" y="307340"/>
                    </a:cubicBezTo>
                    <a:cubicBezTo>
                      <a:pt x="229870" y="312420"/>
                      <a:pt x="226060" y="318770"/>
                      <a:pt x="220980" y="322580"/>
                    </a:cubicBezTo>
                    <a:cubicBezTo>
                      <a:pt x="215900" y="326390"/>
                      <a:pt x="210820" y="330200"/>
                      <a:pt x="205740" y="332740"/>
                    </a:cubicBezTo>
                    <a:cubicBezTo>
                      <a:pt x="200660" y="335280"/>
                      <a:pt x="194310" y="337820"/>
                      <a:pt x="187960" y="339090"/>
                    </a:cubicBezTo>
                    <a:cubicBezTo>
                      <a:pt x="181610" y="340360"/>
                      <a:pt x="175260" y="341630"/>
                      <a:pt x="168910" y="341630"/>
                    </a:cubicBezTo>
                    <a:cubicBezTo>
                      <a:pt x="162560" y="341630"/>
                      <a:pt x="156210" y="340360"/>
                      <a:pt x="149860" y="339090"/>
                    </a:cubicBezTo>
                    <a:cubicBezTo>
                      <a:pt x="143510" y="337820"/>
                      <a:pt x="132080" y="331470"/>
                      <a:pt x="132080" y="331470"/>
                    </a:cubicBezTo>
                  </a:path>
                </a:pathLst>
              </a:custGeom>
              <a:solidFill>
                <a:srgbClr val="F7B89C"/>
              </a:solidFill>
              <a:ln>
                <a:noFill/>
              </a:ln>
            </p:spPr>
          </p:sp>
        </p:grpSp>
        <p:grpSp>
          <p:nvGrpSpPr>
            <p:cNvPr name="Group 15" id="15"/>
            <p:cNvGrpSpPr/>
            <p:nvPr/>
          </p:nvGrpSpPr>
          <p:grpSpPr>
            <a:xfrm rot="0">
              <a:off x="3234280" y="2608948"/>
              <a:ext cx="476250" cy="496570"/>
              <a:chOff x="0" y="0"/>
              <a:chExt cx="476250" cy="496570"/>
            </a:xfrm>
          </p:grpSpPr>
          <p:sp>
            <p:nvSpPr>
              <p:cNvPr name="Freeform 16" id="16"/>
              <p:cNvSpPr/>
              <p:nvPr/>
            </p:nvSpPr>
            <p:spPr>
              <a:xfrm flipH="false" flipV="false" rot="0">
                <a:off x="35560" y="48260"/>
                <a:ext cx="392430" cy="397510"/>
              </a:xfrm>
              <a:custGeom>
                <a:avLst/>
                <a:gdLst/>
                <a:ahLst/>
                <a:cxnLst/>
                <a:rect r="r" b="b" t="t" l="l"/>
                <a:pathLst>
                  <a:path h="397510" w="392430">
                    <a:moveTo>
                      <a:pt x="307340" y="256540"/>
                    </a:moveTo>
                    <a:cubicBezTo>
                      <a:pt x="248920" y="266700"/>
                      <a:pt x="228600" y="303530"/>
                      <a:pt x="217170" y="321310"/>
                    </a:cubicBezTo>
                    <a:cubicBezTo>
                      <a:pt x="209550" y="332740"/>
                      <a:pt x="207010" y="342900"/>
                      <a:pt x="201930" y="351790"/>
                    </a:cubicBezTo>
                    <a:cubicBezTo>
                      <a:pt x="198120" y="358140"/>
                      <a:pt x="194310" y="363220"/>
                      <a:pt x="189230" y="368300"/>
                    </a:cubicBezTo>
                    <a:cubicBezTo>
                      <a:pt x="184150" y="373380"/>
                      <a:pt x="179070" y="378460"/>
                      <a:pt x="172720" y="382270"/>
                    </a:cubicBezTo>
                    <a:cubicBezTo>
                      <a:pt x="166370" y="386080"/>
                      <a:pt x="160020" y="389890"/>
                      <a:pt x="153670" y="392430"/>
                    </a:cubicBezTo>
                    <a:cubicBezTo>
                      <a:pt x="147320" y="394970"/>
                      <a:pt x="139700" y="397510"/>
                      <a:pt x="132080" y="397510"/>
                    </a:cubicBezTo>
                    <a:cubicBezTo>
                      <a:pt x="124460" y="397510"/>
                      <a:pt x="118110" y="397510"/>
                      <a:pt x="110490" y="396240"/>
                    </a:cubicBezTo>
                    <a:cubicBezTo>
                      <a:pt x="104140" y="394970"/>
                      <a:pt x="96520" y="393700"/>
                      <a:pt x="90170" y="391160"/>
                    </a:cubicBezTo>
                    <a:cubicBezTo>
                      <a:pt x="83820" y="388620"/>
                      <a:pt x="77470" y="384810"/>
                      <a:pt x="71120" y="381000"/>
                    </a:cubicBezTo>
                    <a:cubicBezTo>
                      <a:pt x="66040" y="377190"/>
                      <a:pt x="60960" y="370840"/>
                      <a:pt x="55880" y="365760"/>
                    </a:cubicBezTo>
                    <a:cubicBezTo>
                      <a:pt x="50800" y="360680"/>
                      <a:pt x="46990" y="354330"/>
                      <a:pt x="43180" y="347980"/>
                    </a:cubicBezTo>
                    <a:cubicBezTo>
                      <a:pt x="40640" y="341630"/>
                      <a:pt x="38100" y="334010"/>
                      <a:pt x="36830" y="327660"/>
                    </a:cubicBezTo>
                    <a:cubicBezTo>
                      <a:pt x="35560" y="320040"/>
                      <a:pt x="34290" y="313690"/>
                      <a:pt x="34290" y="306070"/>
                    </a:cubicBezTo>
                    <a:cubicBezTo>
                      <a:pt x="34290" y="298450"/>
                      <a:pt x="34290" y="290830"/>
                      <a:pt x="36830" y="284480"/>
                    </a:cubicBezTo>
                    <a:cubicBezTo>
                      <a:pt x="39370" y="278130"/>
                      <a:pt x="41910" y="274320"/>
                      <a:pt x="45720" y="265430"/>
                    </a:cubicBezTo>
                    <a:cubicBezTo>
                      <a:pt x="53340" y="247650"/>
                      <a:pt x="66040" y="212090"/>
                      <a:pt x="76200" y="185420"/>
                    </a:cubicBezTo>
                    <a:cubicBezTo>
                      <a:pt x="86360" y="160020"/>
                      <a:pt x="92710" y="134620"/>
                      <a:pt x="106680" y="110490"/>
                    </a:cubicBezTo>
                    <a:cubicBezTo>
                      <a:pt x="121920" y="85090"/>
                      <a:pt x="153670" y="35560"/>
                      <a:pt x="166370" y="39370"/>
                    </a:cubicBezTo>
                    <a:cubicBezTo>
                      <a:pt x="181610" y="44450"/>
                      <a:pt x="175260" y="130810"/>
                      <a:pt x="180340" y="168910"/>
                    </a:cubicBezTo>
                    <a:cubicBezTo>
                      <a:pt x="185420" y="198120"/>
                      <a:pt x="199390" y="246380"/>
                      <a:pt x="195580" y="247650"/>
                    </a:cubicBezTo>
                    <a:cubicBezTo>
                      <a:pt x="191770" y="248920"/>
                      <a:pt x="153670" y="189230"/>
                      <a:pt x="157480" y="166370"/>
                    </a:cubicBezTo>
                    <a:cubicBezTo>
                      <a:pt x="161290" y="144780"/>
                      <a:pt x="214630" y="115570"/>
                      <a:pt x="212090" y="113030"/>
                    </a:cubicBezTo>
                    <a:cubicBezTo>
                      <a:pt x="210820" y="111760"/>
                      <a:pt x="189230" y="127000"/>
                      <a:pt x="185420" y="124460"/>
                    </a:cubicBezTo>
                    <a:cubicBezTo>
                      <a:pt x="181610" y="121920"/>
                      <a:pt x="186690" y="102870"/>
                      <a:pt x="190500" y="92710"/>
                    </a:cubicBezTo>
                    <a:cubicBezTo>
                      <a:pt x="194310" y="82550"/>
                      <a:pt x="200660" y="72390"/>
                      <a:pt x="207010" y="63500"/>
                    </a:cubicBezTo>
                    <a:cubicBezTo>
                      <a:pt x="213360" y="54610"/>
                      <a:pt x="220980" y="46990"/>
                      <a:pt x="229870" y="40640"/>
                    </a:cubicBezTo>
                    <a:cubicBezTo>
                      <a:pt x="238760" y="34290"/>
                      <a:pt x="250190" y="29210"/>
                      <a:pt x="260350" y="26670"/>
                    </a:cubicBezTo>
                    <a:cubicBezTo>
                      <a:pt x="270510" y="24130"/>
                      <a:pt x="281940" y="22860"/>
                      <a:pt x="293370" y="22860"/>
                    </a:cubicBezTo>
                    <a:cubicBezTo>
                      <a:pt x="304800" y="22860"/>
                      <a:pt x="316230" y="26670"/>
                      <a:pt x="326390" y="30480"/>
                    </a:cubicBezTo>
                    <a:cubicBezTo>
                      <a:pt x="336550" y="34290"/>
                      <a:pt x="346710" y="40640"/>
                      <a:pt x="354330" y="46990"/>
                    </a:cubicBezTo>
                    <a:cubicBezTo>
                      <a:pt x="363220" y="54610"/>
                      <a:pt x="370840" y="63500"/>
                      <a:pt x="375920" y="72390"/>
                    </a:cubicBezTo>
                    <a:cubicBezTo>
                      <a:pt x="381000" y="81280"/>
                      <a:pt x="384810" y="92710"/>
                      <a:pt x="387350" y="102870"/>
                    </a:cubicBezTo>
                    <a:cubicBezTo>
                      <a:pt x="389890" y="113030"/>
                      <a:pt x="391160" y="124460"/>
                      <a:pt x="389890" y="135890"/>
                    </a:cubicBezTo>
                    <a:cubicBezTo>
                      <a:pt x="388620" y="146050"/>
                      <a:pt x="386080" y="157480"/>
                      <a:pt x="381000" y="167640"/>
                    </a:cubicBezTo>
                    <a:cubicBezTo>
                      <a:pt x="375920" y="177800"/>
                      <a:pt x="369570" y="187960"/>
                      <a:pt x="361950" y="195580"/>
                    </a:cubicBezTo>
                    <a:cubicBezTo>
                      <a:pt x="354330" y="203200"/>
                      <a:pt x="345440" y="210820"/>
                      <a:pt x="335280" y="215900"/>
                    </a:cubicBezTo>
                    <a:cubicBezTo>
                      <a:pt x="326390" y="220980"/>
                      <a:pt x="314960" y="224790"/>
                      <a:pt x="304800" y="226060"/>
                    </a:cubicBezTo>
                    <a:cubicBezTo>
                      <a:pt x="294640" y="227330"/>
                      <a:pt x="281940" y="227330"/>
                      <a:pt x="271780" y="226060"/>
                    </a:cubicBezTo>
                    <a:cubicBezTo>
                      <a:pt x="260350" y="224790"/>
                      <a:pt x="250190" y="220980"/>
                      <a:pt x="240030" y="215900"/>
                    </a:cubicBezTo>
                    <a:cubicBezTo>
                      <a:pt x="229870" y="210820"/>
                      <a:pt x="220980" y="203200"/>
                      <a:pt x="213360" y="195580"/>
                    </a:cubicBezTo>
                    <a:cubicBezTo>
                      <a:pt x="205740" y="187960"/>
                      <a:pt x="200660" y="177800"/>
                      <a:pt x="195580" y="167640"/>
                    </a:cubicBezTo>
                    <a:cubicBezTo>
                      <a:pt x="191770" y="157480"/>
                      <a:pt x="187960" y="146050"/>
                      <a:pt x="186690" y="135890"/>
                    </a:cubicBezTo>
                    <a:cubicBezTo>
                      <a:pt x="185420" y="124460"/>
                      <a:pt x="185420" y="113030"/>
                      <a:pt x="187960" y="102870"/>
                    </a:cubicBezTo>
                    <a:cubicBezTo>
                      <a:pt x="190500" y="92710"/>
                      <a:pt x="195580" y="81280"/>
                      <a:pt x="200660" y="72390"/>
                    </a:cubicBezTo>
                    <a:cubicBezTo>
                      <a:pt x="207010" y="63500"/>
                      <a:pt x="213360" y="54610"/>
                      <a:pt x="222250" y="46990"/>
                    </a:cubicBezTo>
                    <a:cubicBezTo>
                      <a:pt x="229870" y="40640"/>
                      <a:pt x="240030" y="34290"/>
                      <a:pt x="250190" y="30480"/>
                    </a:cubicBezTo>
                    <a:cubicBezTo>
                      <a:pt x="260350" y="26670"/>
                      <a:pt x="271780" y="24130"/>
                      <a:pt x="281940" y="22860"/>
                    </a:cubicBezTo>
                    <a:cubicBezTo>
                      <a:pt x="293370" y="21590"/>
                      <a:pt x="304800" y="24130"/>
                      <a:pt x="314960" y="26670"/>
                    </a:cubicBezTo>
                    <a:cubicBezTo>
                      <a:pt x="325120" y="29210"/>
                      <a:pt x="336550" y="34290"/>
                      <a:pt x="345440" y="40640"/>
                    </a:cubicBezTo>
                    <a:cubicBezTo>
                      <a:pt x="354330" y="46990"/>
                      <a:pt x="363220" y="54610"/>
                      <a:pt x="369570" y="63500"/>
                    </a:cubicBezTo>
                    <a:cubicBezTo>
                      <a:pt x="375920" y="72390"/>
                      <a:pt x="381000" y="82550"/>
                      <a:pt x="384810" y="92710"/>
                    </a:cubicBezTo>
                    <a:cubicBezTo>
                      <a:pt x="388620" y="102870"/>
                      <a:pt x="389890" y="124460"/>
                      <a:pt x="389890" y="124460"/>
                    </a:cubicBezTo>
                    <a:cubicBezTo>
                      <a:pt x="389890" y="124460"/>
                      <a:pt x="392430" y="196850"/>
                      <a:pt x="378460" y="224790"/>
                    </a:cubicBezTo>
                    <a:cubicBezTo>
                      <a:pt x="364490" y="252730"/>
                      <a:pt x="330200" y="274320"/>
                      <a:pt x="303530" y="293370"/>
                    </a:cubicBezTo>
                    <a:cubicBezTo>
                      <a:pt x="276860" y="312420"/>
                      <a:pt x="251460" y="331470"/>
                      <a:pt x="219710" y="341630"/>
                    </a:cubicBezTo>
                    <a:cubicBezTo>
                      <a:pt x="185420" y="353060"/>
                      <a:pt x="138430" y="363220"/>
                      <a:pt x="104140" y="353060"/>
                    </a:cubicBezTo>
                    <a:cubicBezTo>
                      <a:pt x="71120" y="344170"/>
                      <a:pt x="31750" y="317500"/>
                      <a:pt x="16510" y="287020"/>
                    </a:cubicBezTo>
                    <a:cubicBezTo>
                      <a:pt x="0" y="254000"/>
                      <a:pt x="6350" y="198120"/>
                      <a:pt x="15240" y="161290"/>
                    </a:cubicBezTo>
                    <a:cubicBezTo>
                      <a:pt x="22860" y="130810"/>
                      <a:pt x="40640" y="105410"/>
                      <a:pt x="58420" y="81280"/>
                    </a:cubicBezTo>
                    <a:cubicBezTo>
                      <a:pt x="76200" y="58420"/>
                      <a:pt x="95250" y="33020"/>
                      <a:pt x="120650" y="20320"/>
                    </a:cubicBezTo>
                    <a:cubicBezTo>
                      <a:pt x="148590" y="6350"/>
                      <a:pt x="193040" y="0"/>
                      <a:pt x="223520" y="2540"/>
                    </a:cubicBezTo>
                    <a:cubicBezTo>
                      <a:pt x="250190" y="5080"/>
                      <a:pt x="276860" y="12700"/>
                      <a:pt x="294640" y="30480"/>
                    </a:cubicBezTo>
                    <a:cubicBezTo>
                      <a:pt x="314960" y="52070"/>
                      <a:pt x="336550" y="101600"/>
                      <a:pt x="331470" y="130810"/>
                    </a:cubicBezTo>
                    <a:cubicBezTo>
                      <a:pt x="326390" y="156210"/>
                      <a:pt x="289560" y="172720"/>
                      <a:pt x="273050" y="196850"/>
                    </a:cubicBezTo>
                    <a:cubicBezTo>
                      <a:pt x="256540" y="220980"/>
                      <a:pt x="246380" y="250190"/>
                      <a:pt x="233680" y="276860"/>
                    </a:cubicBezTo>
                    <a:cubicBezTo>
                      <a:pt x="222250" y="302260"/>
                      <a:pt x="210820" y="336550"/>
                      <a:pt x="201930" y="351790"/>
                    </a:cubicBezTo>
                    <a:cubicBezTo>
                      <a:pt x="196850" y="359410"/>
                      <a:pt x="194310" y="363220"/>
                      <a:pt x="189230" y="368300"/>
                    </a:cubicBezTo>
                    <a:cubicBezTo>
                      <a:pt x="184150" y="373380"/>
                      <a:pt x="179070" y="378460"/>
                      <a:pt x="172720" y="382270"/>
                    </a:cubicBezTo>
                    <a:cubicBezTo>
                      <a:pt x="166370" y="386080"/>
                      <a:pt x="160020" y="389890"/>
                      <a:pt x="153670" y="392430"/>
                    </a:cubicBezTo>
                    <a:cubicBezTo>
                      <a:pt x="147320" y="394970"/>
                      <a:pt x="139700" y="397510"/>
                      <a:pt x="132080" y="397510"/>
                    </a:cubicBezTo>
                    <a:cubicBezTo>
                      <a:pt x="124460" y="397510"/>
                      <a:pt x="118110" y="397510"/>
                      <a:pt x="110490" y="396240"/>
                    </a:cubicBezTo>
                    <a:cubicBezTo>
                      <a:pt x="104140" y="394970"/>
                      <a:pt x="96520" y="393700"/>
                      <a:pt x="90170" y="391160"/>
                    </a:cubicBezTo>
                    <a:cubicBezTo>
                      <a:pt x="83820" y="388620"/>
                      <a:pt x="77470" y="384810"/>
                      <a:pt x="71120" y="381000"/>
                    </a:cubicBezTo>
                    <a:cubicBezTo>
                      <a:pt x="66040" y="377190"/>
                      <a:pt x="60960" y="370840"/>
                      <a:pt x="55880" y="365760"/>
                    </a:cubicBezTo>
                    <a:cubicBezTo>
                      <a:pt x="50800" y="360680"/>
                      <a:pt x="46990" y="354330"/>
                      <a:pt x="43180" y="347980"/>
                    </a:cubicBezTo>
                    <a:cubicBezTo>
                      <a:pt x="40640" y="341630"/>
                      <a:pt x="38100" y="334010"/>
                      <a:pt x="36830" y="327660"/>
                    </a:cubicBezTo>
                    <a:cubicBezTo>
                      <a:pt x="35560" y="320040"/>
                      <a:pt x="34290" y="313690"/>
                      <a:pt x="34290" y="306070"/>
                    </a:cubicBezTo>
                    <a:cubicBezTo>
                      <a:pt x="34290" y="298450"/>
                      <a:pt x="34290" y="290830"/>
                      <a:pt x="36830" y="284480"/>
                    </a:cubicBezTo>
                    <a:cubicBezTo>
                      <a:pt x="39370" y="278130"/>
                      <a:pt x="41910" y="271780"/>
                      <a:pt x="45720" y="265430"/>
                    </a:cubicBezTo>
                    <a:cubicBezTo>
                      <a:pt x="49530" y="259080"/>
                      <a:pt x="52070" y="255270"/>
                      <a:pt x="57150" y="247650"/>
                    </a:cubicBezTo>
                    <a:cubicBezTo>
                      <a:pt x="68580" y="231140"/>
                      <a:pt x="92710" y="194310"/>
                      <a:pt x="111760" y="171450"/>
                    </a:cubicBezTo>
                    <a:cubicBezTo>
                      <a:pt x="129540" y="149860"/>
                      <a:pt x="144780" y="127000"/>
                      <a:pt x="168910" y="114300"/>
                    </a:cubicBezTo>
                    <a:cubicBezTo>
                      <a:pt x="195580" y="100330"/>
                      <a:pt x="241300" y="97790"/>
                      <a:pt x="266700" y="95250"/>
                    </a:cubicBezTo>
                    <a:cubicBezTo>
                      <a:pt x="283210" y="93980"/>
                      <a:pt x="295910" y="93980"/>
                      <a:pt x="307340" y="95250"/>
                    </a:cubicBezTo>
                    <a:cubicBezTo>
                      <a:pt x="314960" y="95250"/>
                      <a:pt x="320040" y="96520"/>
                      <a:pt x="326390" y="97790"/>
                    </a:cubicBezTo>
                    <a:cubicBezTo>
                      <a:pt x="332740" y="99060"/>
                      <a:pt x="339090" y="102870"/>
                      <a:pt x="344170" y="105410"/>
                    </a:cubicBezTo>
                    <a:cubicBezTo>
                      <a:pt x="349250" y="107950"/>
                      <a:pt x="354330" y="111760"/>
                      <a:pt x="359410" y="115570"/>
                    </a:cubicBezTo>
                    <a:cubicBezTo>
                      <a:pt x="364490" y="119380"/>
                      <a:pt x="369570" y="125730"/>
                      <a:pt x="373380" y="130810"/>
                    </a:cubicBezTo>
                    <a:cubicBezTo>
                      <a:pt x="377190" y="135890"/>
                      <a:pt x="379730" y="140970"/>
                      <a:pt x="382270" y="147320"/>
                    </a:cubicBezTo>
                    <a:cubicBezTo>
                      <a:pt x="384810" y="153670"/>
                      <a:pt x="386080" y="160020"/>
                      <a:pt x="386080" y="166370"/>
                    </a:cubicBezTo>
                    <a:cubicBezTo>
                      <a:pt x="386080" y="172720"/>
                      <a:pt x="386080" y="179070"/>
                      <a:pt x="386080" y="185420"/>
                    </a:cubicBezTo>
                    <a:cubicBezTo>
                      <a:pt x="386080" y="191770"/>
                      <a:pt x="384810" y="198120"/>
                      <a:pt x="382270" y="204470"/>
                    </a:cubicBezTo>
                    <a:cubicBezTo>
                      <a:pt x="379730" y="210820"/>
                      <a:pt x="377190" y="217170"/>
                      <a:pt x="373380" y="222250"/>
                    </a:cubicBezTo>
                    <a:cubicBezTo>
                      <a:pt x="369570" y="227330"/>
                      <a:pt x="364490" y="232410"/>
                      <a:pt x="359410" y="236220"/>
                    </a:cubicBezTo>
                    <a:cubicBezTo>
                      <a:pt x="354330" y="240030"/>
                      <a:pt x="349250" y="245110"/>
                      <a:pt x="344170" y="247650"/>
                    </a:cubicBezTo>
                    <a:cubicBezTo>
                      <a:pt x="339090" y="250190"/>
                      <a:pt x="332740" y="252730"/>
                      <a:pt x="326390" y="254000"/>
                    </a:cubicBezTo>
                    <a:cubicBezTo>
                      <a:pt x="320040" y="255270"/>
                      <a:pt x="307340" y="256540"/>
                      <a:pt x="307340" y="256540"/>
                    </a:cubicBezTo>
                  </a:path>
                </a:pathLst>
              </a:custGeom>
              <a:solidFill>
                <a:srgbClr val="F7B89C"/>
              </a:solidFill>
              <a:ln>
                <a:noFill/>
              </a:ln>
            </p:spPr>
          </p:sp>
        </p:grpSp>
        <p:grpSp>
          <p:nvGrpSpPr>
            <p:cNvPr name="Group 17" id="17"/>
            <p:cNvGrpSpPr/>
            <p:nvPr/>
          </p:nvGrpSpPr>
          <p:grpSpPr>
            <a:xfrm rot="0">
              <a:off x="1827120" y="3356978"/>
              <a:ext cx="767080" cy="285750"/>
              <a:chOff x="0" y="0"/>
              <a:chExt cx="767080" cy="285750"/>
            </a:xfrm>
          </p:grpSpPr>
          <p:sp>
            <p:nvSpPr>
              <p:cNvPr name="Freeform 18" id="18"/>
              <p:cNvSpPr/>
              <p:nvPr/>
            </p:nvSpPr>
            <p:spPr>
              <a:xfrm flipH="false" flipV="false" rot="0">
                <a:off x="50800" y="49530"/>
                <a:ext cx="666750" cy="187960"/>
              </a:xfrm>
              <a:custGeom>
                <a:avLst/>
                <a:gdLst/>
                <a:ahLst/>
                <a:cxnLst/>
                <a:rect r="r" b="b" t="t" l="l"/>
                <a:pathLst>
                  <a:path h="187960" w="666750">
                    <a:moveTo>
                      <a:pt x="43180" y="44450"/>
                    </a:moveTo>
                    <a:cubicBezTo>
                      <a:pt x="72390" y="64770"/>
                      <a:pt x="87630" y="71120"/>
                      <a:pt x="97790" y="77470"/>
                    </a:cubicBezTo>
                    <a:cubicBezTo>
                      <a:pt x="106680" y="82550"/>
                      <a:pt x="113030" y="88900"/>
                      <a:pt x="121920" y="93980"/>
                    </a:cubicBezTo>
                    <a:cubicBezTo>
                      <a:pt x="132080" y="99060"/>
                      <a:pt x="144780" y="101600"/>
                      <a:pt x="154940" y="105410"/>
                    </a:cubicBezTo>
                    <a:cubicBezTo>
                      <a:pt x="163830" y="109220"/>
                      <a:pt x="172720" y="111760"/>
                      <a:pt x="181610" y="114300"/>
                    </a:cubicBezTo>
                    <a:cubicBezTo>
                      <a:pt x="190500" y="116840"/>
                      <a:pt x="200660" y="119380"/>
                      <a:pt x="209550" y="120650"/>
                    </a:cubicBezTo>
                    <a:cubicBezTo>
                      <a:pt x="218440" y="121920"/>
                      <a:pt x="228600" y="120650"/>
                      <a:pt x="237490" y="120650"/>
                    </a:cubicBezTo>
                    <a:cubicBezTo>
                      <a:pt x="247650" y="120650"/>
                      <a:pt x="257810" y="120650"/>
                      <a:pt x="267970" y="120650"/>
                    </a:cubicBezTo>
                    <a:cubicBezTo>
                      <a:pt x="278130" y="120650"/>
                      <a:pt x="288290" y="119380"/>
                      <a:pt x="298450" y="119380"/>
                    </a:cubicBezTo>
                    <a:cubicBezTo>
                      <a:pt x="308610" y="119380"/>
                      <a:pt x="318770" y="119380"/>
                      <a:pt x="328930" y="119380"/>
                    </a:cubicBezTo>
                    <a:cubicBezTo>
                      <a:pt x="339090" y="119380"/>
                      <a:pt x="351790" y="119380"/>
                      <a:pt x="361950" y="119380"/>
                    </a:cubicBezTo>
                    <a:cubicBezTo>
                      <a:pt x="372110" y="119380"/>
                      <a:pt x="381000" y="119380"/>
                      <a:pt x="391160" y="119380"/>
                    </a:cubicBezTo>
                    <a:cubicBezTo>
                      <a:pt x="401320" y="119380"/>
                      <a:pt x="410210" y="118110"/>
                      <a:pt x="420370" y="118110"/>
                    </a:cubicBezTo>
                    <a:cubicBezTo>
                      <a:pt x="430530" y="118110"/>
                      <a:pt x="441960" y="118110"/>
                      <a:pt x="452120" y="118110"/>
                    </a:cubicBezTo>
                    <a:cubicBezTo>
                      <a:pt x="461010" y="118110"/>
                      <a:pt x="469900" y="121920"/>
                      <a:pt x="478790" y="119380"/>
                    </a:cubicBezTo>
                    <a:cubicBezTo>
                      <a:pt x="488950" y="116840"/>
                      <a:pt x="497840" y="109220"/>
                      <a:pt x="506730" y="101600"/>
                    </a:cubicBezTo>
                    <a:cubicBezTo>
                      <a:pt x="515620" y="93980"/>
                      <a:pt x="523240" y="85090"/>
                      <a:pt x="532130" y="76200"/>
                    </a:cubicBezTo>
                    <a:cubicBezTo>
                      <a:pt x="539750" y="68580"/>
                      <a:pt x="548640" y="59690"/>
                      <a:pt x="556260" y="52070"/>
                    </a:cubicBezTo>
                    <a:cubicBezTo>
                      <a:pt x="563880" y="44450"/>
                      <a:pt x="571500" y="38100"/>
                      <a:pt x="580390" y="30480"/>
                    </a:cubicBezTo>
                    <a:cubicBezTo>
                      <a:pt x="590550" y="22860"/>
                      <a:pt x="604520" y="10160"/>
                      <a:pt x="612140" y="6350"/>
                    </a:cubicBezTo>
                    <a:cubicBezTo>
                      <a:pt x="615950" y="3810"/>
                      <a:pt x="618490" y="3810"/>
                      <a:pt x="622300" y="2540"/>
                    </a:cubicBezTo>
                    <a:cubicBezTo>
                      <a:pt x="626110" y="1270"/>
                      <a:pt x="629920" y="1270"/>
                      <a:pt x="633730" y="1270"/>
                    </a:cubicBezTo>
                    <a:cubicBezTo>
                      <a:pt x="637540" y="1270"/>
                      <a:pt x="640080" y="1270"/>
                      <a:pt x="643890" y="2540"/>
                    </a:cubicBezTo>
                    <a:cubicBezTo>
                      <a:pt x="647700" y="3810"/>
                      <a:pt x="651510" y="6350"/>
                      <a:pt x="654050" y="8890"/>
                    </a:cubicBezTo>
                    <a:cubicBezTo>
                      <a:pt x="656590" y="11430"/>
                      <a:pt x="659130" y="13970"/>
                      <a:pt x="660400" y="16510"/>
                    </a:cubicBezTo>
                    <a:cubicBezTo>
                      <a:pt x="662940" y="20320"/>
                      <a:pt x="664210" y="24130"/>
                      <a:pt x="665480" y="27940"/>
                    </a:cubicBezTo>
                    <a:cubicBezTo>
                      <a:pt x="666750" y="31750"/>
                      <a:pt x="665480" y="34290"/>
                      <a:pt x="665480" y="38100"/>
                    </a:cubicBezTo>
                    <a:cubicBezTo>
                      <a:pt x="665480" y="41910"/>
                      <a:pt x="664210" y="45720"/>
                      <a:pt x="662940" y="49530"/>
                    </a:cubicBezTo>
                    <a:cubicBezTo>
                      <a:pt x="661670" y="53340"/>
                      <a:pt x="659130" y="55880"/>
                      <a:pt x="656590" y="58420"/>
                    </a:cubicBezTo>
                    <a:cubicBezTo>
                      <a:pt x="654050" y="60960"/>
                      <a:pt x="651510" y="63500"/>
                      <a:pt x="647700" y="64770"/>
                    </a:cubicBezTo>
                    <a:cubicBezTo>
                      <a:pt x="645160" y="66040"/>
                      <a:pt x="641350" y="67310"/>
                      <a:pt x="637540" y="68580"/>
                    </a:cubicBezTo>
                    <a:cubicBezTo>
                      <a:pt x="633730" y="69850"/>
                      <a:pt x="629920" y="68580"/>
                      <a:pt x="626110" y="68580"/>
                    </a:cubicBezTo>
                    <a:cubicBezTo>
                      <a:pt x="622300" y="68580"/>
                      <a:pt x="618490" y="67310"/>
                      <a:pt x="615950" y="66040"/>
                    </a:cubicBezTo>
                    <a:cubicBezTo>
                      <a:pt x="612140" y="64770"/>
                      <a:pt x="609600" y="60960"/>
                      <a:pt x="607060" y="58420"/>
                    </a:cubicBezTo>
                    <a:cubicBezTo>
                      <a:pt x="604520" y="55880"/>
                      <a:pt x="601980" y="53340"/>
                      <a:pt x="600710" y="49530"/>
                    </a:cubicBezTo>
                    <a:cubicBezTo>
                      <a:pt x="599440" y="46990"/>
                      <a:pt x="598170" y="43180"/>
                      <a:pt x="598170" y="39370"/>
                    </a:cubicBezTo>
                    <a:cubicBezTo>
                      <a:pt x="598170" y="35560"/>
                      <a:pt x="596900" y="31750"/>
                      <a:pt x="598170" y="27940"/>
                    </a:cubicBezTo>
                    <a:cubicBezTo>
                      <a:pt x="599440" y="24130"/>
                      <a:pt x="600710" y="20320"/>
                      <a:pt x="601980" y="17780"/>
                    </a:cubicBezTo>
                    <a:cubicBezTo>
                      <a:pt x="604520" y="13970"/>
                      <a:pt x="607060" y="11430"/>
                      <a:pt x="609600" y="8890"/>
                    </a:cubicBezTo>
                    <a:cubicBezTo>
                      <a:pt x="612140" y="6350"/>
                      <a:pt x="614680" y="5080"/>
                      <a:pt x="618490" y="3810"/>
                    </a:cubicBezTo>
                    <a:cubicBezTo>
                      <a:pt x="622300" y="2540"/>
                      <a:pt x="626110" y="1270"/>
                      <a:pt x="629920" y="1270"/>
                    </a:cubicBezTo>
                    <a:cubicBezTo>
                      <a:pt x="633730" y="1270"/>
                      <a:pt x="636270" y="0"/>
                      <a:pt x="640080" y="1270"/>
                    </a:cubicBezTo>
                    <a:cubicBezTo>
                      <a:pt x="643890" y="2540"/>
                      <a:pt x="647700" y="3810"/>
                      <a:pt x="650240" y="6350"/>
                    </a:cubicBezTo>
                    <a:cubicBezTo>
                      <a:pt x="654050" y="8890"/>
                      <a:pt x="656590" y="11430"/>
                      <a:pt x="659130" y="13970"/>
                    </a:cubicBezTo>
                    <a:cubicBezTo>
                      <a:pt x="661670" y="16510"/>
                      <a:pt x="662940" y="20320"/>
                      <a:pt x="664210" y="24130"/>
                    </a:cubicBezTo>
                    <a:cubicBezTo>
                      <a:pt x="665480" y="27940"/>
                      <a:pt x="665480" y="30480"/>
                      <a:pt x="665480" y="34290"/>
                    </a:cubicBezTo>
                    <a:cubicBezTo>
                      <a:pt x="665480" y="38100"/>
                      <a:pt x="665480" y="41910"/>
                      <a:pt x="664210" y="45720"/>
                    </a:cubicBezTo>
                    <a:cubicBezTo>
                      <a:pt x="662940" y="49530"/>
                      <a:pt x="661670" y="53340"/>
                      <a:pt x="659130" y="55880"/>
                    </a:cubicBezTo>
                    <a:cubicBezTo>
                      <a:pt x="656590" y="58420"/>
                      <a:pt x="651510" y="63500"/>
                      <a:pt x="651510" y="63500"/>
                    </a:cubicBezTo>
                    <a:cubicBezTo>
                      <a:pt x="651510" y="63500"/>
                      <a:pt x="623570" y="78740"/>
                      <a:pt x="613410" y="87630"/>
                    </a:cubicBezTo>
                    <a:cubicBezTo>
                      <a:pt x="604520" y="95250"/>
                      <a:pt x="599440" y="106680"/>
                      <a:pt x="591820" y="114300"/>
                    </a:cubicBezTo>
                    <a:cubicBezTo>
                      <a:pt x="585470" y="121920"/>
                      <a:pt x="579120" y="128270"/>
                      <a:pt x="571500" y="134620"/>
                    </a:cubicBezTo>
                    <a:cubicBezTo>
                      <a:pt x="563880" y="142240"/>
                      <a:pt x="556260" y="149860"/>
                      <a:pt x="547370" y="156210"/>
                    </a:cubicBezTo>
                    <a:cubicBezTo>
                      <a:pt x="537210" y="162560"/>
                      <a:pt x="524510" y="168910"/>
                      <a:pt x="513080" y="173990"/>
                    </a:cubicBezTo>
                    <a:cubicBezTo>
                      <a:pt x="502920" y="179070"/>
                      <a:pt x="494030" y="182880"/>
                      <a:pt x="483870" y="185420"/>
                    </a:cubicBezTo>
                    <a:cubicBezTo>
                      <a:pt x="473710" y="187960"/>
                      <a:pt x="462280" y="185420"/>
                      <a:pt x="452120" y="185420"/>
                    </a:cubicBezTo>
                    <a:cubicBezTo>
                      <a:pt x="441960" y="185420"/>
                      <a:pt x="430530" y="185420"/>
                      <a:pt x="420370" y="185420"/>
                    </a:cubicBezTo>
                    <a:cubicBezTo>
                      <a:pt x="410210" y="185420"/>
                      <a:pt x="401320" y="185420"/>
                      <a:pt x="391160" y="185420"/>
                    </a:cubicBezTo>
                    <a:cubicBezTo>
                      <a:pt x="381000" y="185420"/>
                      <a:pt x="372110" y="185420"/>
                      <a:pt x="361950" y="185420"/>
                    </a:cubicBezTo>
                    <a:cubicBezTo>
                      <a:pt x="353060" y="185420"/>
                      <a:pt x="342900" y="185420"/>
                      <a:pt x="334010" y="185420"/>
                    </a:cubicBezTo>
                    <a:cubicBezTo>
                      <a:pt x="323850" y="185420"/>
                      <a:pt x="313690" y="185420"/>
                      <a:pt x="304800" y="185420"/>
                    </a:cubicBezTo>
                    <a:cubicBezTo>
                      <a:pt x="295910" y="185420"/>
                      <a:pt x="288290" y="184150"/>
                      <a:pt x="279400" y="184150"/>
                    </a:cubicBezTo>
                    <a:cubicBezTo>
                      <a:pt x="270510" y="184150"/>
                      <a:pt x="259080" y="184150"/>
                      <a:pt x="250190" y="184150"/>
                    </a:cubicBezTo>
                    <a:cubicBezTo>
                      <a:pt x="241300" y="184150"/>
                      <a:pt x="232410" y="182880"/>
                      <a:pt x="223520" y="182880"/>
                    </a:cubicBezTo>
                    <a:cubicBezTo>
                      <a:pt x="214630" y="182880"/>
                      <a:pt x="204470" y="182880"/>
                      <a:pt x="194310" y="181610"/>
                    </a:cubicBezTo>
                    <a:cubicBezTo>
                      <a:pt x="184150" y="180340"/>
                      <a:pt x="173990" y="175260"/>
                      <a:pt x="165100" y="172720"/>
                    </a:cubicBezTo>
                    <a:cubicBezTo>
                      <a:pt x="156210" y="170180"/>
                      <a:pt x="148590" y="168910"/>
                      <a:pt x="140970" y="165100"/>
                    </a:cubicBezTo>
                    <a:cubicBezTo>
                      <a:pt x="132080" y="161290"/>
                      <a:pt x="125730" y="153670"/>
                      <a:pt x="116840" y="149860"/>
                    </a:cubicBezTo>
                    <a:cubicBezTo>
                      <a:pt x="107950" y="146050"/>
                      <a:pt x="96520" y="144780"/>
                      <a:pt x="87630" y="139700"/>
                    </a:cubicBezTo>
                    <a:cubicBezTo>
                      <a:pt x="77470" y="134620"/>
                      <a:pt x="68580" y="125730"/>
                      <a:pt x="59690" y="119380"/>
                    </a:cubicBezTo>
                    <a:cubicBezTo>
                      <a:pt x="50800" y="113030"/>
                      <a:pt x="40640" y="107950"/>
                      <a:pt x="31750" y="102870"/>
                    </a:cubicBezTo>
                    <a:cubicBezTo>
                      <a:pt x="24130" y="97790"/>
                      <a:pt x="15240" y="92710"/>
                      <a:pt x="11430" y="88900"/>
                    </a:cubicBezTo>
                    <a:cubicBezTo>
                      <a:pt x="8890" y="86360"/>
                      <a:pt x="8890" y="85090"/>
                      <a:pt x="7620" y="83820"/>
                    </a:cubicBezTo>
                    <a:cubicBezTo>
                      <a:pt x="6350" y="82550"/>
                      <a:pt x="5080" y="80010"/>
                      <a:pt x="3810" y="78740"/>
                    </a:cubicBezTo>
                    <a:cubicBezTo>
                      <a:pt x="2540" y="76200"/>
                      <a:pt x="2540" y="74930"/>
                      <a:pt x="1270" y="72390"/>
                    </a:cubicBezTo>
                    <a:cubicBezTo>
                      <a:pt x="1270" y="69850"/>
                      <a:pt x="0" y="68580"/>
                      <a:pt x="0" y="66040"/>
                    </a:cubicBezTo>
                    <a:cubicBezTo>
                      <a:pt x="0" y="63500"/>
                      <a:pt x="0" y="62230"/>
                      <a:pt x="1270" y="59690"/>
                    </a:cubicBezTo>
                    <a:cubicBezTo>
                      <a:pt x="1270" y="58420"/>
                      <a:pt x="2540" y="55880"/>
                      <a:pt x="3810" y="54610"/>
                    </a:cubicBezTo>
                    <a:cubicBezTo>
                      <a:pt x="5080" y="52070"/>
                      <a:pt x="6350" y="49530"/>
                      <a:pt x="7620" y="48260"/>
                    </a:cubicBezTo>
                    <a:cubicBezTo>
                      <a:pt x="8890" y="46990"/>
                      <a:pt x="11430" y="45720"/>
                      <a:pt x="12700" y="44450"/>
                    </a:cubicBezTo>
                    <a:cubicBezTo>
                      <a:pt x="13970" y="43180"/>
                      <a:pt x="16510" y="43180"/>
                      <a:pt x="17780" y="41910"/>
                    </a:cubicBezTo>
                    <a:cubicBezTo>
                      <a:pt x="20320" y="40640"/>
                      <a:pt x="21590" y="39370"/>
                      <a:pt x="24130" y="39370"/>
                    </a:cubicBezTo>
                    <a:cubicBezTo>
                      <a:pt x="26670" y="39370"/>
                      <a:pt x="27940" y="39370"/>
                      <a:pt x="30480" y="39370"/>
                    </a:cubicBezTo>
                    <a:cubicBezTo>
                      <a:pt x="33020" y="39370"/>
                      <a:pt x="34290" y="40640"/>
                      <a:pt x="36830" y="41910"/>
                    </a:cubicBezTo>
                    <a:cubicBezTo>
                      <a:pt x="39370" y="43180"/>
                      <a:pt x="43180" y="44450"/>
                      <a:pt x="43180" y="44450"/>
                    </a:cubicBezTo>
                  </a:path>
                </a:pathLst>
              </a:custGeom>
              <a:solidFill>
                <a:srgbClr val="58332F"/>
              </a:solidFill>
              <a:ln>
                <a:noFill/>
              </a:ln>
            </p:spPr>
          </p:sp>
        </p:grpSp>
      </p:grpSp>
      <p:sp>
        <p:nvSpPr>
          <p:cNvPr name="Freeform 19" id="19"/>
          <p:cNvSpPr/>
          <p:nvPr/>
        </p:nvSpPr>
        <p:spPr>
          <a:xfrm flipH="false" flipV="false" rot="-2700000">
            <a:off x="4642039" y="4535058"/>
            <a:ext cx="661649" cy="661649"/>
          </a:xfrm>
          <a:custGeom>
            <a:avLst/>
            <a:gdLst/>
            <a:ahLst/>
            <a:cxnLst/>
            <a:rect r="r" b="b" t="t" l="l"/>
            <a:pathLst>
              <a:path h="661649" w="661649">
                <a:moveTo>
                  <a:pt x="0" y="0"/>
                </a:moveTo>
                <a:lnTo>
                  <a:pt x="661650" y="0"/>
                </a:lnTo>
                <a:lnTo>
                  <a:pt x="661650" y="661649"/>
                </a:lnTo>
                <a:lnTo>
                  <a:pt x="0" y="66164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43.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258238" y="5143500"/>
            <a:ext cx="6403851" cy="4266566"/>
          </a:xfrm>
          <a:custGeom>
            <a:avLst/>
            <a:gdLst/>
            <a:ahLst/>
            <a:cxnLst/>
            <a:rect r="r" b="b" t="t" l="l"/>
            <a:pathLst>
              <a:path h="4266566" w="6403851">
                <a:moveTo>
                  <a:pt x="0" y="0"/>
                </a:moveTo>
                <a:lnTo>
                  <a:pt x="6403851" y="0"/>
                </a:lnTo>
                <a:lnTo>
                  <a:pt x="6403851" y="4266566"/>
                </a:lnTo>
                <a:lnTo>
                  <a:pt x="0" y="4266566"/>
                </a:lnTo>
                <a:lnTo>
                  <a:pt x="0" y="0"/>
                </a:lnTo>
                <a:close/>
              </a:path>
            </a:pathLst>
          </a:custGeom>
          <a:blipFill>
            <a:blip r:embed="rId3"/>
            <a:stretch>
              <a:fillRect l="0" t="0" r="0" b="0"/>
            </a:stretch>
          </a:blipFill>
        </p:spPr>
      </p:sp>
      <p:sp>
        <p:nvSpPr>
          <p:cNvPr name="Freeform 4" id="4"/>
          <p:cNvSpPr/>
          <p:nvPr/>
        </p:nvSpPr>
        <p:spPr>
          <a:xfrm flipH="false" flipV="false" rot="0">
            <a:off x="10625911" y="5143500"/>
            <a:ext cx="6403851" cy="4266566"/>
          </a:xfrm>
          <a:custGeom>
            <a:avLst/>
            <a:gdLst/>
            <a:ahLst/>
            <a:cxnLst/>
            <a:rect r="r" b="b" t="t" l="l"/>
            <a:pathLst>
              <a:path h="4266566" w="6403851">
                <a:moveTo>
                  <a:pt x="0" y="0"/>
                </a:moveTo>
                <a:lnTo>
                  <a:pt x="6403851" y="0"/>
                </a:lnTo>
                <a:lnTo>
                  <a:pt x="6403851" y="4266566"/>
                </a:lnTo>
                <a:lnTo>
                  <a:pt x="0" y="4266566"/>
                </a:lnTo>
                <a:lnTo>
                  <a:pt x="0" y="0"/>
                </a:lnTo>
                <a:close/>
              </a:path>
            </a:pathLst>
          </a:custGeom>
          <a:blipFill>
            <a:blip r:embed="rId4"/>
            <a:stretch>
              <a:fillRect l="0" t="0" r="0" b="0"/>
            </a:stretch>
          </a:blipFill>
        </p:spPr>
      </p:sp>
      <p:sp>
        <p:nvSpPr>
          <p:cNvPr name="TextBox 5" id="5"/>
          <p:cNvSpPr txBox="true"/>
          <p:nvPr/>
        </p:nvSpPr>
        <p:spPr>
          <a:xfrm rot="0">
            <a:off x="4460164" y="2308425"/>
            <a:ext cx="9367673"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Activity: Soccer</a:t>
            </a:r>
          </a:p>
          <a:p>
            <a:pPr algn="ctr">
              <a:lnSpc>
                <a:spcPts val="9162"/>
              </a:lnSpc>
            </a:pPr>
            <a:r>
              <a:rPr lang="en-US" sz="6544">
                <a:solidFill>
                  <a:srgbClr val="000000"/>
                </a:solidFill>
                <a:latin typeface="Canva Student Font"/>
              </a:rPr>
              <a:t>Where should you play?</a:t>
            </a:r>
          </a:p>
        </p:txBody>
      </p:sp>
      <p:sp>
        <p:nvSpPr>
          <p:cNvPr name="TextBox 6" id="6"/>
          <p:cNvSpPr txBox="true"/>
          <p:nvPr/>
        </p:nvSpPr>
        <p:spPr>
          <a:xfrm rot="0">
            <a:off x="17655753" y="9522023"/>
            <a:ext cx="51167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43</a:t>
            </a:r>
          </a:p>
        </p:txBody>
      </p:sp>
    </p:spTree>
  </p:cSld>
  <p:clrMapOvr>
    <a:masterClrMapping/>
  </p:clrMapOvr>
</p:sld>
</file>

<file path=ppt/slides/slide44.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028700" y="5143500"/>
            <a:ext cx="7315200" cy="4114800"/>
          </a:xfrm>
          <a:custGeom>
            <a:avLst/>
            <a:gdLst/>
            <a:ahLst/>
            <a:cxnLst/>
            <a:rect r="r" b="b" t="t" l="l"/>
            <a:pathLst>
              <a:path h="4114800" w="7315200">
                <a:moveTo>
                  <a:pt x="0" y="0"/>
                </a:moveTo>
                <a:lnTo>
                  <a:pt x="7315200" y="0"/>
                </a:lnTo>
                <a:lnTo>
                  <a:pt x="7315200" y="4114800"/>
                </a:lnTo>
                <a:lnTo>
                  <a:pt x="0" y="4114800"/>
                </a:lnTo>
                <a:lnTo>
                  <a:pt x="0" y="0"/>
                </a:lnTo>
                <a:close/>
              </a:path>
            </a:pathLst>
          </a:custGeom>
          <a:blipFill>
            <a:blip r:embed="rId3"/>
            <a:stretch>
              <a:fillRect l="0" t="0" r="0" b="0"/>
            </a:stretch>
          </a:blipFill>
        </p:spPr>
      </p:sp>
      <p:sp>
        <p:nvSpPr>
          <p:cNvPr name="Freeform 4" id="4"/>
          <p:cNvSpPr/>
          <p:nvPr/>
        </p:nvSpPr>
        <p:spPr>
          <a:xfrm flipH="false" flipV="false" rot="0">
            <a:off x="10627510" y="5172735"/>
            <a:ext cx="6088301" cy="4056330"/>
          </a:xfrm>
          <a:custGeom>
            <a:avLst/>
            <a:gdLst/>
            <a:ahLst/>
            <a:cxnLst/>
            <a:rect r="r" b="b" t="t" l="l"/>
            <a:pathLst>
              <a:path h="4056330" w="6088301">
                <a:moveTo>
                  <a:pt x="0" y="0"/>
                </a:moveTo>
                <a:lnTo>
                  <a:pt x="6088301" y="0"/>
                </a:lnTo>
                <a:lnTo>
                  <a:pt x="6088301" y="4056330"/>
                </a:lnTo>
                <a:lnTo>
                  <a:pt x="0" y="4056330"/>
                </a:lnTo>
                <a:lnTo>
                  <a:pt x="0" y="0"/>
                </a:lnTo>
                <a:close/>
              </a:path>
            </a:pathLst>
          </a:custGeom>
          <a:blipFill>
            <a:blip r:embed="rId4"/>
            <a:stretch>
              <a:fillRect l="0" t="0" r="0" b="0"/>
            </a:stretch>
          </a:blipFill>
        </p:spPr>
      </p:sp>
      <p:sp>
        <p:nvSpPr>
          <p:cNvPr name="TextBox 5" id="5"/>
          <p:cNvSpPr txBox="true"/>
          <p:nvPr/>
        </p:nvSpPr>
        <p:spPr>
          <a:xfrm rot="0">
            <a:off x="4460164" y="2308425"/>
            <a:ext cx="9367673"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Activity: Swinging</a:t>
            </a:r>
          </a:p>
          <a:p>
            <a:pPr algn="ctr">
              <a:lnSpc>
                <a:spcPts val="9162"/>
              </a:lnSpc>
            </a:pPr>
            <a:r>
              <a:rPr lang="en-US" sz="6544">
                <a:solidFill>
                  <a:srgbClr val="000000"/>
                </a:solidFill>
                <a:latin typeface="Canva Student Font"/>
              </a:rPr>
              <a:t>Where should you play?</a:t>
            </a:r>
          </a:p>
        </p:txBody>
      </p:sp>
      <p:sp>
        <p:nvSpPr>
          <p:cNvPr name="TextBox 6" id="6"/>
          <p:cNvSpPr txBox="true"/>
          <p:nvPr/>
        </p:nvSpPr>
        <p:spPr>
          <a:xfrm rot="0">
            <a:off x="17650358" y="9522023"/>
            <a:ext cx="52246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44</a:t>
            </a:r>
          </a:p>
        </p:txBody>
      </p:sp>
    </p:spTree>
  </p:cSld>
  <p:clrMapOvr>
    <a:masterClrMapping/>
  </p:clrMapOvr>
</p:sld>
</file>

<file path=ppt/slides/slide45.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400833" y="5172735"/>
            <a:ext cx="6118662" cy="4114800"/>
          </a:xfrm>
          <a:custGeom>
            <a:avLst/>
            <a:gdLst/>
            <a:ahLst/>
            <a:cxnLst/>
            <a:rect r="r" b="b" t="t" l="l"/>
            <a:pathLst>
              <a:path h="4114800" w="6118662">
                <a:moveTo>
                  <a:pt x="0" y="0"/>
                </a:moveTo>
                <a:lnTo>
                  <a:pt x="6118662" y="0"/>
                </a:lnTo>
                <a:lnTo>
                  <a:pt x="6118662" y="4114800"/>
                </a:lnTo>
                <a:lnTo>
                  <a:pt x="0" y="4114800"/>
                </a:lnTo>
                <a:lnTo>
                  <a:pt x="0" y="0"/>
                </a:lnTo>
                <a:close/>
              </a:path>
            </a:pathLst>
          </a:custGeom>
          <a:blipFill>
            <a:blip r:embed="rId3"/>
            <a:stretch>
              <a:fillRect l="0" t="0" r="0" b="0"/>
            </a:stretch>
          </a:blipFill>
        </p:spPr>
      </p:sp>
      <p:sp>
        <p:nvSpPr>
          <p:cNvPr name="Freeform 4" id="4"/>
          <p:cNvSpPr/>
          <p:nvPr/>
        </p:nvSpPr>
        <p:spPr>
          <a:xfrm flipH="false" flipV="false" rot="0">
            <a:off x="10408953" y="5143500"/>
            <a:ext cx="6837766" cy="4085565"/>
          </a:xfrm>
          <a:custGeom>
            <a:avLst/>
            <a:gdLst/>
            <a:ahLst/>
            <a:cxnLst/>
            <a:rect r="r" b="b" t="t" l="l"/>
            <a:pathLst>
              <a:path h="4085565" w="6837766">
                <a:moveTo>
                  <a:pt x="0" y="0"/>
                </a:moveTo>
                <a:lnTo>
                  <a:pt x="6837766" y="0"/>
                </a:lnTo>
                <a:lnTo>
                  <a:pt x="6837766" y="4085565"/>
                </a:lnTo>
                <a:lnTo>
                  <a:pt x="0" y="4085565"/>
                </a:lnTo>
                <a:lnTo>
                  <a:pt x="0" y="0"/>
                </a:lnTo>
                <a:close/>
              </a:path>
            </a:pathLst>
          </a:custGeom>
          <a:blipFill>
            <a:blip r:embed="rId4"/>
            <a:stretch>
              <a:fillRect l="0" t="0" r="0" b="0"/>
            </a:stretch>
          </a:blipFill>
        </p:spPr>
      </p:sp>
      <p:sp>
        <p:nvSpPr>
          <p:cNvPr name="TextBox 5" id="5"/>
          <p:cNvSpPr txBox="true"/>
          <p:nvPr/>
        </p:nvSpPr>
        <p:spPr>
          <a:xfrm rot="0">
            <a:off x="4460164" y="2308425"/>
            <a:ext cx="9367673"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Activity: Tips</a:t>
            </a:r>
          </a:p>
          <a:p>
            <a:pPr algn="ctr">
              <a:lnSpc>
                <a:spcPts val="9162"/>
              </a:lnSpc>
            </a:pPr>
            <a:r>
              <a:rPr lang="en-US" sz="6544">
                <a:solidFill>
                  <a:srgbClr val="000000"/>
                </a:solidFill>
                <a:latin typeface="Canva Student Font"/>
              </a:rPr>
              <a:t>Where should you play?</a:t>
            </a:r>
          </a:p>
        </p:txBody>
      </p:sp>
      <p:sp>
        <p:nvSpPr>
          <p:cNvPr name="TextBox 6" id="6"/>
          <p:cNvSpPr txBox="true"/>
          <p:nvPr/>
        </p:nvSpPr>
        <p:spPr>
          <a:xfrm rot="0">
            <a:off x="17653409" y="9522023"/>
            <a:ext cx="51635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45</a:t>
            </a:r>
          </a:p>
        </p:txBody>
      </p:sp>
    </p:spTree>
  </p:cSld>
  <p:clrMapOvr>
    <a:masterClrMapping/>
  </p:clrMapOvr>
</p:sld>
</file>

<file path=ppt/slides/slide46.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0307691" y="2184314"/>
            <a:ext cx="1445444" cy="1335065"/>
          </a:xfrm>
          <a:custGeom>
            <a:avLst/>
            <a:gdLst/>
            <a:ahLst/>
            <a:cxnLst/>
            <a:rect r="r" b="b" t="t" l="l"/>
            <a:pathLst>
              <a:path h="1335065" w="1445444">
                <a:moveTo>
                  <a:pt x="0" y="0"/>
                </a:moveTo>
                <a:lnTo>
                  <a:pt x="1445445" y="0"/>
                </a:lnTo>
                <a:lnTo>
                  <a:pt x="1445445" y="1335065"/>
                </a:lnTo>
                <a:lnTo>
                  <a:pt x="0" y="133506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0212441" y="4267333"/>
            <a:ext cx="760697" cy="1538173"/>
          </a:xfrm>
          <a:custGeom>
            <a:avLst/>
            <a:gdLst/>
            <a:ahLst/>
            <a:cxnLst/>
            <a:rect r="r" b="b" t="t" l="l"/>
            <a:pathLst>
              <a:path h="1538173" w="760697">
                <a:moveTo>
                  <a:pt x="0" y="0"/>
                </a:moveTo>
                <a:lnTo>
                  <a:pt x="760697" y="0"/>
                </a:lnTo>
                <a:lnTo>
                  <a:pt x="760697" y="1538174"/>
                </a:lnTo>
                <a:lnTo>
                  <a:pt x="0" y="153817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10871995" y="6405274"/>
            <a:ext cx="1345201" cy="1345201"/>
          </a:xfrm>
          <a:custGeom>
            <a:avLst/>
            <a:gdLst/>
            <a:ahLst/>
            <a:cxnLst/>
            <a:rect r="r" b="b" t="t" l="l"/>
            <a:pathLst>
              <a:path h="1345201" w="1345201">
                <a:moveTo>
                  <a:pt x="0" y="0"/>
                </a:moveTo>
                <a:lnTo>
                  <a:pt x="1345201" y="0"/>
                </a:lnTo>
                <a:lnTo>
                  <a:pt x="1345201" y="1345201"/>
                </a:lnTo>
                <a:lnTo>
                  <a:pt x="0" y="1345201"/>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6" id="6"/>
          <p:cNvSpPr txBox="true"/>
          <p:nvPr/>
        </p:nvSpPr>
        <p:spPr>
          <a:xfrm rot="0">
            <a:off x="6832804" y="1869494"/>
            <a:ext cx="3540398" cy="7976061"/>
          </a:xfrm>
          <a:prstGeom prst="rect">
            <a:avLst/>
          </a:prstGeom>
        </p:spPr>
        <p:txBody>
          <a:bodyPr anchor="t" rtlCol="false" tIns="0" lIns="0" bIns="0" rIns="0">
            <a:spAutoFit/>
          </a:bodyPr>
          <a:lstStyle/>
          <a:p>
            <a:pPr>
              <a:lnSpc>
                <a:spcPts val="16089"/>
              </a:lnSpc>
            </a:pPr>
            <a:r>
              <a:rPr lang="en-US" sz="8744">
                <a:solidFill>
                  <a:srgbClr val="000000"/>
                </a:solidFill>
                <a:latin typeface="Canva Student Font"/>
              </a:rPr>
              <a:t>1. Wash</a:t>
            </a:r>
          </a:p>
          <a:p>
            <a:pPr>
              <a:lnSpc>
                <a:spcPts val="16089"/>
              </a:lnSpc>
            </a:pPr>
            <a:r>
              <a:rPr lang="en-US" sz="8744">
                <a:solidFill>
                  <a:srgbClr val="000000"/>
                </a:solidFill>
                <a:latin typeface="Canva Student Font"/>
              </a:rPr>
              <a:t>2. </a:t>
            </a:r>
            <a:r>
              <a:rPr lang="en-US" sz="8744">
                <a:solidFill>
                  <a:srgbClr val="000000"/>
                </a:solidFill>
                <a:latin typeface="Canva Student Font"/>
              </a:rPr>
              <a:t>Clean</a:t>
            </a:r>
          </a:p>
          <a:p>
            <a:pPr>
              <a:lnSpc>
                <a:spcPts val="16089"/>
              </a:lnSpc>
            </a:pPr>
            <a:r>
              <a:rPr lang="en-US" sz="8744">
                <a:solidFill>
                  <a:srgbClr val="000000"/>
                </a:solidFill>
                <a:latin typeface="Canva Student Font"/>
              </a:rPr>
              <a:t>3. Protect</a:t>
            </a:r>
          </a:p>
          <a:p>
            <a:pPr>
              <a:lnSpc>
                <a:spcPts val="16089"/>
              </a:lnSpc>
            </a:pPr>
            <a:r>
              <a:rPr lang="en-US" sz="8744">
                <a:solidFill>
                  <a:srgbClr val="000000"/>
                </a:solidFill>
                <a:latin typeface="Canva Student Font"/>
              </a:rPr>
              <a:t>4. Heal</a:t>
            </a:r>
          </a:p>
        </p:txBody>
      </p:sp>
      <p:sp>
        <p:nvSpPr>
          <p:cNvPr name="Freeform 7" id="7"/>
          <p:cNvSpPr/>
          <p:nvPr/>
        </p:nvSpPr>
        <p:spPr>
          <a:xfrm flipH="false" flipV="false" rot="0">
            <a:off x="10011252" y="8293400"/>
            <a:ext cx="592878" cy="1622304"/>
          </a:xfrm>
          <a:custGeom>
            <a:avLst/>
            <a:gdLst/>
            <a:ahLst/>
            <a:cxnLst/>
            <a:rect r="r" b="b" t="t" l="l"/>
            <a:pathLst>
              <a:path h="1622304" w="592878">
                <a:moveTo>
                  <a:pt x="0" y="0"/>
                </a:moveTo>
                <a:lnTo>
                  <a:pt x="592878" y="0"/>
                </a:lnTo>
                <a:lnTo>
                  <a:pt x="592878" y="1622304"/>
                </a:lnTo>
                <a:lnTo>
                  <a:pt x="0" y="1622304"/>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grpSp>
        <p:nvGrpSpPr>
          <p:cNvPr name="Group 8" id="8"/>
          <p:cNvGrpSpPr/>
          <p:nvPr/>
        </p:nvGrpSpPr>
        <p:grpSpPr>
          <a:xfrm rot="0">
            <a:off x="866128" y="3812626"/>
            <a:ext cx="3985761" cy="3985761"/>
            <a:chOff x="0" y="0"/>
            <a:chExt cx="812800" cy="812800"/>
          </a:xfrm>
        </p:grpSpPr>
        <p:sp>
          <p:nvSpPr>
            <p:cNvPr name="Freeform 9" id="9"/>
            <p:cNvSpPr/>
            <p:nvPr/>
          </p:nvSpPr>
          <p:spPr>
            <a:xfrm flipH="false" flipV="false" rot="0">
              <a:off x="1813" y="0"/>
              <a:ext cx="809173" cy="812800"/>
            </a:xfrm>
            <a:custGeom>
              <a:avLst/>
              <a:gdLst/>
              <a:ahLst/>
              <a:cxnLst/>
              <a:rect r="r" b="b" t="t" l="l"/>
              <a:pathLst>
                <a:path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DE632A"/>
            </a:solidFill>
          </p:spPr>
        </p:sp>
        <p:sp>
          <p:nvSpPr>
            <p:cNvPr name="TextBox 10" id="10"/>
            <p:cNvSpPr txBox="true"/>
            <p:nvPr/>
          </p:nvSpPr>
          <p:spPr>
            <a:xfrm>
              <a:off x="76200" y="85725"/>
              <a:ext cx="660400" cy="650875"/>
            </a:xfrm>
            <a:prstGeom prst="rect">
              <a:avLst/>
            </a:prstGeom>
          </p:spPr>
          <p:txBody>
            <a:bodyPr anchor="ctr" rtlCol="false" tIns="50800" lIns="50800" bIns="50800" rIns="50800"/>
            <a:lstStyle/>
            <a:p>
              <a:pPr algn="ctr">
                <a:lnSpc>
                  <a:spcPts val="2880"/>
                </a:lnSpc>
              </a:pPr>
            </a:p>
          </p:txBody>
        </p:sp>
      </p:grpSp>
      <p:sp>
        <p:nvSpPr>
          <p:cNvPr name="TextBox 11" id="11"/>
          <p:cNvSpPr txBox="true"/>
          <p:nvPr/>
        </p:nvSpPr>
        <p:spPr>
          <a:xfrm rot="0">
            <a:off x="17642135" y="9522023"/>
            <a:ext cx="538907"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46</a:t>
            </a:r>
          </a:p>
        </p:txBody>
      </p:sp>
      <p:sp>
        <p:nvSpPr>
          <p:cNvPr name="TextBox 12" id="12"/>
          <p:cNvSpPr txBox="true"/>
          <p:nvPr/>
        </p:nvSpPr>
        <p:spPr>
          <a:xfrm rot="0">
            <a:off x="902108" y="4775167"/>
            <a:ext cx="3913802" cy="2255083"/>
          </a:xfrm>
          <a:prstGeom prst="rect">
            <a:avLst/>
          </a:prstGeom>
        </p:spPr>
        <p:txBody>
          <a:bodyPr anchor="t" rtlCol="false" tIns="0" lIns="0" bIns="0" rIns="0">
            <a:spAutoFit/>
          </a:bodyPr>
          <a:lstStyle/>
          <a:p>
            <a:pPr algn="ctr">
              <a:lnSpc>
                <a:spcPts val="9054"/>
              </a:lnSpc>
            </a:pPr>
            <a:r>
              <a:rPr lang="en-US" sz="6467">
                <a:solidFill>
                  <a:srgbClr val="FFFFFF"/>
                </a:solidFill>
                <a:latin typeface="Bebas Neue Bold"/>
              </a:rPr>
              <a:t>Steps for wounds</a:t>
            </a:r>
          </a:p>
        </p:txBody>
      </p:sp>
    </p:spTree>
  </p:cSld>
  <p:clrMapOvr>
    <a:masterClrMapping/>
  </p:clrMapOvr>
</p:sld>
</file>

<file path=ppt/slides/slide47.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766988" y="1857308"/>
            <a:ext cx="1445444" cy="1335065"/>
          </a:xfrm>
          <a:custGeom>
            <a:avLst/>
            <a:gdLst/>
            <a:ahLst/>
            <a:cxnLst/>
            <a:rect r="r" b="b" t="t" l="l"/>
            <a:pathLst>
              <a:path h="1335065" w="1445444">
                <a:moveTo>
                  <a:pt x="0" y="0"/>
                </a:moveTo>
                <a:lnTo>
                  <a:pt x="1445444" y="0"/>
                </a:lnTo>
                <a:lnTo>
                  <a:pt x="1445444" y="1335065"/>
                </a:lnTo>
                <a:lnTo>
                  <a:pt x="0" y="133506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109362" y="3946079"/>
            <a:ext cx="760697" cy="1538173"/>
          </a:xfrm>
          <a:custGeom>
            <a:avLst/>
            <a:gdLst/>
            <a:ahLst/>
            <a:cxnLst/>
            <a:rect r="r" b="b" t="t" l="l"/>
            <a:pathLst>
              <a:path h="1538173" w="760697">
                <a:moveTo>
                  <a:pt x="0" y="0"/>
                </a:moveTo>
                <a:lnTo>
                  <a:pt x="760696" y="0"/>
                </a:lnTo>
                <a:lnTo>
                  <a:pt x="760696" y="1538173"/>
                </a:lnTo>
                <a:lnTo>
                  <a:pt x="0" y="1538173"/>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817109" y="6052723"/>
            <a:ext cx="1345201" cy="1345201"/>
          </a:xfrm>
          <a:custGeom>
            <a:avLst/>
            <a:gdLst/>
            <a:ahLst/>
            <a:cxnLst/>
            <a:rect r="r" b="b" t="t" l="l"/>
            <a:pathLst>
              <a:path h="1345201" w="1345201">
                <a:moveTo>
                  <a:pt x="0" y="0"/>
                </a:moveTo>
                <a:lnTo>
                  <a:pt x="1345202" y="0"/>
                </a:lnTo>
                <a:lnTo>
                  <a:pt x="1345202" y="1345201"/>
                </a:lnTo>
                <a:lnTo>
                  <a:pt x="0" y="1345201"/>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6" id="6"/>
          <p:cNvSpPr/>
          <p:nvPr/>
        </p:nvSpPr>
        <p:spPr>
          <a:xfrm flipH="false" flipV="false" rot="0">
            <a:off x="1193271" y="7969424"/>
            <a:ext cx="592878" cy="1622304"/>
          </a:xfrm>
          <a:custGeom>
            <a:avLst/>
            <a:gdLst/>
            <a:ahLst/>
            <a:cxnLst/>
            <a:rect r="r" b="b" t="t" l="l"/>
            <a:pathLst>
              <a:path h="1622304" w="592878">
                <a:moveTo>
                  <a:pt x="0" y="0"/>
                </a:moveTo>
                <a:lnTo>
                  <a:pt x="592878" y="0"/>
                </a:lnTo>
                <a:lnTo>
                  <a:pt x="592878" y="1622304"/>
                </a:lnTo>
                <a:lnTo>
                  <a:pt x="0" y="1622304"/>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7" id="7"/>
          <p:cNvSpPr txBox="true"/>
          <p:nvPr/>
        </p:nvSpPr>
        <p:spPr>
          <a:xfrm rot="0">
            <a:off x="2902421" y="1458977"/>
            <a:ext cx="2906331" cy="8233280"/>
          </a:xfrm>
          <a:prstGeom prst="rect">
            <a:avLst/>
          </a:prstGeom>
        </p:spPr>
        <p:txBody>
          <a:bodyPr anchor="t" rtlCol="false" tIns="0" lIns="0" bIns="0" rIns="0">
            <a:spAutoFit/>
          </a:bodyPr>
          <a:lstStyle/>
          <a:p>
            <a:pPr>
              <a:lnSpc>
                <a:spcPts val="16614"/>
              </a:lnSpc>
            </a:pPr>
            <a:r>
              <a:rPr lang="en-US" sz="8744">
                <a:solidFill>
                  <a:srgbClr val="000000"/>
                </a:solidFill>
                <a:latin typeface="Canva Student Font"/>
              </a:rPr>
              <a:t>Wash </a:t>
            </a:r>
          </a:p>
          <a:p>
            <a:pPr>
              <a:lnSpc>
                <a:spcPts val="16614"/>
              </a:lnSpc>
            </a:pPr>
            <a:r>
              <a:rPr lang="en-US" sz="8744">
                <a:solidFill>
                  <a:srgbClr val="000000"/>
                </a:solidFill>
                <a:latin typeface="Canva Student Font"/>
              </a:rPr>
              <a:t>Clean</a:t>
            </a:r>
          </a:p>
          <a:p>
            <a:pPr>
              <a:lnSpc>
                <a:spcPts val="16614"/>
              </a:lnSpc>
            </a:pPr>
            <a:r>
              <a:rPr lang="en-US" sz="8744">
                <a:solidFill>
                  <a:srgbClr val="000000"/>
                </a:solidFill>
                <a:latin typeface="Canva Student Font"/>
              </a:rPr>
              <a:t>Protect</a:t>
            </a:r>
          </a:p>
          <a:p>
            <a:pPr>
              <a:lnSpc>
                <a:spcPts val="16614"/>
              </a:lnSpc>
            </a:pPr>
            <a:r>
              <a:rPr lang="en-US" sz="8744">
                <a:solidFill>
                  <a:srgbClr val="000000"/>
                </a:solidFill>
                <a:latin typeface="Canva Student Font"/>
              </a:rPr>
              <a:t>Heal</a:t>
            </a:r>
          </a:p>
        </p:txBody>
      </p:sp>
      <p:sp>
        <p:nvSpPr>
          <p:cNvPr name="TextBox 8" id="8"/>
          <p:cNvSpPr txBox="true"/>
          <p:nvPr/>
        </p:nvSpPr>
        <p:spPr>
          <a:xfrm rot="0">
            <a:off x="17674505" y="9522023"/>
            <a:ext cx="474166"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47</a:t>
            </a:r>
          </a:p>
        </p:txBody>
      </p:sp>
      <p:sp>
        <p:nvSpPr>
          <p:cNvPr name="TextBox 9" id="9"/>
          <p:cNvSpPr txBox="true"/>
          <p:nvPr/>
        </p:nvSpPr>
        <p:spPr>
          <a:xfrm rot="0">
            <a:off x="5156439" y="2337333"/>
            <a:ext cx="7975122" cy="859912"/>
          </a:xfrm>
          <a:prstGeom prst="rect">
            <a:avLst/>
          </a:prstGeom>
        </p:spPr>
        <p:txBody>
          <a:bodyPr anchor="t" rtlCol="false" tIns="0" lIns="0" bIns="0" rIns="0">
            <a:spAutoFit/>
          </a:bodyPr>
          <a:lstStyle/>
          <a:p>
            <a:pPr algn="ctr">
              <a:lnSpc>
                <a:spcPts val="6908"/>
              </a:lnSpc>
            </a:pPr>
            <a:r>
              <a:rPr lang="en-US" sz="4934">
                <a:solidFill>
                  <a:srgbClr val="000000"/>
                </a:solidFill>
                <a:latin typeface="Canva Student Font"/>
              </a:rPr>
              <a:t>with soapy water so it's clean as can be,</a:t>
            </a:r>
          </a:p>
        </p:txBody>
      </p:sp>
      <p:sp>
        <p:nvSpPr>
          <p:cNvPr name="TextBox 10" id="10"/>
          <p:cNvSpPr txBox="true"/>
          <p:nvPr/>
        </p:nvSpPr>
        <p:spPr>
          <a:xfrm rot="0">
            <a:off x="5014254" y="4435495"/>
            <a:ext cx="8933887" cy="859912"/>
          </a:xfrm>
          <a:prstGeom prst="rect">
            <a:avLst/>
          </a:prstGeom>
        </p:spPr>
        <p:txBody>
          <a:bodyPr anchor="t" rtlCol="false" tIns="0" lIns="0" bIns="0" rIns="0">
            <a:spAutoFit/>
          </a:bodyPr>
          <a:lstStyle/>
          <a:p>
            <a:pPr algn="ctr">
              <a:lnSpc>
                <a:spcPts val="6908"/>
              </a:lnSpc>
            </a:pPr>
            <a:r>
              <a:rPr lang="en-US" sz="4934">
                <a:solidFill>
                  <a:srgbClr val="000000"/>
                </a:solidFill>
                <a:latin typeface="Canva Student Font"/>
              </a:rPr>
              <a:t>with a special spray to get rid of the nasties.</a:t>
            </a:r>
          </a:p>
        </p:txBody>
      </p:sp>
      <p:sp>
        <p:nvSpPr>
          <p:cNvPr name="TextBox 11" id="11"/>
          <p:cNvSpPr txBox="true"/>
          <p:nvPr/>
        </p:nvSpPr>
        <p:spPr>
          <a:xfrm rot="0">
            <a:off x="5773326" y="6538012"/>
            <a:ext cx="7639874" cy="859912"/>
          </a:xfrm>
          <a:prstGeom prst="rect">
            <a:avLst/>
          </a:prstGeom>
        </p:spPr>
        <p:txBody>
          <a:bodyPr anchor="t" rtlCol="false" tIns="0" lIns="0" bIns="0" rIns="0">
            <a:spAutoFit/>
          </a:bodyPr>
          <a:lstStyle/>
          <a:p>
            <a:pPr algn="ctr">
              <a:lnSpc>
                <a:spcPts val="6908"/>
              </a:lnSpc>
            </a:pPr>
            <a:r>
              <a:rPr lang="en-US" sz="4934">
                <a:solidFill>
                  <a:srgbClr val="000000"/>
                </a:solidFill>
                <a:latin typeface="Canva Student Font"/>
              </a:rPr>
              <a:t>with a plaster so nothing gets through,</a:t>
            </a:r>
          </a:p>
        </p:txBody>
      </p:sp>
      <p:sp>
        <p:nvSpPr>
          <p:cNvPr name="TextBox 12" id="12"/>
          <p:cNvSpPr txBox="true"/>
          <p:nvPr/>
        </p:nvSpPr>
        <p:spPr>
          <a:xfrm rot="0">
            <a:off x="4642644" y="8636174"/>
            <a:ext cx="8030205" cy="859912"/>
          </a:xfrm>
          <a:prstGeom prst="rect">
            <a:avLst/>
          </a:prstGeom>
        </p:spPr>
        <p:txBody>
          <a:bodyPr anchor="t" rtlCol="false" tIns="0" lIns="0" bIns="0" rIns="0">
            <a:spAutoFit/>
          </a:bodyPr>
          <a:lstStyle/>
          <a:p>
            <a:pPr algn="ctr">
              <a:lnSpc>
                <a:spcPts val="6908"/>
              </a:lnSpc>
            </a:pPr>
            <a:r>
              <a:rPr lang="en-US" sz="4934">
                <a:solidFill>
                  <a:srgbClr val="000000"/>
                </a:solidFill>
                <a:latin typeface="Canva Student Font"/>
              </a:rPr>
              <a:t>with cream so you can be your best you!</a:t>
            </a:r>
          </a:p>
        </p:txBody>
      </p:sp>
      <p:grpSp>
        <p:nvGrpSpPr>
          <p:cNvPr name="Group 13" id="13"/>
          <p:cNvGrpSpPr>
            <a:grpSpLocks noChangeAspect="true"/>
          </p:cNvGrpSpPr>
          <p:nvPr/>
        </p:nvGrpSpPr>
        <p:grpSpPr>
          <a:xfrm rot="0">
            <a:off x="14043388" y="4246540"/>
            <a:ext cx="3612365" cy="3612365"/>
            <a:chOff x="0" y="0"/>
            <a:chExt cx="6350000" cy="6350000"/>
          </a:xfrm>
        </p:grpSpPr>
        <p:sp>
          <p:nvSpPr>
            <p:cNvPr name="Freeform 14" id="14"/>
            <p:cNvSpPr/>
            <p:nvPr/>
          </p:nvSpPr>
          <p:spPr>
            <a:xfrm flipH="false" flipV="false" rot="0">
              <a:off x="-156812" y="-5088"/>
              <a:ext cx="6663624" cy="6360176"/>
            </a:xfrm>
            <a:custGeom>
              <a:avLst/>
              <a:gdLst/>
              <a:ahLst/>
              <a:cxnLst/>
              <a:rect r="r" b="b" t="t" l="l"/>
              <a:pathLst>
                <a:path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blipFill>
              <a:blip r:embed="rId11"/>
              <a:stretch>
                <a:fillRect l="-31656" t="0" r="-45328" b="0"/>
              </a:stretch>
            </a:blipFill>
          </p:spPr>
        </p:sp>
      </p:grpSp>
    </p:spTree>
  </p:cSld>
  <p:clrMapOvr>
    <a:masterClrMapping/>
  </p:clrMapOvr>
</p:sld>
</file>

<file path=ppt/slides/slide48.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347282" y="2067258"/>
            <a:ext cx="5593437" cy="7778298"/>
          </a:xfrm>
          <a:custGeom>
            <a:avLst/>
            <a:gdLst/>
            <a:ahLst/>
            <a:cxnLst/>
            <a:rect r="r" b="b" t="t" l="l"/>
            <a:pathLst>
              <a:path h="7778298" w="5593437">
                <a:moveTo>
                  <a:pt x="0" y="0"/>
                </a:moveTo>
                <a:lnTo>
                  <a:pt x="5593436" y="0"/>
                </a:lnTo>
                <a:lnTo>
                  <a:pt x="5593436" y="7778298"/>
                </a:lnTo>
                <a:lnTo>
                  <a:pt x="0" y="7778298"/>
                </a:lnTo>
                <a:lnTo>
                  <a:pt x="0" y="0"/>
                </a:lnTo>
                <a:close/>
              </a:path>
            </a:pathLst>
          </a:custGeom>
          <a:blipFill>
            <a:blip r:embed="rId3"/>
            <a:stretch>
              <a:fillRect l="0" t="0" r="0" b="-1690"/>
            </a:stretch>
          </a:blipFill>
        </p:spPr>
      </p:sp>
      <p:sp>
        <p:nvSpPr>
          <p:cNvPr name="TextBox 4" id="4"/>
          <p:cNvSpPr txBox="true"/>
          <p:nvPr/>
        </p:nvSpPr>
        <p:spPr>
          <a:xfrm rot="0">
            <a:off x="890577" y="5390496"/>
            <a:ext cx="3802436"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2.2</a:t>
            </a:r>
          </a:p>
        </p:txBody>
      </p:sp>
      <p:sp>
        <p:nvSpPr>
          <p:cNvPr name="TextBox 5" id="5"/>
          <p:cNvSpPr txBox="true"/>
          <p:nvPr/>
        </p:nvSpPr>
        <p:spPr>
          <a:xfrm rot="0">
            <a:off x="17650581" y="9522023"/>
            <a:ext cx="522015"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48</a:t>
            </a:r>
          </a:p>
        </p:txBody>
      </p:sp>
    </p:spTree>
  </p:cSld>
  <p:clrMapOvr>
    <a:masterClrMapping/>
  </p:clrMapOvr>
</p:sld>
</file>

<file path=ppt/slides/slide49.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430679" y="2176922"/>
            <a:ext cx="5426641" cy="7411776"/>
          </a:xfrm>
          <a:custGeom>
            <a:avLst/>
            <a:gdLst/>
            <a:ahLst/>
            <a:cxnLst/>
            <a:rect r="r" b="b" t="t" l="l"/>
            <a:pathLst>
              <a:path h="7411776" w="5426641">
                <a:moveTo>
                  <a:pt x="0" y="0"/>
                </a:moveTo>
                <a:lnTo>
                  <a:pt x="5426642" y="0"/>
                </a:lnTo>
                <a:lnTo>
                  <a:pt x="5426642" y="7411776"/>
                </a:lnTo>
                <a:lnTo>
                  <a:pt x="0" y="7411776"/>
                </a:lnTo>
                <a:lnTo>
                  <a:pt x="0" y="0"/>
                </a:lnTo>
                <a:close/>
              </a:path>
            </a:pathLst>
          </a:custGeom>
          <a:blipFill>
            <a:blip r:embed="rId3"/>
            <a:stretch>
              <a:fillRect l="0" t="0" r="0" b="-3465"/>
            </a:stretch>
          </a:blipFill>
        </p:spPr>
      </p:sp>
      <p:sp>
        <p:nvSpPr>
          <p:cNvPr name="TextBox 4" id="4"/>
          <p:cNvSpPr txBox="true"/>
          <p:nvPr/>
        </p:nvSpPr>
        <p:spPr>
          <a:xfrm rot="0">
            <a:off x="0" y="5390496"/>
            <a:ext cx="5583590"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2.2 answers</a:t>
            </a:r>
          </a:p>
        </p:txBody>
      </p:sp>
      <p:sp>
        <p:nvSpPr>
          <p:cNvPr name="TextBox 5" id="5"/>
          <p:cNvSpPr txBox="true"/>
          <p:nvPr/>
        </p:nvSpPr>
        <p:spPr>
          <a:xfrm rot="0">
            <a:off x="17642247" y="9522023"/>
            <a:ext cx="538683"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49</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7391023" y="2226414"/>
            <a:ext cx="4905122" cy="7362285"/>
          </a:xfrm>
          <a:custGeom>
            <a:avLst/>
            <a:gdLst/>
            <a:ahLst/>
            <a:cxnLst/>
            <a:rect r="r" b="b" t="t" l="l"/>
            <a:pathLst>
              <a:path h="7362285" w="4905122">
                <a:moveTo>
                  <a:pt x="0" y="0"/>
                </a:moveTo>
                <a:lnTo>
                  <a:pt x="4905122" y="0"/>
                </a:lnTo>
                <a:lnTo>
                  <a:pt x="4905122" y="7362284"/>
                </a:lnTo>
                <a:lnTo>
                  <a:pt x="0" y="7362284"/>
                </a:lnTo>
                <a:lnTo>
                  <a:pt x="0" y="0"/>
                </a:lnTo>
                <a:close/>
              </a:path>
            </a:pathLst>
          </a:custGeom>
          <a:blipFill>
            <a:blip r:embed="rId3"/>
            <a:stretch>
              <a:fillRect l="0" t="0" r="0" b="0"/>
            </a:stretch>
          </a:blipFill>
        </p:spPr>
      </p:sp>
      <p:sp>
        <p:nvSpPr>
          <p:cNvPr name="TextBox 4" id="4"/>
          <p:cNvSpPr txBox="true"/>
          <p:nvPr/>
        </p:nvSpPr>
        <p:spPr>
          <a:xfrm rot="0">
            <a:off x="659106" y="5390496"/>
            <a:ext cx="4265378"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Safe or unsafe?</a:t>
            </a:r>
          </a:p>
        </p:txBody>
      </p:sp>
      <p:sp>
        <p:nvSpPr>
          <p:cNvPr name="TextBox 5" id="5"/>
          <p:cNvSpPr txBox="true"/>
          <p:nvPr/>
        </p:nvSpPr>
        <p:spPr>
          <a:xfrm rot="0">
            <a:off x="17784006" y="9522023"/>
            <a:ext cx="255166"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a:t>
            </a:r>
          </a:p>
        </p:txBody>
      </p:sp>
    </p:spTree>
  </p:cSld>
  <p:clrMapOvr>
    <a:masterClrMapping/>
  </p:clrMapOvr>
</p:sld>
</file>

<file path=ppt/slides/slide5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10777" r="0" b="-10777"/>
            </a:stretch>
          </a:blipFill>
        </p:spPr>
      </p:sp>
      <p:sp>
        <p:nvSpPr>
          <p:cNvPr name="Freeform 3" id="3"/>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3"/>
            <a:stretch>
              <a:fillRect l="0" t="0" r="0" b="0"/>
            </a:stretch>
          </a:blipFill>
        </p:spPr>
      </p:sp>
      <p:sp>
        <p:nvSpPr>
          <p:cNvPr name="TextBox 4" id="4"/>
          <p:cNvSpPr txBox="true"/>
          <p:nvPr/>
        </p:nvSpPr>
        <p:spPr>
          <a:xfrm rot="0">
            <a:off x="781677" y="4447001"/>
            <a:ext cx="12076477" cy="3573784"/>
          </a:xfrm>
          <a:prstGeom prst="rect">
            <a:avLst/>
          </a:prstGeom>
        </p:spPr>
        <p:txBody>
          <a:bodyPr anchor="t" rtlCol="false" tIns="0" lIns="0" bIns="0" rIns="0">
            <a:spAutoFit/>
          </a:bodyPr>
          <a:lstStyle/>
          <a:p>
            <a:pPr>
              <a:lnSpc>
                <a:spcPts val="13230"/>
              </a:lnSpc>
            </a:pPr>
            <a:r>
              <a:rPr lang="en-US" sz="16537">
                <a:solidFill>
                  <a:srgbClr val="E21835"/>
                </a:solidFill>
                <a:latin typeface="Garet ExtraBold Bold"/>
              </a:rPr>
              <a:t>FIRST AID PROGRAM</a:t>
            </a:r>
          </a:p>
        </p:txBody>
      </p:sp>
      <p:sp>
        <p:nvSpPr>
          <p:cNvPr name="TextBox 5" id="5"/>
          <p:cNvSpPr txBox="true"/>
          <p:nvPr/>
        </p:nvSpPr>
        <p:spPr>
          <a:xfrm rot="0">
            <a:off x="1028700" y="8872855"/>
            <a:ext cx="5526777" cy="352425"/>
          </a:xfrm>
          <a:prstGeom prst="rect">
            <a:avLst/>
          </a:prstGeom>
        </p:spPr>
        <p:txBody>
          <a:bodyPr anchor="t" rtlCol="false" tIns="0" lIns="0" bIns="0" rIns="0">
            <a:spAutoFit/>
          </a:bodyPr>
          <a:lstStyle/>
          <a:p>
            <a:pPr>
              <a:lnSpc>
                <a:spcPts val="2880"/>
              </a:lnSpc>
            </a:pPr>
            <a:r>
              <a:rPr lang="en-US" sz="2400">
                <a:solidFill>
                  <a:srgbClr val="E21835"/>
                </a:solidFill>
                <a:latin typeface="Garet ExtraBold"/>
              </a:rPr>
              <a:t>Module 3 - Emergencies</a:t>
            </a:r>
          </a:p>
        </p:txBody>
      </p:sp>
      <p:sp>
        <p:nvSpPr>
          <p:cNvPr name="TextBox 6" id="6"/>
          <p:cNvSpPr txBox="true"/>
          <p:nvPr/>
        </p:nvSpPr>
        <p:spPr>
          <a:xfrm rot="-907258">
            <a:off x="10373391" y="6866460"/>
            <a:ext cx="3365014" cy="1342393"/>
          </a:xfrm>
          <a:prstGeom prst="rect">
            <a:avLst/>
          </a:prstGeom>
        </p:spPr>
        <p:txBody>
          <a:bodyPr anchor="t" rtlCol="false" tIns="0" lIns="0" bIns="0" rIns="0">
            <a:spAutoFit/>
          </a:bodyPr>
          <a:lstStyle/>
          <a:p>
            <a:pPr algn="ctr">
              <a:lnSpc>
                <a:spcPts val="11059"/>
              </a:lnSpc>
            </a:pPr>
            <a:r>
              <a:rPr lang="en-US" sz="7899">
                <a:solidFill>
                  <a:srgbClr val="FFFFFF"/>
                </a:solidFill>
                <a:latin typeface="Benedict"/>
              </a:rPr>
              <a:t>Year 2</a:t>
            </a:r>
          </a:p>
        </p:txBody>
      </p:sp>
      <p:sp>
        <p:nvSpPr>
          <p:cNvPr name="TextBox 7" id="7"/>
          <p:cNvSpPr txBox="true"/>
          <p:nvPr/>
        </p:nvSpPr>
        <p:spPr>
          <a:xfrm rot="0">
            <a:off x="17632424" y="9522023"/>
            <a:ext cx="55832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50</a:t>
            </a:r>
          </a:p>
        </p:txBody>
      </p:sp>
    </p:spTree>
  </p:cSld>
  <p:clrMapOvr>
    <a:masterClrMapping/>
  </p:clrMapOvr>
</p:sld>
</file>

<file path=ppt/slides/slide51.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7227690" y="3915003"/>
            <a:ext cx="3832620" cy="5930553"/>
          </a:xfrm>
          <a:custGeom>
            <a:avLst/>
            <a:gdLst/>
            <a:ahLst/>
            <a:cxnLst/>
            <a:rect r="r" b="b" t="t" l="l"/>
            <a:pathLst>
              <a:path h="5930553" w="3832620">
                <a:moveTo>
                  <a:pt x="0" y="0"/>
                </a:moveTo>
                <a:lnTo>
                  <a:pt x="3832620" y="0"/>
                </a:lnTo>
                <a:lnTo>
                  <a:pt x="3832620" y="5930553"/>
                </a:lnTo>
                <a:lnTo>
                  <a:pt x="0" y="5930553"/>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6624418" y="2059908"/>
            <a:ext cx="503916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Emergency or not?</a:t>
            </a:r>
          </a:p>
        </p:txBody>
      </p:sp>
      <p:sp>
        <p:nvSpPr>
          <p:cNvPr name="TextBox 5" id="5"/>
          <p:cNvSpPr txBox="true"/>
          <p:nvPr/>
        </p:nvSpPr>
        <p:spPr>
          <a:xfrm rot="0">
            <a:off x="17669110" y="9522023"/>
            <a:ext cx="484956"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51</a:t>
            </a:r>
          </a:p>
        </p:txBody>
      </p:sp>
    </p:spTree>
  </p:cSld>
  <p:clrMapOvr>
    <a:masterClrMapping/>
  </p:clrMapOvr>
</p:sld>
</file>

<file path=ppt/slides/slide52.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7326989" y="3953157"/>
            <a:ext cx="3634023" cy="5305143"/>
          </a:xfrm>
          <a:custGeom>
            <a:avLst/>
            <a:gdLst/>
            <a:ahLst/>
            <a:cxnLst/>
            <a:rect r="r" b="b" t="t" l="l"/>
            <a:pathLst>
              <a:path h="5305143" w="3634023">
                <a:moveTo>
                  <a:pt x="0" y="0"/>
                </a:moveTo>
                <a:lnTo>
                  <a:pt x="3634022" y="0"/>
                </a:lnTo>
                <a:lnTo>
                  <a:pt x="3634022" y="5305143"/>
                </a:lnTo>
                <a:lnTo>
                  <a:pt x="0" y="5305143"/>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6624418" y="2059908"/>
            <a:ext cx="503916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Emergency or not?</a:t>
            </a:r>
          </a:p>
        </p:txBody>
      </p:sp>
      <p:sp>
        <p:nvSpPr>
          <p:cNvPr name="TextBox 5" id="5"/>
          <p:cNvSpPr txBox="true"/>
          <p:nvPr/>
        </p:nvSpPr>
        <p:spPr>
          <a:xfrm rot="0">
            <a:off x="17665538" y="9522023"/>
            <a:ext cx="492100"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52</a:t>
            </a:r>
          </a:p>
        </p:txBody>
      </p:sp>
    </p:spTree>
  </p:cSld>
  <p:clrMapOvr>
    <a:masterClrMapping/>
  </p:clrMapOvr>
</p:sld>
</file>

<file path=ppt/slides/slide53.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427960" y="4524146"/>
            <a:ext cx="5432079" cy="4114800"/>
          </a:xfrm>
          <a:custGeom>
            <a:avLst/>
            <a:gdLst/>
            <a:ahLst/>
            <a:cxnLst/>
            <a:rect r="r" b="b" t="t" l="l"/>
            <a:pathLst>
              <a:path h="4114800" w="5432079">
                <a:moveTo>
                  <a:pt x="0" y="0"/>
                </a:moveTo>
                <a:lnTo>
                  <a:pt x="5432080" y="0"/>
                </a:lnTo>
                <a:lnTo>
                  <a:pt x="543208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6624418" y="2059908"/>
            <a:ext cx="503916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Emergency or not?</a:t>
            </a:r>
          </a:p>
        </p:txBody>
      </p:sp>
      <p:sp>
        <p:nvSpPr>
          <p:cNvPr name="TextBox 5" id="5"/>
          <p:cNvSpPr txBox="true"/>
          <p:nvPr/>
        </p:nvSpPr>
        <p:spPr>
          <a:xfrm rot="0">
            <a:off x="17658804" y="9522023"/>
            <a:ext cx="50556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53</a:t>
            </a:r>
          </a:p>
        </p:txBody>
      </p:sp>
    </p:spTree>
  </p:cSld>
  <p:clrMapOvr>
    <a:masterClrMapping/>
  </p:clrMapOvr>
</p:sld>
</file>

<file path=ppt/slides/slide54.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363310" y="3835955"/>
            <a:ext cx="5561379" cy="5422345"/>
          </a:xfrm>
          <a:custGeom>
            <a:avLst/>
            <a:gdLst/>
            <a:ahLst/>
            <a:cxnLst/>
            <a:rect r="r" b="b" t="t" l="l"/>
            <a:pathLst>
              <a:path h="5422345" w="5561379">
                <a:moveTo>
                  <a:pt x="0" y="0"/>
                </a:moveTo>
                <a:lnTo>
                  <a:pt x="5561380" y="0"/>
                </a:lnTo>
                <a:lnTo>
                  <a:pt x="5561380" y="5422345"/>
                </a:lnTo>
                <a:lnTo>
                  <a:pt x="0" y="5422345"/>
                </a:lnTo>
                <a:lnTo>
                  <a:pt x="0" y="0"/>
                </a:lnTo>
                <a:close/>
              </a:path>
            </a:pathLst>
          </a:custGeom>
          <a:blipFill>
            <a:blip r:embed="rId3"/>
            <a:stretch>
              <a:fillRect l="0" t="0" r="0" b="0"/>
            </a:stretch>
          </a:blipFill>
        </p:spPr>
      </p:sp>
      <p:sp>
        <p:nvSpPr>
          <p:cNvPr name="TextBox 4" id="4"/>
          <p:cNvSpPr txBox="true"/>
          <p:nvPr/>
        </p:nvSpPr>
        <p:spPr>
          <a:xfrm rot="0">
            <a:off x="6624418" y="2059908"/>
            <a:ext cx="503916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Emergency or not?</a:t>
            </a:r>
          </a:p>
        </p:txBody>
      </p:sp>
      <p:sp>
        <p:nvSpPr>
          <p:cNvPr name="TextBox 5" id="5"/>
          <p:cNvSpPr txBox="true"/>
          <p:nvPr/>
        </p:nvSpPr>
        <p:spPr>
          <a:xfrm rot="0">
            <a:off x="17653409" y="9522023"/>
            <a:ext cx="51635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54</a:t>
            </a:r>
          </a:p>
        </p:txBody>
      </p:sp>
    </p:spTree>
  </p:cSld>
  <p:clrMapOvr>
    <a:masterClrMapping/>
  </p:clrMapOvr>
</p:sld>
</file>

<file path=ppt/slides/slide55.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930861" y="4050101"/>
            <a:ext cx="4426279" cy="5795455"/>
          </a:xfrm>
          <a:custGeom>
            <a:avLst/>
            <a:gdLst/>
            <a:ahLst/>
            <a:cxnLst/>
            <a:rect r="r" b="b" t="t" l="l"/>
            <a:pathLst>
              <a:path h="5795455" w="4426279">
                <a:moveTo>
                  <a:pt x="0" y="0"/>
                </a:moveTo>
                <a:lnTo>
                  <a:pt x="4426278" y="0"/>
                </a:lnTo>
                <a:lnTo>
                  <a:pt x="4426278" y="5795455"/>
                </a:lnTo>
                <a:lnTo>
                  <a:pt x="0" y="5795455"/>
                </a:lnTo>
                <a:lnTo>
                  <a:pt x="0" y="0"/>
                </a:lnTo>
                <a:close/>
              </a:path>
            </a:pathLst>
          </a:custGeom>
          <a:blipFill>
            <a:blip r:embed="rId3"/>
            <a:stretch>
              <a:fillRect l="0" t="0" r="0" b="0"/>
            </a:stretch>
          </a:blipFill>
        </p:spPr>
      </p:sp>
      <p:sp>
        <p:nvSpPr>
          <p:cNvPr name="TextBox 4" id="4"/>
          <p:cNvSpPr txBox="true"/>
          <p:nvPr/>
        </p:nvSpPr>
        <p:spPr>
          <a:xfrm rot="0">
            <a:off x="6624418" y="2059908"/>
            <a:ext cx="503916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Emergency or not?</a:t>
            </a:r>
          </a:p>
        </p:txBody>
      </p:sp>
      <p:sp>
        <p:nvSpPr>
          <p:cNvPr name="TextBox 5" id="5"/>
          <p:cNvSpPr txBox="true"/>
          <p:nvPr/>
        </p:nvSpPr>
        <p:spPr>
          <a:xfrm rot="0">
            <a:off x="17656460" y="9522023"/>
            <a:ext cx="510257"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55</a:t>
            </a:r>
          </a:p>
        </p:txBody>
      </p:sp>
    </p:spTree>
  </p:cSld>
  <p:clrMapOvr>
    <a:masterClrMapping/>
  </p:clrMapOvr>
</p:sld>
</file>

<file path=ppt/slides/slide56.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4427488" y="4589196"/>
            <a:ext cx="9433024" cy="4999503"/>
          </a:xfrm>
          <a:custGeom>
            <a:avLst/>
            <a:gdLst/>
            <a:ahLst/>
            <a:cxnLst/>
            <a:rect r="r" b="b" t="t" l="l"/>
            <a:pathLst>
              <a:path h="4999503" w="9433024">
                <a:moveTo>
                  <a:pt x="0" y="0"/>
                </a:moveTo>
                <a:lnTo>
                  <a:pt x="9433024" y="0"/>
                </a:lnTo>
                <a:lnTo>
                  <a:pt x="9433024" y="4999502"/>
                </a:lnTo>
                <a:lnTo>
                  <a:pt x="0" y="4999502"/>
                </a:lnTo>
                <a:lnTo>
                  <a:pt x="0" y="0"/>
                </a:lnTo>
                <a:close/>
              </a:path>
            </a:pathLst>
          </a:custGeom>
          <a:blipFill>
            <a:blip r:embed="rId3"/>
            <a:stretch>
              <a:fillRect l="0" t="0" r="0" b="0"/>
            </a:stretch>
          </a:blipFill>
        </p:spPr>
      </p:sp>
      <p:sp>
        <p:nvSpPr>
          <p:cNvPr name="TextBox 4" id="4"/>
          <p:cNvSpPr txBox="true"/>
          <p:nvPr/>
        </p:nvSpPr>
        <p:spPr>
          <a:xfrm rot="0">
            <a:off x="6624418" y="2059908"/>
            <a:ext cx="503916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Emergency or not?</a:t>
            </a:r>
          </a:p>
        </p:txBody>
      </p:sp>
      <p:sp>
        <p:nvSpPr>
          <p:cNvPr name="TextBox 5" id="5"/>
          <p:cNvSpPr txBox="true"/>
          <p:nvPr/>
        </p:nvSpPr>
        <p:spPr>
          <a:xfrm rot="0">
            <a:off x="17645186" y="9522023"/>
            <a:ext cx="532805"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56</a:t>
            </a:r>
          </a:p>
        </p:txBody>
      </p:sp>
    </p:spTree>
  </p:cSld>
  <p:clrMapOvr>
    <a:masterClrMapping/>
  </p:clrMapOvr>
</p:sld>
</file>

<file path=ppt/slides/slide57.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7522095" y="4333816"/>
            <a:ext cx="3243811" cy="5082894"/>
          </a:xfrm>
          <a:custGeom>
            <a:avLst/>
            <a:gdLst/>
            <a:ahLst/>
            <a:cxnLst/>
            <a:rect r="r" b="b" t="t" l="l"/>
            <a:pathLst>
              <a:path h="5082894" w="3243811">
                <a:moveTo>
                  <a:pt x="0" y="0"/>
                </a:moveTo>
                <a:lnTo>
                  <a:pt x="3243810" y="0"/>
                </a:lnTo>
                <a:lnTo>
                  <a:pt x="3243810" y="5082894"/>
                </a:lnTo>
                <a:lnTo>
                  <a:pt x="0" y="508289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6624418" y="2059908"/>
            <a:ext cx="503916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Emergency or not?</a:t>
            </a:r>
          </a:p>
        </p:txBody>
      </p:sp>
      <p:sp>
        <p:nvSpPr>
          <p:cNvPr name="TextBox 5" id="5"/>
          <p:cNvSpPr txBox="true"/>
          <p:nvPr/>
        </p:nvSpPr>
        <p:spPr>
          <a:xfrm rot="0">
            <a:off x="17677556" y="9522023"/>
            <a:ext cx="468064"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57</a:t>
            </a:r>
          </a:p>
        </p:txBody>
      </p:sp>
    </p:spTree>
  </p:cSld>
  <p:clrMapOvr>
    <a:masterClrMapping/>
  </p:clrMapOvr>
</p:sld>
</file>

<file path=ppt/slides/slide58.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297690" y="2049527"/>
            <a:ext cx="5692620" cy="7796029"/>
          </a:xfrm>
          <a:custGeom>
            <a:avLst/>
            <a:gdLst/>
            <a:ahLst/>
            <a:cxnLst/>
            <a:rect r="r" b="b" t="t" l="l"/>
            <a:pathLst>
              <a:path h="7796029" w="5692620">
                <a:moveTo>
                  <a:pt x="0" y="0"/>
                </a:moveTo>
                <a:lnTo>
                  <a:pt x="5692620" y="0"/>
                </a:lnTo>
                <a:lnTo>
                  <a:pt x="5692620" y="7796029"/>
                </a:lnTo>
                <a:lnTo>
                  <a:pt x="0" y="7796029"/>
                </a:lnTo>
                <a:lnTo>
                  <a:pt x="0" y="0"/>
                </a:lnTo>
                <a:close/>
              </a:path>
            </a:pathLst>
          </a:custGeom>
          <a:blipFill>
            <a:blip r:embed="rId3"/>
            <a:stretch>
              <a:fillRect l="0" t="0" r="0" b="-3294"/>
            </a:stretch>
          </a:blipFill>
        </p:spPr>
      </p:sp>
      <p:sp>
        <p:nvSpPr>
          <p:cNvPr name="TextBox 4" id="4"/>
          <p:cNvSpPr txBox="true"/>
          <p:nvPr/>
        </p:nvSpPr>
        <p:spPr>
          <a:xfrm rot="0">
            <a:off x="957494" y="5390496"/>
            <a:ext cx="366860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3.1</a:t>
            </a:r>
          </a:p>
        </p:txBody>
      </p:sp>
      <p:sp>
        <p:nvSpPr>
          <p:cNvPr name="TextBox 5" id="5"/>
          <p:cNvSpPr txBox="true"/>
          <p:nvPr/>
        </p:nvSpPr>
        <p:spPr>
          <a:xfrm rot="0">
            <a:off x="17653632" y="9522023"/>
            <a:ext cx="515913"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58</a:t>
            </a:r>
          </a:p>
        </p:txBody>
      </p:sp>
    </p:spTree>
  </p:cSld>
  <p:clrMapOvr>
    <a:masterClrMapping/>
  </p:clrMapOvr>
</p:sld>
</file>

<file path=ppt/slides/slide59.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0545294" y="3395859"/>
            <a:ext cx="6823861" cy="5544387"/>
          </a:xfrm>
          <a:custGeom>
            <a:avLst/>
            <a:gdLst/>
            <a:ahLst/>
            <a:cxnLst/>
            <a:rect r="r" b="b" t="t" l="l"/>
            <a:pathLst>
              <a:path h="5544387" w="6823861">
                <a:moveTo>
                  <a:pt x="0" y="0"/>
                </a:moveTo>
                <a:lnTo>
                  <a:pt x="6823861" y="0"/>
                </a:lnTo>
                <a:lnTo>
                  <a:pt x="6823861" y="5544387"/>
                </a:lnTo>
                <a:lnTo>
                  <a:pt x="0" y="554438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pic>
        <p:nvPicPr>
          <p:cNvPr name="Picture 4" id="4"/>
          <p:cNvPicPr>
            <a:picLocks noChangeAspect="true"/>
          </p:cNvPicPr>
          <p:nvPr/>
        </p:nvPicPr>
        <p:blipFill>
          <a:blip r:embed="rId5"/>
          <a:srcRect l="0" t="0" r="0" b="0"/>
          <a:stretch>
            <a:fillRect/>
          </a:stretch>
        </p:blipFill>
        <p:spPr>
          <a:xfrm flipH="false" flipV="false" rot="0">
            <a:off x="11822241" y="6363954"/>
            <a:ext cx="546913" cy="2063822"/>
          </a:xfrm>
          <a:prstGeom prst="rect">
            <a:avLst/>
          </a:prstGeom>
        </p:spPr>
      </p:pic>
      <p:sp>
        <p:nvSpPr>
          <p:cNvPr name="TextBox 5" id="5"/>
          <p:cNvSpPr txBox="true"/>
          <p:nvPr/>
        </p:nvSpPr>
        <p:spPr>
          <a:xfrm rot="0">
            <a:off x="4199933" y="2265909"/>
            <a:ext cx="842412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Role Play Emergency Scenarios</a:t>
            </a:r>
          </a:p>
        </p:txBody>
      </p:sp>
      <p:sp>
        <p:nvSpPr>
          <p:cNvPr name="TextBox 6" id="6"/>
          <p:cNvSpPr txBox="true"/>
          <p:nvPr/>
        </p:nvSpPr>
        <p:spPr>
          <a:xfrm rot="0">
            <a:off x="17621150" y="9522023"/>
            <a:ext cx="580876"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60</a:t>
            </a:r>
          </a:p>
        </p:txBody>
      </p:sp>
      <p:sp>
        <p:nvSpPr>
          <p:cNvPr name="TextBox 7" id="7"/>
          <p:cNvSpPr txBox="true"/>
          <p:nvPr/>
        </p:nvSpPr>
        <p:spPr>
          <a:xfrm rot="0">
            <a:off x="1028700" y="5934245"/>
            <a:ext cx="9346383" cy="773693"/>
          </a:xfrm>
          <a:prstGeom prst="rect">
            <a:avLst/>
          </a:prstGeom>
        </p:spPr>
        <p:txBody>
          <a:bodyPr anchor="t" rtlCol="false" tIns="0" lIns="0" bIns="0" rIns="0">
            <a:spAutoFit/>
          </a:bodyPr>
          <a:lstStyle/>
          <a:p>
            <a:pPr algn="ctr">
              <a:lnSpc>
                <a:spcPts val="6374"/>
              </a:lnSpc>
            </a:pPr>
            <a:r>
              <a:rPr lang="en-US" sz="4553">
                <a:solidFill>
                  <a:srgbClr val="000000"/>
                </a:solidFill>
                <a:latin typeface="Canva Student Font"/>
              </a:rPr>
              <a:t>You see the school on fire.</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121403" y="2845385"/>
            <a:ext cx="9084426" cy="6063854"/>
          </a:xfrm>
          <a:custGeom>
            <a:avLst/>
            <a:gdLst/>
            <a:ahLst/>
            <a:cxnLst/>
            <a:rect r="r" b="b" t="t" l="l"/>
            <a:pathLst>
              <a:path h="6063854" w="9084426">
                <a:moveTo>
                  <a:pt x="0" y="0"/>
                </a:moveTo>
                <a:lnTo>
                  <a:pt x="9084426" y="0"/>
                </a:lnTo>
                <a:lnTo>
                  <a:pt x="9084426" y="6063854"/>
                </a:lnTo>
                <a:lnTo>
                  <a:pt x="0" y="6063854"/>
                </a:lnTo>
                <a:lnTo>
                  <a:pt x="0" y="0"/>
                </a:lnTo>
                <a:close/>
              </a:path>
            </a:pathLst>
          </a:custGeom>
          <a:blipFill>
            <a:blip r:embed="rId3"/>
            <a:stretch>
              <a:fillRect l="0" t="0" r="0" b="0"/>
            </a:stretch>
          </a:blipFill>
        </p:spPr>
      </p:sp>
      <p:sp>
        <p:nvSpPr>
          <p:cNvPr name="TextBox 4" id="4"/>
          <p:cNvSpPr txBox="true"/>
          <p:nvPr/>
        </p:nvSpPr>
        <p:spPr>
          <a:xfrm rot="0">
            <a:off x="659106" y="5390496"/>
            <a:ext cx="4265378"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Safe or unsafe?</a:t>
            </a:r>
          </a:p>
        </p:txBody>
      </p:sp>
      <p:sp>
        <p:nvSpPr>
          <p:cNvPr name="TextBox 5" id="5"/>
          <p:cNvSpPr txBox="true"/>
          <p:nvPr/>
        </p:nvSpPr>
        <p:spPr>
          <a:xfrm rot="0">
            <a:off x="17772732" y="9522023"/>
            <a:ext cx="277713"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6</a:t>
            </a:r>
          </a:p>
        </p:txBody>
      </p:sp>
    </p:spTree>
  </p:cSld>
  <p:clrMapOvr>
    <a:masterClrMapping/>
  </p:clrMapOvr>
</p:sld>
</file>

<file path=ppt/slides/slide60.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387431" y="4401131"/>
            <a:ext cx="5354154" cy="4437255"/>
          </a:xfrm>
          <a:custGeom>
            <a:avLst/>
            <a:gdLst/>
            <a:ahLst/>
            <a:cxnLst/>
            <a:rect r="r" b="b" t="t" l="l"/>
            <a:pathLst>
              <a:path h="4437255" w="5354154">
                <a:moveTo>
                  <a:pt x="0" y="0"/>
                </a:moveTo>
                <a:lnTo>
                  <a:pt x="5354154" y="0"/>
                </a:lnTo>
                <a:lnTo>
                  <a:pt x="5354154" y="4437256"/>
                </a:lnTo>
                <a:lnTo>
                  <a:pt x="0" y="4437256"/>
                </a:lnTo>
                <a:lnTo>
                  <a:pt x="0" y="0"/>
                </a:lnTo>
                <a:close/>
              </a:path>
            </a:pathLst>
          </a:custGeom>
          <a:blipFill>
            <a:blip r:embed="rId3"/>
            <a:stretch>
              <a:fillRect l="0" t="0" r="0" b="0"/>
            </a:stretch>
          </a:blipFill>
        </p:spPr>
      </p:sp>
      <p:sp>
        <p:nvSpPr>
          <p:cNvPr name="TextBox 4" id="4"/>
          <p:cNvSpPr txBox="true"/>
          <p:nvPr/>
        </p:nvSpPr>
        <p:spPr>
          <a:xfrm rot="0">
            <a:off x="4199933" y="2265909"/>
            <a:ext cx="842412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Role Play Emergency Scenarios</a:t>
            </a:r>
          </a:p>
        </p:txBody>
      </p:sp>
      <p:sp>
        <p:nvSpPr>
          <p:cNvPr name="TextBox 5" id="5"/>
          <p:cNvSpPr txBox="true"/>
          <p:nvPr/>
        </p:nvSpPr>
        <p:spPr>
          <a:xfrm rot="0">
            <a:off x="17657837" y="9522023"/>
            <a:ext cx="507504"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61</a:t>
            </a:r>
          </a:p>
        </p:txBody>
      </p:sp>
      <p:sp>
        <p:nvSpPr>
          <p:cNvPr name="TextBox 6" id="6"/>
          <p:cNvSpPr txBox="true"/>
          <p:nvPr/>
        </p:nvSpPr>
        <p:spPr>
          <a:xfrm rot="0">
            <a:off x="6979598" y="5386428"/>
            <a:ext cx="9346383" cy="1577315"/>
          </a:xfrm>
          <a:prstGeom prst="rect">
            <a:avLst/>
          </a:prstGeom>
        </p:spPr>
        <p:txBody>
          <a:bodyPr anchor="t" rtlCol="false" tIns="0" lIns="0" bIns="0" rIns="0">
            <a:spAutoFit/>
          </a:bodyPr>
          <a:lstStyle/>
          <a:p>
            <a:pPr algn="ctr">
              <a:lnSpc>
                <a:spcPts val="6374"/>
              </a:lnSpc>
            </a:pPr>
            <a:r>
              <a:rPr lang="en-US" sz="4553">
                <a:solidFill>
                  <a:srgbClr val="000000"/>
                </a:solidFill>
                <a:latin typeface="Canva Student Font"/>
              </a:rPr>
              <a:t>You see a builder fall off a really tall ladder and not get back up.</a:t>
            </a:r>
          </a:p>
        </p:txBody>
      </p:sp>
    </p:spTree>
  </p:cSld>
  <p:clrMapOvr>
    <a:masterClrMapping/>
  </p:clrMapOvr>
</p:sld>
</file>

<file path=ppt/slides/slide61.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2624057" y="3892749"/>
            <a:ext cx="3496191" cy="5297259"/>
          </a:xfrm>
          <a:custGeom>
            <a:avLst/>
            <a:gdLst/>
            <a:ahLst/>
            <a:cxnLst/>
            <a:rect r="r" b="b" t="t" l="l"/>
            <a:pathLst>
              <a:path h="5297259" w="3496191">
                <a:moveTo>
                  <a:pt x="0" y="0"/>
                </a:moveTo>
                <a:lnTo>
                  <a:pt x="3496191" y="0"/>
                </a:lnTo>
                <a:lnTo>
                  <a:pt x="3496191" y="5297259"/>
                </a:lnTo>
                <a:lnTo>
                  <a:pt x="0" y="5297259"/>
                </a:lnTo>
                <a:lnTo>
                  <a:pt x="0" y="0"/>
                </a:lnTo>
                <a:close/>
              </a:path>
            </a:pathLst>
          </a:custGeom>
          <a:blipFill>
            <a:blip r:embed="rId3"/>
            <a:stretch>
              <a:fillRect l="0" t="0" r="0" b="0"/>
            </a:stretch>
          </a:blipFill>
        </p:spPr>
      </p:sp>
      <p:sp>
        <p:nvSpPr>
          <p:cNvPr name="TextBox 4" id="4"/>
          <p:cNvSpPr txBox="true"/>
          <p:nvPr/>
        </p:nvSpPr>
        <p:spPr>
          <a:xfrm rot="0">
            <a:off x="4199933" y="2265909"/>
            <a:ext cx="842412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Role Play Emergency Scenarios</a:t>
            </a:r>
          </a:p>
        </p:txBody>
      </p:sp>
      <p:sp>
        <p:nvSpPr>
          <p:cNvPr name="TextBox 5" id="5"/>
          <p:cNvSpPr txBox="true"/>
          <p:nvPr/>
        </p:nvSpPr>
        <p:spPr>
          <a:xfrm rot="0">
            <a:off x="17654265" y="9522023"/>
            <a:ext cx="51464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62</a:t>
            </a:r>
          </a:p>
        </p:txBody>
      </p:sp>
      <p:sp>
        <p:nvSpPr>
          <p:cNvPr name="TextBox 6" id="6"/>
          <p:cNvSpPr txBox="true"/>
          <p:nvPr/>
        </p:nvSpPr>
        <p:spPr>
          <a:xfrm rot="0">
            <a:off x="2495612" y="6455654"/>
            <a:ext cx="9346383" cy="1577315"/>
          </a:xfrm>
          <a:prstGeom prst="rect">
            <a:avLst/>
          </a:prstGeom>
        </p:spPr>
        <p:txBody>
          <a:bodyPr anchor="t" rtlCol="false" tIns="0" lIns="0" bIns="0" rIns="0">
            <a:spAutoFit/>
          </a:bodyPr>
          <a:lstStyle/>
          <a:p>
            <a:pPr algn="ctr">
              <a:lnSpc>
                <a:spcPts val="6374"/>
              </a:lnSpc>
            </a:pPr>
            <a:r>
              <a:rPr lang="en-US" sz="4553">
                <a:solidFill>
                  <a:srgbClr val="000000"/>
                </a:solidFill>
                <a:latin typeface="Canva Student Font"/>
              </a:rPr>
              <a:t>You see a thief run out a shop stealing a lot of money.</a:t>
            </a:r>
          </a:p>
        </p:txBody>
      </p:sp>
    </p:spTree>
  </p:cSld>
  <p:clrMapOvr>
    <a:masterClrMapping/>
  </p:clrMapOvr>
</p:sld>
</file>

<file path=ppt/slides/slide62.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388336" y="2129853"/>
            <a:ext cx="5511329" cy="7784587"/>
          </a:xfrm>
          <a:custGeom>
            <a:avLst/>
            <a:gdLst/>
            <a:ahLst/>
            <a:cxnLst/>
            <a:rect r="r" b="b" t="t" l="l"/>
            <a:pathLst>
              <a:path h="7784587" w="5511329">
                <a:moveTo>
                  <a:pt x="0" y="0"/>
                </a:moveTo>
                <a:lnTo>
                  <a:pt x="5511328" y="0"/>
                </a:lnTo>
                <a:lnTo>
                  <a:pt x="5511328" y="7784587"/>
                </a:lnTo>
                <a:lnTo>
                  <a:pt x="0" y="7784587"/>
                </a:lnTo>
                <a:lnTo>
                  <a:pt x="0" y="0"/>
                </a:lnTo>
                <a:close/>
              </a:path>
            </a:pathLst>
          </a:custGeom>
          <a:blipFill>
            <a:blip r:embed="rId3"/>
            <a:stretch>
              <a:fillRect l="0" t="0" r="0" b="0"/>
            </a:stretch>
          </a:blipFill>
        </p:spPr>
      </p:sp>
      <p:sp>
        <p:nvSpPr>
          <p:cNvPr name="TextBox 4" id="4"/>
          <p:cNvSpPr txBox="true"/>
          <p:nvPr/>
        </p:nvSpPr>
        <p:spPr>
          <a:xfrm rot="0">
            <a:off x="759646" y="5390496"/>
            <a:ext cx="4064298"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3.2 </a:t>
            </a:r>
          </a:p>
        </p:txBody>
      </p:sp>
      <p:sp>
        <p:nvSpPr>
          <p:cNvPr name="TextBox 5" id="5"/>
          <p:cNvSpPr txBox="true"/>
          <p:nvPr/>
        </p:nvSpPr>
        <p:spPr>
          <a:xfrm rot="0">
            <a:off x="17647530" y="9522023"/>
            <a:ext cx="528117"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63</a:t>
            </a:r>
          </a:p>
        </p:txBody>
      </p:sp>
    </p:spTree>
  </p:cSld>
  <p:clrMapOvr>
    <a:masterClrMapping/>
  </p:clrMapOvr>
</p:sld>
</file>

<file path=ppt/slides/slide63.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grpSp>
        <p:nvGrpSpPr>
          <p:cNvPr name="Group 3" id="3"/>
          <p:cNvGrpSpPr/>
          <p:nvPr/>
        </p:nvGrpSpPr>
        <p:grpSpPr>
          <a:xfrm rot="0">
            <a:off x="389878" y="56646"/>
            <a:ext cx="3985761" cy="3985761"/>
            <a:chOff x="0" y="0"/>
            <a:chExt cx="812800" cy="812800"/>
          </a:xfrm>
        </p:grpSpPr>
        <p:sp>
          <p:nvSpPr>
            <p:cNvPr name="Freeform 4" id="4"/>
            <p:cNvSpPr/>
            <p:nvPr/>
          </p:nvSpPr>
          <p:spPr>
            <a:xfrm flipH="false" flipV="false" rot="0">
              <a:off x="1813" y="0"/>
              <a:ext cx="809173" cy="812800"/>
            </a:xfrm>
            <a:custGeom>
              <a:avLst/>
              <a:gdLst/>
              <a:ahLst/>
              <a:cxnLst/>
              <a:rect r="r" b="b" t="t" l="l"/>
              <a:pathLst>
                <a:path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DE632A"/>
            </a:solidFill>
          </p:spPr>
        </p:sp>
        <p:sp>
          <p:nvSpPr>
            <p:cNvPr name="TextBox 5" id="5"/>
            <p:cNvSpPr txBox="true"/>
            <p:nvPr/>
          </p:nvSpPr>
          <p:spPr>
            <a:xfrm>
              <a:off x="76200" y="85725"/>
              <a:ext cx="660400" cy="650875"/>
            </a:xfrm>
            <a:prstGeom prst="rect">
              <a:avLst/>
            </a:prstGeom>
          </p:spPr>
          <p:txBody>
            <a:bodyPr anchor="ctr" rtlCol="false" tIns="50800" lIns="50800" bIns="50800" rIns="50800"/>
            <a:lstStyle/>
            <a:p>
              <a:pPr algn="ctr">
                <a:lnSpc>
                  <a:spcPts val="2880"/>
                </a:lnSpc>
              </a:pPr>
            </a:p>
          </p:txBody>
        </p:sp>
      </p:grpSp>
      <p:pic>
        <p:nvPicPr>
          <p:cNvPr name="Picture 6" id="6"/>
          <p:cNvPicPr>
            <a:picLocks noChangeAspect="true"/>
          </p:cNvPicPr>
          <p:nvPr/>
        </p:nvPicPr>
        <p:blipFill>
          <a:blip r:embed="rId3"/>
          <a:srcRect l="0" t="0" r="0" b="0"/>
          <a:stretch>
            <a:fillRect/>
          </a:stretch>
        </p:blipFill>
        <p:spPr>
          <a:xfrm flipH="false" flipV="false" rot="0">
            <a:off x="724996" y="3956682"/>
            <a:ext cx="1235131" cy="1497128"/>
          </a:xfrm>
          <a:prstGeom prst="rect">
            <a:avLst/>
          </a:prstGeom>
        </p:spPr>
      </p:pic>
      <p:sp>
        <p:nvSpPr>
          <p:cNvPr name="Freeform 7" id="7"/>
          <p:cNvSpPr/>
          <p:nvPr/>
        </p:nvSpPr>
        <p:spPr>
          <a:xfrm flipH="false" flipV="false" rot="0">
            <a:off x="724996" y="7383298"/>
            <a:ext cx="1136811" cy="1021709"/>
          </a:xfrm>
          <a:custGeom>
            <a:avLst/>
            <a:gdLst/>
            <a:ahLst/>
            <a:cxnLst/>
            <a:rect r="r" b="b" t="t" l="l"/>
            <a:pathLst>
              <a:path h="1021709" w="1136811">
                <a:moveTo>
                  <a:pt x="0" y="0"/>
                </a:moveTo>
                <a:lnTo>
                  <a:pt x="1136811" y="0"/>
                </a:lnTo>
                <a:lnTo>
                  <a:pt x="1136811" y="1021709"/>
                </a:lnTo>
                <a:lnTo>
                  <a:pt x="0" y="102170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8" id="8"/>
          <p:cNvSpPr txBox="true"/>
          <p:nvPr/>
        </p:nvSpPr>
        <p:spPr>
          <a:xfrm rot="0">
            <a:off x="1502879" y="4039386"/>
            <a:ext cx="16589685" cy="5865214"/>
          </a:xfrm>
          <a:prstGeom prst="rect">
            <a:avLst/>
          </a:prstGeom>
        </p:spPr>
        <p:txBody>
          <a:bodyPr anchor="t" rtlCol="false" tIns="0" lIns="0" bIns="0" rIns="0">
            <a:spAutoFit/>
          </a:bodyPr>
          <a:lstStyle/>
          <a:p>
            <a:pPr marL="1412982" indent="-706491" lvl="1">
              <a:lnSpc>
                <a:spcPts val="11845"/>
              </a:lnSpc>
              <a:buFont typeface="Arial"/>
              <a:buChar char="•"/>
            </a:pPr>
            <a:r>
              <a:rPr lang="en-US" sz="6544">
                <a:solidFill>
                  <a:srgbClr val="000000"/>
                </a:solidFill>
                <a:latin typeface="Canva Student Font"/>
              </a:rPr>
              <a:t>Take a deep breath and try to calm down.</a:t>
            </a:r>
          </a:p>
          <a:p>
            <a:pPr marL="1412982" indent="-706491" lvl="1">
              <a:lnSpc>
                <a:spcPts val="11845"/>
              </a:lnSpc>
              <a:buFont typeface="Arial"/>
              <a:buChar char="•"/>
            </a:pPr>
            <a:r>
              <a:rPr lang="en-US" sz="6544">
                <a:solidFill>
                  <a:srgbClr val="000000"/>
                </a:solidFill>
                <a:latin typeface="Canva Student Font"/>
              </a:rPr>
              <a:t>Call 111 (ONLY if it is a real emergency)</a:t>
            </a:r>
          </a:p>
          <a:p>
            <a:pPr marL="1412982" indent="-706491" lvl="1">
              <a:lnSpc>
                <a:spcPts val="11845"/>
              </a:lnSpc>
              <a:buFont typeface="Arial"/>
              <a:buChar char="•"/>
            </a:pPr>
            <a:r>
              <a:rPr lang="en-US" sz="6544">
                <a:solidFill>
                  <a:srgbClr val="000000"/>
                </a:solidFill>
                <a:latin typeface="Canva Student Font"/>
              </a:rPr>
              <a:t>Listen to the other person and answer all their questions</a:t>
            </a:r>
          </a:p>
          <a:p>
            <a:pPr marL="1412982" indent="-706491" lvl="1">
              <a:lnSpc>
                <a:spcPts val="11845"/>
              </a:lnSpc>
              <a:buFont typeface="Arial"/>
              <a:buChar char="•"/>
            </a:pPr>
            <a:r>
              <a:rPr lang="en-US" sz="6544">
                <a:solidFill>
                  <a:srgbClr val="000000"/>
                </a:solidFill>
                <a:latin typeface="Canva Student Font"/>
              </a:rPr>
              <a:t>Stay on the phone until they say it is ok to hang up</a:t>
            </a:r>
          </a:p>
        </p:txBody>
      </p:sp>
      <p:sp>
        <p:nvSpPr>
          <p:cNvPr name="TextBox 9" id="9"/>
          <p:cNvSpPr txBox="true"/>
          <p:nvPr/>
        </p:nvSpPr>
        <p:spPr>
          <a:xfrm rot="0">
            <a:off x="17645186" y="9522023"/>
            <a:ext cx="532805"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65</a:t>
            </a:r>
          </a:p>
        </p:txBody>
      </p:sp>
      <p:sp>
        <p:nvSpPr>
          <p:cNvPr name="TextBox 10" id="10"/>
          <p:cNvSpPr txBox="true"/>
          <p:nvPr/>
        </p:nvSpPr>
        <p:spPr>
          <a:xfrm rot="0">
            <a:off x="724996" y="609539"/>
            <a:ext cx="3315525" cy="2879976"/>
          </a:xfrm>
          <a:prstGeom prst="rect">
            <a:avLst/>
          </a:prstGeom>
        </p:spPr>
        <p:txBody>
          <a:bodyPr anchor="t" rtlCol="false" tIns="0" lIns="0" bIns="0" rIns="0">
            <a:spAutoFit/>
          </a:bodyPr>
          <a:lstStyle/>
          <a:p>
            <a:pPr algn="ctr">
              <a:lnSpc>
                <a:spcPts val="7670"/>
              </a:lnSpc>
            </a:pPr>
            <a:r>
              <a:rPr lang="en-US" sz="5478">
                <a:solidFill>
                  <a:srgbClr val="FFFFFF"/>
                </a:solidFill>
                <a:latin typeface="Bebas Neue Bold"/>
              </a:rPr>
              <a:t>important steps in an emergency</a:t>
            </a:r>
          </a:p>
        </p:txBody>
      </p:sp>
      <p:grpSp>
        <p:nvGrpSpPr>
          <p:cNvPr name="Group 11" id="11"/>
          <p:cNvGrpSpPr/>
          <p:nvPr/>
        </p:nvGrpSpPr>
        <p:grpSpPr>
          <a:xfrm rot="0">
            <a:off x="887704" y="8843709"/>
            <a:ext cx="909714" cy="1060891"/>
            <a:chOff x="0" y="0"/>
            <a:chExt cx="1212952" cy="1414521"/>
          </a:xfrm>
        </p:grpSpPr>
        <p:sp>
          <p:nvSpPr>
            <p:cNvPr name="Freeform 12" id="12"/>
            <p:cNvSpPr/>
            <p:nvPr/>
          </p:nvSpPr>
          <p:spPr>
            <a:xfrm flipH="false" flipV="false" rot="0">
              <a:off x="0" y="0"/>
              <a:ext cx="1212952" cy="1414521"/>
            </a:xfrm>
            <a:custGeom>
              <a:avLst/>
              <a:gdLst/>
              <a:ahLst/>
              <a:cxnLst/>
              <a:rect r="r" b="b" t="t" l="l"/>
              <a:pathLst>
                <a:path h="1414521" w="1212952">
                  <a:moveTo>
                    <a:pt x="0" y="0"/>
                  </a:moveTo>
                  <a:lnTo>
                    <a:pt x="1212952" y="0"/>
                  </a:lnTo>
                  <a:lnTo>
                    <a:pt x="1212952" y="1414521"/>
                  </a:lnTo>
                  <a:lnTo>
                    <a:pt x="0" y="141452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13" id="13"/>
            <p:cNvGrpSpPr/>
            <p:nvPr/>
          </p:nvGrpSpPr>
          <p:grpSpPr>
            <a:xfrm rot="0">
              <a:off x="415769" y="121752"/>
              <a:ext cx="510918" cy="267052"/>
              <a:chOff x="0" y="0"/>
              <a:chExt cx="1567180" cy="819150"/>
            </a:xfrm>
          </p:grpSpPr>
          <p:sp>
            <p:nvSpPr>
              <p:cNvPr name="Freeform 14" id="14"/>
              <p:cNvSpPr/>
              <p:nvPr/>
            </p:nvSpPr>
            <p:spPr>
              <a:xfrm flipH="false" flipV="false" rot="0">
                <a:off x="48260" y="49530"/>
                <a:ext cx="1470660" cy="718820"/>
              </a:xfrm>
              <a:custGeom>
                <a:avLst/>
                <a:gdLst/>
                <a:ahLst/>
                <a:cxnLst/>
                <a:rect r="r" b="b" t="t" l="l"/>
                <a:pathLst>
                  <a:path h="718820" w="1470660">
                    <a:moveTo>
                      <a:pt x="867410" y="520700"/>
                    </a:moveTo>
                    <a:cubicBezTo>
                      <a:pt x="765810" y="431800"/>
                      <a:pt x="748030" y="417830"/>
                      <a:pt x="722630" y="406400"/>
                    </a:cubicBezTo>
                    <a:cubicBezTo>
                      <a:pt x="692150" y="393700"/>
                      <a:pt x="654050" y="386080"/>
                      <a:pt x="617220" y="379730"/>
                    </a:cubicBezTo>
                    <a:cubicBezTo>
                      <a:pt x="577850" y="373380"/>
                      <a:pt x="530860" y="370840"/>
                      <a:pt x="492760" y="369570"/>
                    </a:cubicBezTo>
                    <a:cubicBezTo>
                      <a:pt x="461010" y="368300"/>
                      <a:pt x="435610" y="368300"/>
                      <a:pt x="405130" y="368300"/>
                    </a:cubicBezTo>
                    <a:cubicBezTo>
                      <a:pt x="370840" y="368300"/>
                      <a:pt x="330200" y="367030"/>
                      <a:pt x="297180" y="369570"/>
                    </a:cubicBezTo>
                    <a:cubicBezTo>
                      <a:pt x="267970" y="370840"/>
                      <a:pt x="246380" y="377190"/>
                      <a:pt x="217170" y="378460"/>
                    </a:cubicBezTo>
                    <a:cubicBezTo>
                      <a:pt x="180340" y="379730"/>
                      <a:pt x="119380" y="378460"/>
                      <a:pt x="95250" y="373380"/>
                    </a:cubicBezTo>
                    <a:cubicBezTo>
                      <a:pt x="83820" y="370840"/>
                      <a:pt x="80010" y="367030"/>
                      <a:pt x="72390" y="364490"/>
                    </a:cubicBezTo>
                    <a:cubicBezTo>
                      <a:pt x="66040" y="361950"/>
                      <a:pt x="59690" y="359410"/>
                      <a:pt x="54610" y="355600"/>
                    </a:cubicBezTo>
                    <a:cubicBezTo>
                      <a:pt x="49530" y="351790"/>
                      <a:pt x="44450" y="346710"/>
                      <a:pt x="39370" y="341630"/>
                    </a:cubicBezTo>
                    <a:cubicBezTo>
                      <a:pt x="34290" y="336550"/>
                      <a:pt x="30480" y="330200"/>
                      <a:pt x="26670" y="323850"/>
                    </a:cubicBezTo>
                    <a:cubicBezTo>
                      <a:pt x="22860" y="317500"/>
                      <a:pt x="20320" y="311150"/>
                      <a:pt x="19050" y="304800"/>
                    </a:cubicBezTo>
                    <a:cubicBezTo>
                      <a:pt x="17780" y="298450"/>
                      <a:pt x="16510" y="290830"/>
                      <a:pt x="16510" y="284480"/>
                    </a:cubicBezTo>
                    <a:cubicBezTo>
                      <a:pt x="16510" y="278130"/>
                      <a:pt x="17780" y="270510"/>
                      <a:pt x="19050" y="264160"/>
                    </a:cubicBezTo>
                    <a:cubicBezTo>
                      <a:pt x="20320" y="257810"/>
                      <a:pt x="22860" y="250190"/>
                      <a:pt x="26670" y="243840"/>
                    </a:cubicBezTo>
                    <a:cubicBezTo>
                      <a:pt x="29210" y="237490"/>
                      <a:pt x="34290" y="232410"/>
                      <a:pt x="38100" y="227330"/>
                    </a:cubicBezTo>
                    <a:cubicBezTo>
                      <a:pt x="43180" y="222250"/>
                      <a:pt x="48260" y="217170"/>
                      <a:pt x="53340" y="213360"/>
                    </a:cubicBezTo>
                    <a:cubicBezTo>
                      <a:pt x="59690" y="209550"/>
                      <a:pt x="66040" y="205740"/>
                      <a:pt x="72390" y="203200"/>
                    </a:cubicBezTo>
                    <a:cubicBezTo>
                      <a:pt x="78740" y="200660"/>
                      <a:pt x="85090" y="199390"/>
                      <a:pt x="91440" y="198120"/>
                    </a:cubicBezTo>
                    <a:cubicBezTo>
                      <a:pt x="97790" y="196850"/>
                      <a:pt x="105410" y="196850"/>
                      <a:pt x="113030" y="198120"/>
                    </a:cubicBezTo>
                    <a:cubicBezTo>
                      <a:pt x="119380" y="199390"/>
                      <a:pt x="124460" y="199390"/>
                      <a:pt x="133350" y="203200"/>
                    </a:cubicBezTo>
                    <a:cubicBezTo>
                      <a:pt x="151130" y="210820"/>
                      <a:pt x="184150" y="229870"/>
                      <a:pt x="205740" y="250190"/>
                    </a:cubicBezTo>
                    <a:cubicBezTo>
                      <a:pt x="227330" y="270510"/>
                      <a:pt x="246380" y="297180"/>
                      <a:pt x="261620" y="325120"/>
                    </a:cubicBezTo>
                    <a:cubicBezTo>
                      <a:pt x="278130" y="354330"/>
                      <a:pt x="288290" y="392430"/>
                      <a:pt x="298450" y="422910"/>
                    </a:cubicBezTo>
                    <a:cubicBezTo>
                      <a:pt x="307340" y="449580"/>
                      <a:pt x="313690" y="471170"/>
                      <a:pt x="320040" y="496570"/>
                    </a:cubicBezTo>
                    <a:cubicBezTo>
                      <a:pt x="326390" y="523240"/>
                      <a:pt x="334010" y="575310"/>
                      <a:pt x="337820" y="581660"/>
                    </a:cubicBezTo>
                    <a:cubicBezTo>
                      <a:pt x="337820" y="582930"/>
                      <a:pt x="339090" y="581660"/>
                      <a:pt x="339090" y="582930"/>
                    </a:cubicBezTo>
                    <a:cubicBezTo>
                      <a:pt x="340360" y="585470"/>
                      <a:pt x="340360" y="598170"/>
                      <a:pt x="339090" y="605790"/>
                    </a:cubicBezTo>
                    <a:cubicBezTo>
                      <a:pt x="337820" y="613410"/>
                      <a:pt x="337820" y="621030"/>
                      <a:pt x="335280" y="627380"/>
                    </a:cubicBezTo>
                    <a:cubicBezTo>
                      <a:pt x="332740" y="635000"/>
                      <a:pt x="328930" y="641350"/>
                      <a:pt x="325120" y="647700"/>
                    </a:cubicBezTo>
                    <a:cubicBezTo>
                      <a:pt x="321310" y="654050"/>
                      <a:pt x="316230" y="659130"/>
                      <a:pt x="311150" y="664210"/>
                    </a:cubicBezTo>
                    <a:cubicBezTo>
                      <a:pt x="306070" y="669290"/>
                      <a:pt x="299720" y="673100"/>
                      <a:pt x="293370" y="676910"/>
                    </a:cubicBezTo>
                    <a:cubicBezTo>
                      <a:pt x="287020" y="680720"/>
                      <a:pt x="280670" y="683260"/>
                      <a:pt x="273050" y="685800"/>
                    </a:cubicBezTo>
                    <a:cubicBezTo>
                      <a:pt x="266700" y="688340"/>
                      <a:pt x="259080" y="689610"/>
                      <a:pt x="251460" y="689610"/>
                    </a:cubicBezTo>
                    <a:cubicBezTo>
                      <a:pt x="243840" y="689610"/>
                      <a:pt x="237490" y="688340"/>
                      <a:pt x="229870" y="687070"/>
                    </a:cubicBezTo>
                    <a:cubicBezTo>
                      <a:pt x="222250" y="685800"/>
                      <a:pt x="214630" y="683260"/>
                      <a:pt x="208280" y="680720"/>
                    </a:cubicBezTo>
                    <a:cubicBezTo>
                      <a:pt x="201930" y="676910"/>
                      <a:pt x="195580" y="673100"/>
                      <a:pt x="189230" y="668020"/>
                    </a:cubicBezTo>
                    <a:cubicBezTo>
                      <a:pt x="184150" y="662940"/>
                      <a:pt x="177800" y="657860"/>
                      <a:pt x="173990" y="652780"/>
                    </a:cubicBezTo>
                    <a:cubicBezTo>
                      <a:pt x="170180" y="646430"/>
                      <a:pt x="166370" y="640080"/>
                      <a:pt x="163830" y="633730"/>
                    </a:cubicBezTo>
                    <a:cubicBezTo>
                      <a:pt x="161290" y="627380"/>
                      <a:pt x="158750" y="622300"/>
                      <a:pt x="157480" y="612140"/>
                    </a:cubicBezTo>
                    <a:cubicBezTo>
                      <a:pt x="153670" y="586740"/>
                      <a:pt x="153670" y="516890"/>
                      <a:pt x="151130" y="474980"/>
                    </a:cubicBezTo>
                    <a:cubicBezTo>
                      <a:pt x="148590" y="439420"/>
                      <a:pt x="146050" y="406400"/>
                      <a:pt x="143510" y="374650"/>
                    </a:cubicBezTo>
                    <a:cubicBezTo>
                      <a:pt x="140970" y="345440"/>
                      <a:pt x="135890" y="318770"/>
                      <a:pt x="133350" y="292100"/>
                    </a:cubicBezTo>
                    <a:cubicBezTo>
                      <a:pt x="130810" y="265430"/>
                      <a:pt x="128270" y="238760"/>
                      <a:pt x="125730" y="213360"/>
                    </a:cubicBezTo>
                    <a:cubicBezTo>
                      <a:pt x="123190" y="189230"/>
                      <a:pt x="119380" y="157480"/>
                      <a:pt x="118110" y="140970"/>
                    </a:cubicBezTo>
                    <a:cubicBezTo>
                      <a:pt x="118110" y="132080"/>
                      <a:pt x="116840" y="128270"/>
                      <a:pt x="118110" y="121920"/>
                    </a:cubicBezTo>
                    <a:cubicBezTo>
                      <a:pt x="119380" y="115570"/>
                      <a:pt x="120650" y="107950"/>
                      <a:pt x="123190" y="101600"/>
                    </a:cubicBezTo>
                    <a:cubicBezTo>
                      <a:pt x="125730" y="95250"/>
                      <a:pt x="129540" y="90170"/>
                      <a:pt x="133350" y="85090"/>
                    </a:cubicBezTo>
                    <a:cubicBezTo>
                      <a:pt x="137160" y="80010"/>
                      <a:pt x="142240" y="73660"/>
                      <a:pt x="147320" y="69850"/>
                    </a:cubicBezTo>
                    <a:cubicBezTo>
                      <a:pt x="152400" y="66040"/>
                      <a:pt x="157480" y="62230"/>
                      <a:pt x="163830" y="59690"/>
                    </a:cubicBezTo>
                    <a:cubicBezTo>
                      <a:pt x="170180" y="57150"/>
                      <a:pt x="176530" y="54610"/>
                      <a:pt x="182880" y="53340"/>
                    </a:cubicBezTo>
                    <a:cubicBezTo>
                      <a:pt x="189230" y="52070"/>
                      <a:pt x="196850" y="50800"/>
                      <a:pt x="203200" y="50800"/>
                    </a:cubicBezTo>
                    <a:cubicBezTo>
                      <a:pt x="209550" y="50800"/>
                      <a:pt x="215900" y="53340"/>
                      <a:pt x="222250" y="54610"/>
                    </a:cubicBezTo>
                    <a:cubicBezTo>
                      <a:pt x="228600" y="57150"/>
                      <a:pt x="234950" y="58420"/>
                      <a:pt x="241300" y="62230"/>
                    </a:cubicBezTo>
                    <a:cubicBezTo>
                      <a:pt x="246380" y="64770"/>
                      <a:pt x="251460" y="69850"/>
                      <a:pt x="256540" y="73660"/>
                    </a:cubicBezTo>
                    <a:cubicBezTo>
                      <a:pt x="261620" y="78740"/>
                      <a:pt x="265430" y="83820"/>
                      <a:pt x="269240" y="88900"/>
                    </a:cubicBezTo>
                    <a:cubicBezTo>
                      <a:pt x="273050" y="93980"/>
                      <a:pt x="275590" y="100330"/>
                      <a:pt x="278130" y="106680"/>
                    </a:cubicBezTo>
                    <a:cubicBezTo>
                      <a:pt x="280670" y="113030"/>
                      <a:pt x="281940" y="118110"/>
                      <a:pt x="283210" y="127000"/>
                    </a:cubicBezTo>
                    <a:cubicBezTo>
                      <a:pt x="285750" y="147320"/>
                      <a:pt x="283210" y="195580"/>
                      <a:pt x="283210" y="227330"/>
                    </a:cubicBezTo>
                    <a:cubicBezTo>
                      <a:pt x="283210" y="256540"/>
                      <a:pt x="273050" y="287020"/>
                      <a:pt x="281940" y="311150"/>
                    </a:cubicBezTo>
                    <a:cubicBezTo>
                      <a:pt x="290830" y="334010"/>
                      <a:pt x="318770" y="345440"/>
                      <a:pt x="334010" y="369570"/>
                    </a:cubicBezTo>
                    <a:cubicBezTo>
                      <a:pt x="351790" y="397510"/>
                      <a:pt x="353060" y="452120"/>
                      <a:pt x="379730" y="472440"/>
                    </a:cubicBezTo>
                    <a:cubicBezTo>
                      <a:pt x="406400" y="492760"/>
                      <a:pt x="454660" y="487680"/>
                      <a:pt x="491490" y="488950"/>
                    </a:cubicBezTo>
                    <a:cubicBezTo>
                      <a:pt x="525780" y="490220"/>
                      <a:pt x="558800" y="485140"/>
                      <a:pt x="591820" y="481330"/>
                    </a:cubicBezTo>
                    <a:cubicBezTo>
                      <a:pt x="622300" y="478790"/>
                      <a:pt x="652780" y="472440"/>
                      <a:pt x="681990" y="469900"/>
                    </a:cubicBezTo>
                    <a:cubicBezTo>
                      <a:pt x="709930" y="467360"/>
                      <a:pt x="735330" y="466090"/>
                      <a:pt x="762000" y="467360"/>
                    </a:cubicBezTo>
                    <a:cubicBezTo>
                      <a:pt x="788670" y="468630"/>
                      <a:pt x="812800" y="477520"/>
                      <a:pt x="839470" y="480060"/>
                    </a:cubicBezTo>
                    <a:cubicBezTo>
                      <a:pt x="869950" y="483870"/>
                      <a:pt x="904240" y="480060"/>
                      <a:pt x="934720" y="485140"/>
                    </a:cubicBezTo>
                    <a:cubicBezTo>
                      <a:pt x="962660" y="490220"/>
                      <a:pt x="991870" y="500380"/>
                      <a:pt x="1013460" y="508000"/>
                    </a:cubicBezTo>
                    <a:cubicBezTo>
                      <a:pt x="1029970" y="513080"/>
                      <a:pt x="1045210" y="519430"/>
                      <a:pt x="1056640" y="524510"/>
                    </a:cubicBezTo>
                    <a:cubicBezTo>
                      <a:pt x="1065530" y="528320"/>
                      <a:pt x="1071880" y="530860"/>
                      <a:pt x="1078230" y="534670"/>
                    </a:cubicBezTo>
                    <a:cubicBezTo>
                      <a:pt x="1084580" y="538480"/>
                      <a:pt x="1092200" y="543560"/>
                      <a:pt x="1097280" y="548640"/>
                    </a:cubicBezTo>
                    <a:cubicBezTo>
                      <a:pt x="1103630" y="553720"/>
                      <a:pt x="1108710" y="561340"/>
                      <a:pt x="1112520" y="567690"/>
                    </a:cubicBezTo>
                    <a:cubicBezTo>
                      <a:pt x="1116330" y="574040"/>
                      <a:pt x="1120140" y="581660"/>
                      <a:pt x="1122680" y="589280"/>
                    </a:cubicBezTo>
                    <a:cubicBezTo>
                      <a:pt x="1125220" y="596900"/>
                      <a:pt x="1126490" y="604520"/>
                      <a:pt x="1127760" y="612140"/>
                    </a:cubicBezTo>
                    <a:cubicBezTo>
                      <a:pt x="1129030" y="619760"/>
                      <a:pt x="1127760" y="628650"/>
                      <a:pt x="1126490" y="636270"/>
                    </a:cubicBezTo>
                    <a:cubicBezTo>
                      <a:pt x="1125220" y="643890"/>
                      <a:pt x="1122680" y="651510"/>
                      <a:pt x="1120140" y="659130"/>
                    </a:cubicBezTo>
                    <a:cubicBezTo>
                      <a:pt x="1116330" y="666750"/>
                      <a:pt x="1112520" y="673100"/>
                      <a:pt x="1107440" y="679450"/>
                    </a:cubicBezTo>
                    <a:cubicBezTo>
                      <a:pt x="1102360" y="685800"/>
                      <a:pt x="1097280" y="692150"/>
                      <a:pt x="1090930" y="697230"/>
                    </a:cubicBezTo>
                    <a:cubicBezTo>
                      <a:pt x="1084580" y="702310"/>
                      <a:pt x="1078230" y="706120"/>
                      <a:pt x="1070610" y="709930"/>
                    </a:cubicBezTo>
                    <a:cubicBezTo>
                      <a:pt x="1062990" y="713740"/>
                      <a:pt x="1055370" y="716280"/>
                      <a:pt x="1047750" y="717550"/>
                    </a:cubicBezTo>
                    <a:cubicBezTo>
                      <a:pt x="1040130" y="718820"/>
                      <a:pt x="1031240" y="718820"/>
                      <a:pt x="1023620" y="718820"/>
                    </a:cubicBezTo>
                    <a:cubicBezTo>
                      <a:pt x="1016000" y="718820"/>
                      <a:pt x="1010920" y="717550"/>
                      <a:pt x="1000760" y="715010"/>
                    </a:cubicBezTo>
                    <a:cubicBezTo>
                      <a:pt x="981710" y="711200"/>
                      <a:pt x="947420" y="703580"/>
                      <a:pt x="918210" y="693420"/>
                    </a:cubicBezTo>
                    <a:cubicBezTo>
                      <a:pt x="885190" y="680720"/>
                      <a:pt x="845820" y="659130"/>
                      <a:pt x="812800" y="643890"/>
                    </a:cubicBezTo>
                    <a:cubicBezTo>
                      <a:pt x="784860" y="631190"/>
                      <a:pt x="763270" y="623570"/>
                      <a:pt x="735330" y="609600"/>
                    </a:cubicBezTo>
                    <a:cubicBezTo>
                      <a:pt x="702310" y="593090"/>
                      <a:pt x="664210" y="570230"/>
                      <a:pt x="627380" y="549910"/>
                    </a:cubicBezTo>
                    <a:cubicBezTo>
                      <a:pt x="590550" y="529590"/>
                      <a:pt x="546100" y="511810"/>
                      <a:pt x="515620" y="490220"/>
                    </a:cubicBezTo>
                    <a:cubicBezTo>
                      <a:pt x="492760" y="473710"/>
                      <a:pt x="480060" y="457200"/>
                      <a:pt x="458470" y="439420"/>
                    </a:cubicBezTo>
                    <a:cubicBezTo>
                      <a:pt x="434340" y="419100"/>
                      <a:pt x="402590" y="398780"/>
                      <a:pt x="378460" y="377190"/>
                    </a:cubicBezTo>
                    <a:cubicBezTo>
                      <a:pt x="355600" y="356870"/>
                      <a:pt x="336550" y="334010"/>
                      <a:pt x="317500" y="312420"/>
                    </a:cubicBezTo>
                    <a:cubicBezTo>
                      <a:pt x="298450" y="290830"/>
                      <a:pt x="270510" y="273050"/>
                      <a:pt x="264160" y="248920"/>
                    </a:cubicBezTo>
                    <a:cubicBezTo>
                      <a:pt x="257810" y="224790"/>
                      <a:pt x="284480" y="194310"/>
                      <a:pt x="283210" y="166370"/>
                    </a:cubicBezTo>
                    <a:cubicBezTo>
                      <a:pt x="281940" y="135890"/>
                      <a:pt x="237490" y="87630"/>
                      <a:pt x="248920" y="72390"/>
                    </a:cubicBezTo>
                    <a:cubicBezTo>
                      <a:pt x="262890" y="54610"/>
                      <a:pt x="334010" y="77470"/>
                      <a:pt x="381000" y="83820"/>
                    </a:cubicBezTo>
                    <a:cubicBezTo>
                      <a:pt x="436880" y="91440"/>
                      <a:pt x="508000" y="107950"/>
                      <a:pt x="562610" y="118110"/>
                    </a:cubicBezTo>
                    <a:cubicBezTo>
                      <a:pt x="605790" y="127000"/>
                      <a:pt x="642620" y="134620"/>
                      <a:pt x="680720" y="140970"/>
                    </a:cubicBezTo>
                    <a:cubicBezTo>
                      <a:pt x="717550" y="147320"/>
                      <a:pt x="749300" y="152400"/>
                      <a:pt x="787400" y="157480"/>
                    </a:cubicBezTo>
                    <a:cubicBezTo>
                      <a:pt x="831850" y="162560"/>
                      <a:pt x="891540" y="167640"/>
                      <a:pt x="932180" y="170180"/>
                    </a:cubicBezTo>
                    <a:cubicBezTo>
                      <a:pt x="961390" y="172720"/>
                      <a:pt x="982980" y="172720"/>
                      <a:pt x="1009650" y="173990"/>
                    </a:cubicBezTo>
                    <a:cubicBezTo>
                      <a:pt x="1036320" y="175260"/>
                      <a:pt x="1062990" y="175260"/>
                      <a:pt x="1089660" y="175260"/>
                    </a:cubicBezTo>
                    <a:cubicBezTo>
                      <a:pt x="1117600" y="175260"/>
                      <a:pt x="1151890" y="175260"/>
                      <a:pt x="1176020" y="173990"/>
                    </a:cubicBezTo>
                    <a:cubicBezTo>
                      <a:pt x="1192530" y="173990"/>
                      <a:pt x="1210310" y="176530"/>
                      <a:pt x="1217930" y="171450"/>
                    </a:cubicBezTo>
                    <a:cubicBezTo>
                      <a:pt x="1224280" y="167640"/>
                      <a:pt x="1223010" y="158750"/>
                      <a:pt x="1226820" y="152400"/>
                    </a:cubicBezTo>
                    <a:cubicBezTo>
                      <a:pt x="1230630" y="146050"/>
                      <a:pt x="1234440" y="140970"/>
                      <a:pt x="1239520" y="135890"/>
                    </a:cubicBezTo>
                    <a:cubicBezTo>
                      <a:pt x="1244600" y="130810"/>
                      <a:pt x="1250950" y="127000"/>
                      <a:pt x="1257300" y="123190"/>
                    </a:cubicBezTo>
                    <a:cubicBezTo>
                      <a:pt x="1263650" y="119380"/>
                      <a:pt x="1270000" y="116840"/>
                      <a:pt x="1276350" y="114300"/>
                    </a:cubicBezTo>
                    <a:cubicBezTo>
                      <a:pt x="1282700" y="111760"/>
                      <a:pt x="1290320" y="110490"/>
                      <a:pt x="1297940" y="110490"/>
                    </a:cubicBezTo>
                    <a:cubicBezTo>
                      <a:pt x="1304290" y="110490"/>
                      <a:pt x="1311910" y="110490"/>
                      <a:pt x="1318260" y="111760"/>
                    </a:cubicBezTo>
                    <a:cubicBezTo>
                      <a:pt x="1324610" y="113030"/>
                      <a:pt x="1332230" y="115570"/>
                      <a:pt x="1338580" y="118110"/>
                    </a:cubicBezTo>
                    <a:cubicBezTo>
                      <a:pt x="1344930" y="120650"/>
                      <a:pt x="1351280" y="124460"/>
                      <a:pt x="1357630" y="129540"/>
                    </a:cubicBezTo>
                    <a:cubicBezTo>
                      <a:pt x="1362710" y="133350"/>
                      <a:pt x="1369060" y="139700"/>
                      <a:pt x="1372870" y="144780"/>
                    </a:cubicBezTo>
                    <a:cubicBezTo>
                      <a:pt x="1376680" y="149860"/>
                      <a:pt x="1380490" y="156210"/>
                      <a:pt x="1383030" y="162560"/>
                    </a:cubicBezTo>
                    <a:cubicBezTo>
                      <a:pt x="1385570" y="168910"/>
                      <a:pt x="1388110" y="176530"/>
                      <a:pt x="1389380" y="182880"/>
                    </a:cubicBezTo>
                    <a:cubicBezTo>
                      <a:pt x="1390650" y="190500"/>
                      <a:pt x="1390650" y="196850"/>
                      <a:pt x="1390650" y="204470"/>
                    </a:cubicBezTo>
                    <a:cubicBezTo>
                      <a:pt x="1390650" y="212090"/>
                      <a:pt x="1388110" y="215900"/>
                      <a:pt x="1386840" y="226060"/>
                    </a:cubicBezTo>
                    <a:cubicBezTo>
                      <a:pt x="1383030" y="248920"/>
                      <a:pt x="1375410" y="300990"/>
                      <a:pt x="1369060" y="335280"/>
                    </a:cubicBezTo>
                    <a:cubicBezTo>
                      <a:pt x="1362710" y="365760"/>
                      <a:pt x="1355090" y="389890"/>
                      <a:pt x="1350010" y="420370"/>
                    </a:cubicBezTo>
                    <a:cubicBezTo>
                      <a:pt x="1343660" y="454660"/>
                      <a:pt x="1338580" y="497840"/>
                      <a:pt x="1336040" y="530860"/>
                    </a:cubicBezTo>
                    <a:cubicBezTo>
                      <a:pt x="1333500" y="558800"/>
                      <a:pt x="1347470" y="600710"/>
                      <a:pt x="1334770" y="608330"/>
                    </a:cubicBezTo>
                    <a:cubicBezTo>
                      <a:pt x="1316990" y="618490"/>
                      <a:pt x="1247140" y="535940"/>
                      <a:pt x="1214120" y="539750"/>
                    </a:cubicBezTo>
                    <a:cubicBezTo>
                      <a:pt x="1188720" y="543560"/>
                      <a:pt x="1164590" y="603250"/>
                      <a:pt x="1151890" y="599440"/>
                    </a:cubicBezTo>
                    <a:cubicBezTo>
                      <a:pt x="1139190" y="594360"/>
                      <a:pt x="1145540" y="538480"/>
                      <a:pt x="1137920" y="506730"/>
                    </a:cubicBezTo>
                    <a:cubicBezTo>
                      <a:pt x="1129030" y="471170"/>
                      <a:pt x="1112520" y="430530"/>
                      <a:pt x="1097280" y="398780"/>
                    </a:cubicBezTo>
                    <a:cubicBezTo>
                      <a:pt x="1084580" y="372110"/>
                      <a:pt x="1049020" y="332740"/>
                      <a:pt x="1054100" y="327660"/>
                    </a:cubicBezTo>
                    <a:cubicBezTo>
                      <a:pt x="1059180" y="322580"/>
                      <a:pt x="1111250" y="351790"/>
                      <a:pt x="1132840" y="372110"/>
                    </a:cubicBezTo>
                    <a:cubicBezTo>
                      <a:pt x="1155700" y="392430"/>
                      <a:pt x="1174750" y="417830"/>
                      <a:pt x="1187450" y="447040"/>
                    </a:cubicBezTo>
                    <a:cubicBezTo>
                      <a:pt x="1201420" y="480060"/>
                      <a:pt x="1212850" y="528320"/>
                      <a:pt x="1206500" y="562610"/>
                    </a:cubicBezTo>
                    <a:cubicBezTo>
                      <a:pt x="1201420" y="591820"/>
                      <a:pt x="1187450" y="623570"/>
                      <a:pt x="1163320" y="640080"/>
                    </a:cubicBezTo>
                    <a:cubicBezTo>
                      <a:pt x="1132840" y="660400"/>
                      <a:pt x="1065530" y="669290"/>
                      <a:pt x="1028700" y="660400"/>
                    </a:cubicBezTo>
                    <a:cubicBezTo>
                      <a:pt x="998220" y="654050"/>
                      <a:pt x="972820" y="631190"/>
                      <a:pt x="952500" y="609600"/>
                    </a:cubicBezTo>
                    <a:cubicBezTo>
                      <a:pt x="930910" y="588010"/>
                      <a:pt x="915670" y="556260"/>
                      <a:pt x="902970" y="529590"/>
                    </a:cubicBezTo>
                    <a:cubicBezTo>
                      <a:pt x="891540" y="504190"/>
                      <a:pt x="886460" y="482600"/>
                      <a:pt x="880110" y="453390"/>
                    </a:cubicBezTo>
                    <a:cubicBezTo>
                      <a:pt x="872490" y="417830"/>
                      <a:pt x="869950" y="374650"/>
                      <a:pt x="863600" y="332740"/>
                    </a:cubicBezTo>
                    <a:cubicBezTo>
                      <a:pt x="855980" y="287020"/>
                      <a:pt x="820420" y="212090"/>
                      <a:pt x="838200" y="190500"/>
                    </a:cubicBezTo>
                    <a:cubicBezTo>
                      <a:pt x="852170" y="173990"/>
                      <a:pt x="918210" y="177800"/>
                      <a:pt x="924560" y="189230"/>
                    </a:cubicBezTo>
                    <a:cubicBezTo>
                      <a:pt x="930910" y="200660"/>
                      <a:pt x="880110" y="264160"/>
                      <a:pt x="878840" y="262890"/>
                    </a:cubicBezTo>
                    <a:cubicBezTo>
                      <a:pt x="877570" y="261620"/>
                      <a:pt x="894080" y="199390"/>
                      <a:pt x="913130" y="187960"/>
                    </a:cubicBezTo>
                    <a:cubicBezTo>
                      <a:pt x="932180" y="176530"/>
                      <a:pt x="963930" y="189230"/>
                      <a:pt x="993140" y="191770"/>
                    </a:cubicBezTo>
                    <a:cubicBezTo>
                      <a:pt x="1026160" y="194310"/>
                      <a:pt x="1068070" y="199390"/>
                      <a:pt x="1102360" y="207010"/>
                    </a:cubicBezTo>
                    <a:cubicBezTo>
                      <a:pt x="1135380" y="214630"/>
                      <a:pt x="1164590" y="227330"/>
                      <a:pt x="1195070" y="237490"/>
                    </a:cubicBezTo>
                    <a:cubicBezTo>
                      <a:pt x="1226820" y="247650"/>
                      <a:pt x="1262380" y="256540"/>
                      <a:pt x="1290320" y="270510"/>
                    </a:cubicBezTo>
                    <a:cubicBezTo>
                      <a:pt x="1315720" y="283210"/>
                      <a:pt x="1337310" y="297180"/>
                      <a:pt x="1356360" y="316230"/>
                    </a:cubicBezTo>
                    <a:cubicBezTo>
                      <a:pt x="1375410" y="335280"/>
                      <a:pt x="1391920" y="360680"/>
                      <a:pt x="1403350" y="387350"/>
                    </a:cubicBezTo>
                    <a:cubicBezTo>
                      <a:pt x="1416050" y="416560"/>
                      <a:pt x="1419860" y="455930"/>
                      <a:pt x="1423670" y="487680"/>
                    </a:cubicBezTo>
                    <a:cubicBezTo>
                      <a:pt x="1427480" y="516890"/>
                      <a:pt x="1428750" y="543560"/>
                      <a:pt x="1426210" y="572770"/>
                    </a:cubicBezTo>
                    <a:cubicBezTo>
                      <a:pt x="1423670" y="603250"/>
                      <a:pt x="1426210" y="642620"/>
                      <a:pt x="1408430" y="664210"/>
                    </a:cubicBezTo>
                    <a:cubicBezTo>
                      <a:pt x="1390650" y="687070"/>
                      <a:pt x="1344930" y="707390"/>
                      <a:pt x="1315720" y="706120"/>
                    </a:cubicBezTo>
                    <a:cubicBezTo>
                      <a:pt x="1289050" y="704850"/>
                      <a:pt x="1258570" y="685800"/>
                      <a:pt x="1242060" y="665480"/>
                    </a:cubicBezTo>
                    <a:cubicBezTo>
                      <a:pt x="1225550" y="645160"/>
                      <a:pt x="1221740" y="613410"/>
                      <a:pt x="1216660" y="582930"/>
                    </a:cubicBezTo>
                    <a:cubicBezTo>
                      <a:pt x="1211580" y="547370"/>
                      <a:pt x="1215390" y="499110"/>
                      <a:pt x="1216660" y="463550"/>
                    </a:cubicBezTo>
                    <a:cubicBezTo>
                      <a:pt x="1217930" y="433070"/>
                      <a:pt x="1217930" y="408940"/>
                      <a:pt x="1220470" y="381000"/>
                    </a:cubicBezTo>
                    <a:cubicBezTo>
                      <a:pt x="1221740" y="354330"/>
                      <a:pt x="1226820" y="327660"/>
                      <a:pt x="1228090" y="299720"/>
                    </a:cubicBezTo>
                    <a:cubicBezTo>
                      <a:pt x="1229360" y="271780"/>
                      <a:pt x="1244600" y="232410"/>
                      <a:pt x="1230630" y="215900"/>
                    </a:cubicBezTo>
                    <a:cubicBezTo>
                      <a:pt x="1214120" y="196850"/>
                      <a:pt x="1160780" y="201930"/>
                      <a:pt x="1125220" y="199390"/>
                    </a:cubicBezTo>
                    <a:cubicBezTo>
                      <a:pt x="1090930" y="196850"/>
                      <a:pt x="1054100" y="199390"/>
                      <a:pt x="1021080" y="201930"/>
                    </a:cubicBezTo>
                    <a:cubicBezTo>
                      <a:pt x="990600" y="204470"/>
                      <a:pt x="962660" y="212090"/>
                      <a:pt x="932180" y="215900"/>
                    </a:cubicBezTo>
                    <a:cubicBezTo>
                      <a:pt x="899160" y="219710"/>
                      <a:pt x="862330" y="220980"/>
                      <a:pt x="829310" y="222250"/>
                    </a:cubicBezTo>
                    <a:cubicBezTo>
                      <a:pt x="800100" y="223520"/>
                      <a:pt x="774700" y="222250"/>
                      <a:pt x="746760" y="222250"/>
                    </a:cubicBezTo>
                    <a:cubicBezTo>
                      <a:pt x="718820" y="222250"/>
                      <a:pt x="692150" y="224790"/>
                      <a:pt x="664210" y="224790"/>
                    </a:cubicBezTo>
                    <a:cubicBezTo>
                      <a:pt x="635000" y="226060"/>
                      <a:pt x="605790" y="226060"/>
                      <a:pt x="575310" y="226060"/>
                    </a:cubicBezTo>
                    <a:cubicBezTo>
                      <a:pt x="543560" y="226060"/>
                      <a:pt x="510540" y="227330"/>
                      <a:pt x="478790" y="227330"/>
                    </a:cubicBezTo>
                    <a:cubicBezTo>
                      <a:pt x="448310" y="227330"/>
                      <a:pt x="420370" y="224790"/>
                      <a:pt x="391160" y="224790"/>
                    </a:cubicBezTo>
                    <a:cubicBezTo>
                      <a:pt x="361950" y="223520"/>
                      <a:pt x="332740" y="223520"/>
                      <a:pt x="302260" y="223520"/>
                    </a:cubicBezTo>
                    <a:cubicBezTo>
                      <a:pt x="269240" y="223520"/>
                      <a:pt x="218440" y="238760"/>
                      <a:pt x="200660" y="223520"/>
                    </a:cubicBezTo>
                    <a:cubicBezTo>
                      <a:pt x="185420" y="209550"/>
                      <a:pt x="182880" y="153670"/>
                      <a:pt x="193040" y="147320"/>
                    </a:cubicBezTo>
                    <a:cubicBezTo>
                      <a:pt x="203200" y="140970"/>
                      <a:pt x="241300" y="171450"/>
                      <a:pt x="265430" y="189230"/>
                    </a:cubicBezTo>
                    <a:cubicBezTo>
                      <a:pt x="293370" y="210820"/>
                      <a:pt x="321310" y="241300"/>
                      <a:pt x="346710" y="269240"/>
                    </a:cubicBezTo>
                    <a:cubicBezTo>
                      <a:pt x="372110" y="297180"/>
                      <a:pt x="393700" y="334010"/>
                      <a:pt x="419100" y="355600"/>
                    </a:cubicBezTo>
                    <a:cubicBezTo>
                      <a:pt x="439420" y="373380"/>
                      <a:pt x="459740" y="386080"/>
                      <a:pt x="483870" y="396240"/>
                    </a:cubicBezTo>
                    <a:cubicBezTo>
                      <a:pt x="509270" y="407670"/>
                      <a:pt x="537210" y="414020"/>
                      <a:pt x="567690" y="420370"/>
                    </a:cubicBezTo>
                    <a:cubicBezTo>
                      <a:pt x="601980" y="427990"/>
                      <a:pt x="646430" y="433070"/>
                      <a:pt x="680720" y="436880"/>
                    </a:cubicBezTo>
                    <a:cubicBezTo>
                      <a:pt x="708660" y="439420"/>
                      <a:pt x="731520" y="440690"/>
                      <a:pt x="759460" y="441960"/>
                    </a:cubicBezTo>
                    <a:cubicBezTo>
                      <a:pt x="789940" y="443230"/>
                      <a:pt x="821690" y="444500"/>
                      <a:pt x="854710" y="445770"/>
                    </a:cubicBezTo>
                    <a:cubicBezTo>
                      <a:pt x="889000" y="447040"/>
                      <a:pt x="925830" y="449580"/>
                      <a:pt x="961390" y="450850"/>
                    </a:cubicBezTo>
                    <a:cubicBezTo>
                      <a:pt x="995680" y="452120"/>
                      <a:pt x="1027430" y="453390"/>
                      <a:pt x="1062990" y="453390"/>
                    </a:cubicBezTo>
                    <a:cubicBezTo>
                      <a:pt x="1101090" y="453390"/>
                      <a:pt x="1145540" y="453390"/>
                      <a:pt x="1182370" y="452120"/>
                    </a:cubicBezTo>
                    <a:cubicBezTo>
                      <a:pt x="1214120" y="452120"/>
                      <a:pt x="1242060" y="449580"/>
                      <a:pt x="1270000" y="449580"/>
                    </a:cubicBezTo>
                    <a:cubicBezTo>
                      <a:pt x="1296670" y="449580"/>
                      <a:pt x="1344930" y="459740"/>
                      <a:pt x="1348740" y="449580"/>
                    </a:cubicBezTo>
                    <a:cubicBezTo>
                      <a:pt x="1352550" y="439420"/>
                      <a:pt x="1300480" y="411480"/>
                      <a:pt x="1289050" y="387350"/>
                    </a:cubicBezTo>
                    <a:cubicBezTo>
                      <a:pt x="1277620" y="363220"/>
                      <a:pt x="1294130" y="322580"/>
                      <a:pt x="1277620" y="303530"/>
                    </a:cubicBezTo>
                    <a:cubicBezTo>
                      <a:pt x="1259840" y="283210"/>
                      <a:pt x="1210310" y="280670"/>
                      <a:pt x="1177290" y="275590"/>
                    </a:cubicBezTo>
                    <a:cubicBezTo>
                      <a:pt x="1145540" y="271780"/>
                      <a:pt x="1113790" y="275590"/>
                      <a:pt x="1084580" y="275590"/>
                    </a:cubicBezTo>
                    <a:cubicBezTo>
                      <a:pt x="1056640" y="275590"/>
                      <a:pt x="1033780" y="276860"/>
                      <a:pt x="1005840" y="276860"/>
                    </a:cubicBezTo>
                    <a:cubicBezTo>
                      <a:pt x="972820" y="276860"/>
                      <a:pt x="933450" y="276860"/>
                      <a:pt x="899160" y="278130"/>
                    </a:cubicBezTo>
                    <a:cubicBezTo>
                      <a:pt x="867410" y="278130"/>
                      <a:pt x="833120" y="280670"/>
                      <a:pt x="805180" y="280670"/>
                    </a:cubicBezTo>
                    <a:cubicBezTo>
                      <a:pt x="781050" y="280670"/>
                      <a:pt x="755650" y="275590"/>
                      <a:pt x="739140" y="280670"/>
                    </a:cubicBezTo>
                    <a:cubicBezTo>
                      <a:pt x="727710" y="284480"/>
                      <a:pt x="722630" y="293370"/>
                      <a:pt x="712470" y="297180"/>
                    </a:cubicBezTo>
                    <a:cubicBezTo>
                      <a:pt x="702310" y="300990"/>
                      <a:pt x="690880" y="304800"/>
                      <a:pt x="680720" y="304800"/>
                    </a:cubicBezTo>
                    <a:cubicBezTo>
                      <a:pt x="670560" y="304800"/>
                      <a:pt x="660400" y="303530"/>
                      <a:pt x="650240" y="300990"/>
                    </a:cubicBezTo>
                    <a:cubicBezTo>
                      <a:pt x="640080" y="298450"/>
                      <a:pt x="629920" y="294640"/>
                      <a:pt x="621030" y="288290"/>
                    </a:cubicBezTo>
                    <a:cubicBezTo>
                      <a:pt x="612140" y="283210"/>
                      <a:pt x="604520" y="274320"/>
                      <a:pt x="598170" y="266700"/>
                    </a:cubicBezTo>
                    <a:cubicBezTo>
                      <a:pt x="591820" y="257810"/>
                      <a:pt x="586740" y="248920"/>
                      <a:pt x="582930" y="238760"/>
                    </a:cubicBezTo>
                    <a:cubicBezTo>
                      <a:pt x="579120" y="228600"/>
                      <a:pt x="577850" y="218440"/>
                      <a:pt x="577850" y="208280"/>
                    </a:cubicBezTo>
                    <a:cubicBezTo>
                      <a:pt x="577850" y="198120"/>
                      <a:pt x="579120" y="186690"/>
                      <a:pt x="582930" y="176530"/>
                    </a:cubicBezTo>
                    <a:cubicBezTo>
                      <a:pt x="585470" y="166370"/>
                      <a:pt x="590550" y="156210"/>
                      <a:pt x="596900" y="148590"/>
                    </a:cubicBezTo>
                    <a:cubicBezTo>
                      <a:pt x="603250" y="139700"/>
                      <a:pt x="610870" y="133350"/>
                      <a:pt x="619760" y="127000"/>
                    </a:cubicBezTo>
                    <a:cubicBezTo>
                      <a:pt x="628650" y="120650"/>
                      <a:pt x="638810" y="115570"/>
                      <a:pt x="648970" y="113030"/>
                    </a:cubicBezTo>
                    <a:cubicBezTo>
                      <a:pt x="659130" y="110490"/>
                      <a:pt x="670560" y="109220"/>
                      <a:pt x="680720" y="109220"/>
                    </a:cubicBezTo>
                    <a:cubicBezTo>
                      <a:pt x="690880" y="109220"/>
                      <a:pt x="702310" y="111760"/>
                      <a:pt x="711200" y="115570"/>
                    </a:cubicBezTo>
                    <a:cubicBezTo>
                      <a:pt x="721360" y="119380"/>
                      <a:pt x="730250" y="125730"/>
                      <a:pt x="737870" y="132080"/>
                    </a:cubicBezTo>
                    <a:cubicBezTo>
                      <a:pt x="745490" y="138430"/>
                      <a:pt x="754380" y="147320"/>
                      <a:pt x="759460" y="156210"/>
                    </a:cubicBezTo>
                    <a:cubicBezTo>
                      <a:pt x="764540" y="165100"/>
                      <a:pt x="768350" y="175260"/>
                      <a:pt x="770890" y="185420"/>
                    </a:cubicBezTo>
                    <a:cubicBezTo>
                      <a:pt x="773430" y="195580"/>
                      <a:pt x="773430" y="207010"/>
                      <a:pt x="772160" y="217170"/>
                    </a:cubicBezTo>
                    <a:cubicBezTo>
                      <a:pt x="770890" y="227330"/>
                      <a:pt x="768350" y="238760"/>
                      <a:pt x="764540" y="247650"/>
                    </a:cubicBezTo>
                    <a:cubicBezTo>
                      <a:pt x="760730" y="257810"/>
                      <a:pt x="754380" y="266700"/>
                      <a:pt x="746760" y="274320"/>
                    </a:cubicBezTo>
                    <a:cubicBezTo>
                      <a:pt x="739140" y="281940"/>
                      <a:pt x="730250" y="288290"/>
                      <a:pt x="721360" y="293370"/>
                    </a:cubicBezTo>
                    <a:cubicBezTo>
                      <a:pt x="712470" y="298450"/>
                      <a:pt x="702310" y="302260"/>
                      <a:pt x="692150" y="303530"/>
                    </a:cubicBezTo>
                    <a:cubicBezTo>
                      <a:pt x="681990" y="304800"/>
                      <a:pt x="670560" y="304800"/>
                      <a:pt x="660400" y="303530"/>
                    </a:cubicBezTo>
                    <a:cubicBezTo>
                      <a:pt x="650240" y="302260"/>
                      <a:pt x="638810" y="298450"/>
                      <a:pt x="629920" y="293370"/>
                    </a:cubicBezTo>
                    <a:cubicBezTo>
                      <a:pt x="621030" y="288290"/>
                      <a:pt x="612140" y="281940"/>
                      <a:pt x="604520" y="274320"/>
                    </a:cubicBezTo>
                    <a:cubicBezTo>
                      <a:pt x="596900" y="266700"/>
                      <a:pt x="590550" y="257810"/>
                      <a:pt x="586740" y="248920"/>
                    </a:cubicBezTo>
                    <a:cubicBezTo>
                      <a:pt x="581660" y="240030"/>
                      <a:pt x="579120" y="228600"/>
                      <a:pt x="577850" y="218440"/>
                    </a:cubicBezTo>
                    <a:cubicBezTo>
                      <a:pt x="576580" y="208280"/>
                      <a:pt x="577850" y="196850"/>
                      <a:pt x="580390" y="186690"/>
                    </a:cubicBezTo>
                    <a:cubicBezTo>
                      <a:pt x="582930" y="176530"/>
                      <a:pt x="586740" y="166370"/>
                      <a:pt x="591820" y="157480"/>
                    </a:cubicBezTo>
                    <a:cubicBezTo>
                      <a:pt x="596900" y="148590"/>
                      <a:pt x="612140" y="133350"/>
                      <a:pt x="612140" y="133350"/>
                    </a:cubicBezTo>
                    <a:cubicBezTo>
                      <a:pt x="612140" y="133350"/>
                      <a:pt x="675640" y="106680"/>
                      <a:pt x="707390" y="99060"/>
                    </a:cubicBezTo>
                    <a:cubicBezTo>
                      <a:pt x="736600" y="91440"/>
                      <a:pt x="762000" y="90170"/>
                      <a:pt x="792480" y="87630"/>
                    </a:cubicBezTo>
                    <a:cubicBezTo>
                      <a:pt x="825500" y="85090"/>
                      <a:pt x="866140" y="83820"/>
                      <a:pt x="899160" y="83820"/>
                    </a:cubicBezTo>
                    <a:cubicBezTo>
                      <a:pt x="928370" y="83820"/>
                      <a:pt x="952500" y="85090"/>
                      <a:pt x="979170" y="85090"/>
                    </a:cubicBezTo>
                    <a:cubicBezTo>
                      <a:pt x="1007110" y="85090"/>
                      <a:pt x="1035050" y="86360"/>
                      <a:pt x="1062990" y="86360"/>
                    </a:cubicBezTo>
                    <a:cubicBezTo>
                      <a:pt x="1089660" y="86360"/>
                      <a:pt x="1115060" y="87630"/>
                      <a:pt x="1141730" y="87630"/>
                    </a:cubicBezTo>
                    <a:cubicBezTo>
                      <a:pt x="1169670" y="87630"/>
                      <a:pt x="1200150" y="86360"/>
                      <a:pt x="1229360" y="88900"/>
                    </a:cubicBezTo>
                    <a:cubicBezTo>
                      <a:pt x="1259840" y="91440"/>
                      <a:pt x="1295400" y="92710"/>
                      <a:pt x="1323340" y="102870"/>
                    </a:cubicBezTo>
                    <a:cubicBezTo>
                      <a:pt x="1348740" y="113030"/>
                      <a:pt x="1371600" y="128270"/>
                      <a:pt x="1390650" y="146050"/>
                    </a:cubicBezTo>
                    <a:cubicBezTo>
                      <a:pt x="1409700" y="163830"/>
                      <a:pt x="1423670" y="187960"/>
                      <a:pt x="1435100" y="210820"/>
                    </a:cubicBezTo>
                    <a:cubicBezTo>
                      <a:pt x="1446530" y="234950"/>
                      <a:pt x="1451610" y="260350"/>
                      <a:pt x="1456690" y="287020"/>
                    </a:cubicBezTo>
                    <a:cubicBezTo>
                      <a:pt x="1461770" y="314960"/>
                      <a:pt x="1463040" y="346710"/>
                      <a:pt x="1465580" y="375920"/>
                    </a:cubicBezTo>
                    <a:cubicBezTo>
                      <a:pt x="1468120" y="406400"/>
                      <a:pt x="1470660" y="436880"/>
                      <a:pt x="1468120" y="466090"/>
                    </a:cubicBezTo>
                    <a:cubicBezTo>
                      <a:pt x="1465580" y="494030"/>
                      <a:pt x="1464310" y="525780"/>
                      <a:pt x="1449070" y="548640"/>
                    </a:cubicBezTo>
                    <a:cubicBezTo>
                      <a:pt x="1431290" y="574040"/>
                      <a:pt x="1394460" y="599440"/>
                      <a:pt x="1363980" y="609600"/>
                    </a:cubicBezTo>
                    <a:cubicBezTo>
                      <a:pt x="1334770" y="618490"/>
                      <a:pt x="1300480" y="609600"/>
                      <a:pt x="1270000" y="609600"/>
                    </a:cubicBezTo>
                    <a:cubicBezTo>
                      <a:pt x="1240790" y="609600"/>
                      <a:pt x="1214120" y="608330"/>
                      <a:pt x="1182370" y="607060"/>
                    </a:cubicBezTo>
                    <a:cubicBezTo>
                      <a:pt x="1145540" y="605790"/>
                      <a:pt x="1101090" y="604520"/>
                      <a:pt x="1062990" y="604520"/>
                    </a:cubicBezTo>
                    <a:cubicBezTo>
                      <a:pt x="1027430" y="604520"/>
                      <a:pt x="994410" y="607060"/>
                      <a:pt x="960120" y="608330"/>
                    </a:cubicBezTo>
                    <a:cubicBezTo>
                      <a:pt x="924560" y="609600"/>
                      <a:pt x="889000" y="609600"/>
                      <a:pt x="853440" y="610870"/>
                    </a:cubicBezTo>
                    <a:cubicBezTo>
                      <a:pt x="819150" y="612140"/>
                      <a:pt x="784860" y="613410"/>
                      <a:pt x="753110" y="613410"/>
                    </a:cubicBezTo>
                    <a:cubicBezTo>
                      <a:pt x="722630" y="613410"/>
                      <a:pt x="698500" y="615950"/>
                      <a:pt x="665480" y="613410"/>
                    </a:cubicBezTo>
                    <a:cubicBezTo>
                      <a:pt x="624840" y="610870"/>
                      <a:pt x="566420" y="603250"/>
                      <a:pt x="527050" y="596900"/>
                    </a:cubicBezTo>
                    <a:cubicBezTo>
                      <a:pt x="496570" y="591820"/>
                      <a:pt x="474980" y="589280"/>
                      <a:pt x="447040" y="579120"/>
                    </a:cubicBezTo>
                    <a:cubicBezTo>
                      <a:pt x="414020" y="567690"/>
                      <a:pt x="375920" y="551180"/>
                      <a:pt x="341630" y="528320"/>
                    </a:cubicBezTo>
                    <a:cubicBezTo>
                      <a:pt x="303530" y="501650"/>
                      <a:pt x="259080" y="455930"/>
                      <a:pt x="229870" y="426720"/>
                    </a:cubicBezTo>
                    <a:cubicBezTo>
                      <a:pt x="208280" y="405130"/>
                      <a:pt x="196850" y="388620"/>
                      <a:pt x="177800" y="369570"/>
                    </a:cubicBezTo>
                    <a:cubicBezTo>
                      <a:pt x="156210" y="349250"/>
                      <a:pt x="129540" y="330200"/>
                      <a:pt x="107950" y="311150"/>
                    </a:cubicBezTo>
                    <a:cubicBezTo>
                      <a:pt x="87630" y="293370"/>
                      <a:pt x="67310" y="280670"/>
                      <a:pt x="50800" y="259080"/>
                    </a:cubicBezTo>
                    <a:cubicBezTo>
                      <a:pt x="31750" y="233680"/>
                      <a:pt x="5080" y="194310"/>
                      <a:pt x="2540" y="162560"/>
                    </a:cubicBezTo>
                    <a:cubicBezTo>
                      <a:pt x="0" y="133350"/>
                      <a:pt x="10160" y="100330"/>
                      <a:pt x="26670" y="77470"/>
                    </a:cubicBezTo>
                    <a:cubicBezTo>
                      <a:pt x="44450" y="54610"/>
                      <a:pt x="80010" y="36830"/>
                      <a:pt x="109220" y="27940"/>
                    </a:cubicBezTo>
                    <a:cubicBezTo>
                      <a:pt x="138430" y="19050"/>
                      <a:pt x="171450" y="25400"/>
                      <a:pt x="200660" y="25400"/>
                    </a:cubicBezTo>
                    <a:cubicBezTo>
                      <a:pt x="228600" y="25400"/>
                      <a:pt x="255270" y="25400"/>
                      <a:pt x="284480" y="25400"/>
                    </a:cubicBezTo>
                    <a:cubicBezTo>
                      <a:pt x="314960" y="25400"/>
                      <a:pt x="347980" y="25400"/>
                      <a:pt x="379730" y="26670"/>
                    </a:cubicBezTo>
                    <a:cubicBezTo>
                      <a:pt x="412750" y="27940"/>
                      <a:pt x="445770" y="29210"/>
                      <a:pt x="478790" y="30480"/>
                    </a:cubicBezTo>
                    <a:cubicBezTo>
                      <a:pt x="510540" y="31750"/>
                      <a:pt x="543560" y="31750"/>
                      <a:pt x="574040" y="31750"/>
                    </a:cubicBezTo>
                    <a:cubicBezTo>
                      <a:pt x="601980" y="31750"/>
                      <a:pt x="627380" y="31750"/>
                      <a:pt x="655320" y="30480"/>
                    </a:cubicBezTo>
                    <a:cubicBezTo>
                      <a:pt x="684530" y="29210"/>
                      <a:pt x="716280" y="27940"/>
                      <a:pt x="745490" y="26670"/>
                    </a:cubicBezTo>
                    <a:cubicBezTo>
                      <a:pt x="772160" y="25400"/>
                      <a:pt x="796290" y="26670"/>
                      <a:pt x="822960" y="25400"/>
                    </a:cubicBezTo>
                    <a:cubicBezTo>
                      <a:pt x="852170" y="24130"/>
                      <a:pt x="883920" y="24130"/>
                      <a:pt x="913130" y="20320"/>
                    </a:cubicBezTo>
                    <a:cubicBezTo>
                      <a:pt x="942340" y="17780"/>
                      <a:pt x="966470" y="10160"/>
                      <a:pt x="998220" y="6350"/>
                    </a:cubicBezTo>
                    <a:cubicBezTo>
                      <a:pt x="1038860" y="2540"/>
                      <a:pt x="1093470" y="0"/>
                      <a:pt x="1136650" y="1270"/>
                    </a:cubicBezTo>
                    <a:cubicBezTo>
                      <a:pt x="1174750" y="2540"/>
                      <a:pt x="1209040" y="3810"/>
                      <a:pt x="1242060" y="11430"/>
                    </a:cubicBezTo>
                    <a:cubicBezTo>
                      <a:pt x="1272540" y="19050"/>
                      <a:pt x="1300480" y="29210"/>
                      <a:pt x="1325880" y="45720"/>
                    </a:cubicBezTo>
                    <a:cubicBezTo>
                      <a:pt x="1353820" y="63500"/>
                      <a:pt x="1383030" y="88900"/>
                      <a:pt x="1400810" y="118110"/>
                    </a:cubicBezTo>
                    <a:cubicBezTo>
                      <a:pt x="1418590" y="146050"/>
                      <a:pt x="1426210" y="185420"/>
                      <a:pt x="1430020" y="217170"/>
                    </a:cubicBezTo>
                    <a:cubicBezTo>
                      <a:pt x="1433830" y="246380"/>
                      <a:pt x="1427480" y="274320"/>
                      <a:pt x="1424940" y="302260"/>
                    </a:cubicBezTo>
                    <a:cubicBezTo>
                      <a:pt x="1422400" y="328930"/>
                      <a:pt x="1418590" y="353060"/>
                      <a:pt x="1416050" y="379730"/>
                    </a:cubicBezTo>
                    <a:cubicBezTo>
                      <a:pt x="1413510" y="407670"/>
                      <a:pt x="1414780" y="433070"/>
                      <a:pt x="1410970" y="463550"/>
                    </a:cubicBezTo>
                    <a:cubicBezTo>
                      <a:pt x="1405890" y="499110"/>
                      <a:pt x="1407160" y="570230"/>
                      <a:pt x="1388110" y="579120"/>
                    </a:cubicBezTo>
                    <a:cubicBezTo>
                      <a:pt x="1372870" y="585470"/>
                      <a:pt x="1344930" y="543560"/>
                      <a:pt x="1320800" y="541020"/>
                    </a:cubicBezTo>
                    <a:cubicBezTo>
                      <a:pt x="1294130" y="538480"/>
                      <a:pt x="1245870" y="584200"/>
                      <a:pt x="1231900" y="574040"/>
                    </a:cubicBezTo>
                    <a:cubicBezTo>
                      <a:pt x="1217930" y="565150"/>
                      <a:pt x="1240790" y="513080"/>
                      <a:pt x="1231900" y="488950"/>
                    </a:cubicBezTo>
                    <a:cubicBezTo>
                      <a:pt x="1223010" y="464820"/>
                      <a:pt x="1198880" y="441960"/>
                      <a:pt x="1176020" y="426720"/>
                    </a:cubicBezTo>
                    <a:cubicBezTo>
                      <a:pt x="1154430" y="411480"/>
                      <a:pt x="1125220" y="407670"/>
                      <a:pt x="1099820" y="398780"/>
                    </a:cubicBezTo>
                    <a:cubicBezTo>
                      <a:pt x="1073150" y="389890"/>
                      <a:pt x="1045210" y="378460"/>
                      <a:pt x="1018540" y="374650"/>
                    </a:cubicBezTo>
                    <a:cubicBezTo>
                      <a:pt x="993140" y="370840"/>
                      <a:pt x="970280" y="374650"/>
                      <a:pt x="941070" y="372110"/>
                    </a:cubicBezTo>
                    <a:cubicBezTo>
                      <a:pt x="905510" y="369570"/>
                      <a:pt x="853440" y="368300"/>
                      <a:pt x="819150" y="355600"/>
                    </a:cubicBezTo>
                    <a:cubicBezTo>
                      <a:pt x="791210" y="344170"/>
                      <a:pt x="763270" y="331470"/>
                      <a:pt x="749300" y="306070"/>
                    </a:cubicBezTo>
                    <a:cubicBezTo>
                      <a:pt x="730250" y="273050"/>
                      <a:pt x="723900" y="198120"/>
                      <a:pt x="736600" y="162560"/>
                    </a:cubicBezTo>
                    <a:cubicBezTo>
                      <a:pt x="746760" y="134620"/>
                      <a:pt x="777240" y="119380"/>
                      <a:pt x="798830" y="101600"/>
                    </a:cubicBezTo>
                    <a:cubicBezTo>
                      <a:pt x="819150" y="85090"/>
                      <a:pt x="836930" y="60960"/>
                      <a:pt x="862330" y="58420"/>
                    </a:cubicBezTo>
                    <a:cubicBezTo>
                      <a:pt x="897890" y="55880"/>
                      <a:pt x="969010" y="87630"/>
                      <a:pt x="994410" y="119380"/>
                    </a:cubicBezTo>
                    <a:cubicBezTo>
                      <a:pt x="1016000" y="147320"/>
                      <a:pt x="1010920" y="194310"/>
                      <a:pt x="1018540" y="227330"/>
                    </a:cubicBezTo>
                    <a:cubicBezTo>
                      <a:pt x="1024890" y="254000"/>
                      <a:pt x="1027430" y="275590"/>
                      <a:pt x="1033780" y="302260"/>
                    </a:cubicBezTo>
                    <a:cubicBezTo>
                      <a:pt x="1041400" y="332740"/>
                      <a:pt x="1052830" y="368300"/>
                      <a:pt x="1059180" y="400050"/>
                    </a:cubicBezTo>
                    <a:cubicBezTo>
                      <a:pt x="1064260" y="427990"/>
                      <a:pt x="1082040" y="464820"/>
                      <a:pt x="1070610" y="481330"/>
                    </a:cubicBezTo>
                    <a:cubicBezTo>
                      <a:pt x="1059180" y="497840"/>
                      <a:pt x="1016000" y="508000"/>
                      <a:pt x="993140" y="499110"/>
                    </a:cubicBezTo>
                    <a:cubicBezTo>
                      <a:pt x="965200" y="488950"/>
                      <a:pt x="938530" y="440690"/>
                      <a:pt x="924560" y="403860"/>
                    </a:cubicBezTo>
                    <a:cubicBezTo>
                      <a:pt x="909320" y="363220"/>
                      <a:pt x="902970" y="306070"/>
                      <a:pt x="913130" y="265430"/>
                    </a:cubicBezTo>
                    <a:cubicBezTo>
                      <a:pt x="922020" y="229870"/>
                      <a:pt x="944880" y="190500"/>
                      <a:pt x="974090" y="171450"/>
                    </a:cubicBezTo>
                    <a:cubicBezTo>
                      <a:pt x="1003300" y="152400"/>
                      <a:pt x="1054100" y="146050"/>
                      <a:pt x="1087120" y="149860"/>
                    </a:cubicBezTo>
                    <a:cubicBezTo>
                      <a:pt x="1113790" y="152400"/>
                      <a:pt x="1136650" y="162560"/>
                      <a:pt x="1159510" y="179070"/>
                    </a:cubicBezTo>
                    <a:cubicBezTo>
                      <a:pt x="1188720" y="200660"/>
                      <a:pt x="1219200" y="241300"/>
                      <a:pt x="1242060" y="276860"/>
                    </a:cubicBezTo>
                    <a:cubicBezTo>
                      <a:pt x="1264920" y="312420"/>
                      <a:pt x="1280160" y="355600"/>
                      <a:pt x="1295400" y="393700"/>
                    </a:cubicBezTo>
                    <a:cubicBezTo>
                      <a:pt x="1309370" y="429260"/>
                      <a:pt x="1324610" y="463550"/>
                      <a:pt x="1332230" y="499110"/>
                    </a:cubicBezTo>
                    <a:cubicBezTo>
                      <a:pt x="1339850" y="534670"/>
                      <a:pt x="1348740" y="576580"/>
                      <a:pt x="1338580" y="608330"/>
                    </a:cubicBezTo>
                    <a:cubicBezTo>
                      <a:pt x="1328420" y="638810"/>
                      <a:pt x="1301750" y="674370"/>
                      <a:pt x="1273810" y="684530"/>
                    </a:cubicBezTo>
                    <a:cubicBezTo>
                      <a:pt x="1245870" y="694690"/>
                      <a:pt x="1192530" y="687070"/>
                      <a:pt x="1172210" y="668020"/>
                    </a:cubicBezTo>
                    <a:cubicBezTo>
                      <a:pt x="1151890" y="647700"/>
                      <a:pt x="1153160" y="599440"/>
                      <a:pt x="1150620" y="565150"/>
                    </a:cubicBezTo>
                    <a:cubicBezTo>
                      <a:pt x="1149350" y="533400"/>
                      <a:pt x="1155700" y="500380"/>
                      <a:pt x="1159510" y="469900"/>
                    </a:cubicBezTo>
                    <a:cubicBezTo>
                      <a:pt x="1163320" y="439420"/>
                      <a:pt x="1167130" y="414020"/>
                      <a:pt x="1173480" y="382270"/>
                    </a:cubicBezTo>
                    <a:cubicBezTo>
                      <a:pt x="1181100" y="345440"/>
                      <a:pt x="1192530" y="299720"/>
                      <a:pt x="1200150" y="262890"/>
                    </a:cubicBezTo>
                    <a:cubicBezTo>
                      <a:pt x="1206500" y="229870"/>
                      <a:pt x="1211580" y="190500"/>
                      <a:pt x="1217930" y="171450"/>
                    </a:cubicBezTo>
                    <a:cubicBezTo>
                      <a:pt x="1220470" y="162560"/>
                      <a:pt x="1223010" y="158750"/>
                      <a:pt x="1226820" y="152400"/>
                    </a:cubicBezTo>
                    <a:cubicBezTo>
                      <a:pt x="1230630" y="146050"/>
                      <a:pt x="1234440" y="140970"/>
                      <a:pt x="1239520" y="135890"/>
                    </a:cubicBezTo>
                    <a:cubicBezTo>
                      <a:pt x="1244600" y="130810"/>
                      <a:pt x="1250950" y="127000"/>
                      <a:pt x="1257300" y="123190"/>
                    </a:cubicBezTo>
                    <a:cubicBezTo>
                      <a:pt x="1263650" y="119380"/>
                      <a:pt x="1270000" y="116840"/>
                      <a:pt x="1276350" y="114300"/>
                    </a:cubicBezTo>
                    <a:cubicBezTo>
                      <a:pt x="1282700" y="111760"/>
                      <a:pt x="1290320" y="110490"/>
                      <a:pt x="1297940" y="110490"/>
                    </a:cubicBezTo>
                    <a:cubicBezTo>
                      <a:pt x="1304290" y="110490"/>
                      <a:pt x="1311910" y="110490"/>
                      <a:pt x="1318260" y="111760"/>
                    </a:cubicBezTo>
                    <a:cubicBezTo>
                      <a:pt x="1324610" y="113030"/>
                      <a:pt x="1332230" y="115570"/>
                      <a:pt x="1338580" y="118110"/>
                    </a:cubicBezTo>
                    <a:cubicBezTo>
                      <a:pt x="1344930" y="120650"/>
                      <a:pt x="1351280" y="124460"/>
                      <a:pt x="1357630" y="129540"/>
                    </a:cubicBezTo>
                    <a:cubicBezTo>
                      <a:pt x="1362710" y="133350"/>
                      <a:pt x="1369060" y="139700"/>
                      <a:pt x="1372870" y="144780"/>
                    </a:cubicBezTo>
                    <a:cubicBezTo>
                      <a:pt x="1376680" y="149860"/>
                      <a:pt x="1380490" y="156210"/>
                      <a:pt x="1383030" y="162560"/>
                    </a:cubicBezTo>
                    <a:cubicBezTo>
                      <a:pt x="1385570" y="168910"/>
                      <a:pt x="1388110" y="176530"/>
                      <a:pt x="1389380" y="182880"/>
                    </a:cubicBezTo>
                    <a:cubicBezTo>
                      <a:pt x="1390650" y="190500"/>
                      <a:pt x="1390650" y="196850"/>
                      <a:pt x="1390650" y="204470"/>
                    </a:cubicBezTo>
                    <a:cubicBezTo>
                      <a:pt x="1390650" y="212090"/>
                      <a:pt x="1389380" y="217170"/>
                      <a:pt x="1386840" y="226060"/>
                    </a:cubicBezTo>
                    <a:cubicBezTo>
                      <a:pt x="1381760" y="241300"/>
                      <a:pt x="1370330" y="266700"/>
                      <a:pt x="1353820" y="281940"/>
                    </a:cubicBezTo>
                    <a:cubicBezTo>
                      <a:pt x="1334770" y="300990"/>
                      <a:pt x="1304290" y="316230"/>
                      <a:pt x="1276350" y="326390"/>
                    </a:cubicBezTo>
                    <a:cubicBezTo>
                      <a:pt x="1245870" y="336550"/>
                      <a:pt x="1209040" y="337820"/>
                      <a:pt x="1176020" y="339090"/>
                    </a:cubicBezTo>
                    <a:cubicBezTo>
                      <a:pt x="1144270" y="340360"/>
                      <a:pt x="1113790" y="339090"/>
                      <a:pt x="1084580" y="336550"/>
                    </a:cubicBezTo>
                    <a:cubicBezTo>
                      <a:pt x="1055370" y="334010"/>
                      <a:pt x="1028700" y="330200"/>
                      <a:pt x="1000760" y="327660"/>
                    </a:cubicBezTo>
                    <a:cubicBezTo>
                      <a:pt x="974090" y="325120"/>
                      <a:pt x="951230" y="322580"/>
                      <a:pt x="919480" y="318770"/>
                    </a:cubicBezTo>
                    <a:cubicBezTo>
                      <a:pt x="877570" y="313690"/>
                      <a:pt x="815340" y="308610"/>
                      <a:pt x="769620" y="303530"/>
                    </a:cubicBezTo>
                    <a:cubicBezTo>
                      <a:pt x="730250" y="299720"/>
                      <a:pt x="697230" y="297180"/>
                      <a:pt x="659130" y="293370"/>
                    </a:cubicBezTo>
                    <a:cubicBezTo>
                      <a:pt x="619760" y="289560"/>
                      <a:pt x="581660" y="287020"/>
                      <a:pt x="537210" y="283210"/>
                    </a:cubicBezTo>
                    <a:cubicBezTo>
                      <a:pt x="482600" y="278130"/>
                      <a:pt x="406400" y="270510"/>
                      <a:pt x="358140" y="265430"/>
                    </a:cubicBezTo>
                    <a:cubicBezTo>
                      <a:pt x="325120" y="261620"/>
                      <a:pt x="303530" y="264160"/>
                      <a:pt x="274320" y="256540"/>
                    </a:cubicBezTo>
                    <a:cubicBezTo>
                      <a:pt x="240030" y="247650"/>
                      <a:pt x="190500" y="237490"/>
                      <a:pt x="166370" y="212090"/>
                    </a:cubicBezTo>
                    <a:cubicBezTo>
                      <a:pt x="143510" y="187960"/>
                      <a:pt x="120650" y="137160"/>
                      <a:pt x="132080" y="110490"/>
                    </a:cubicBezTo>
                    <a:cubicBezTo>
                      <a:pt x="146050" y="78740"/>
                      <a:pt x="228600" y="49530"/>
                      <a:pt x="270510" y="49530"/>
                    </a:cubicBezTo>
                    <a:cubicBezTo>
                      <a:pt x="304800" y="49530"/>
                      <a:pt x="336550" y="73660"/>
                      <a:pt x="363220" y="92710"/>
                    </a:cubicBezTo>
                    <a:cubicBezTo>
                      <a:pt x="388620" y="110490"/>
                      <a:pt x="408940" y="133350"/>
                      <a:pt x="427990" y="156210"/>
                    </a:cubicBezTo>
                    <a:cubicBezTo>
                      <a:pt x="447040" y="180340"/>
                      <a:pt x="457200" y="212090"/>
                      <a:pt x="477520" y="233680"/>
                    </a:cubicBezTo>
                    <a:cubicBezTo>
                      <a:pt x="497840" y="254000"/>
                      <a:pt x="530860" y="262890"/>
                      <a:pt x="551180" y="283210"/>
                    </a:cubicBezTo>
                    <a:cubicBezTo>
                      <a:pt x="571500" y="302260"/>
                      <a:pt x="579120" y="332740"/>
                      <a:pt x="600710" y="351790"/>
                    </a:cubicBezTo>
                    <a:cubicBezTo>
                      <a:pt x="626110" y="373380"/>
                      <a:pt x="664210" y="388620"/>
                      <a:pt x="697230" y="405130"/>
                    </a:cubicBezTo>
                    <a:cubicBezTo>
                      <a:pt x="731520" y="421640"/>
                      <a:pt x="769620" y="435610"/>
                      <a:pt x="802640" y="448310"/>
                    </a:cubicBezTo>
                    <a:cubicBezTo>
                      <a:pt x="830580" y="459740"/>
                      <a:pt x="853440" y="467360"/>
                      <a:pt x="880110" y="477520"/>
                    </a:cubicBezTo>
                    <a:cubicBezTo>
                      <a:pt x="909320" y="487680"/>
                      <a:pt x="942340" y="500380"/>
                      <a:pt x="972820" y="508000"/>
                    </a:cubicBezTo>
                    <a:cubicBezTo>
                      <a:pt x="1000760" y="515620"/>
                      <a:pt x="1037590" y="518160"/>
                      <a:pt x="1056640" y="524510"/>
                    </a:cubicBezTo>
                    <a:cubicBezTo>
                      <a:pt x="1066800" y="528320"/>
                      <a:pt x="1071880" y="530860"/>
                      <a:pt x="1078230" y="534670"/>
                    </a:cubicBezTo>
                    <a:cubicBezTo>
                      <a:pt x="1084580" y="538480"/>
                      <a:pt x="1092200" y="543560"/>
                      <a:pt x="1097280" y="548640"/>
                    </a:cubicBezTo>
                    <a:cubicBezTo>
                      <a:pt x="1103630" y="553720"/>
                      <a:pt x="1108710" y="561340"/>
                      <a:pt x="1112520" y="567690"/>
                    </a:cubicBezTo>
                    <a:cubicBezTo>
                      <a:pt x="1116330" y="574040"/>
                      <a:pt x="1120140" y="581660"/>
                      <a:pt x="1122680" y="589280"/>
                    </a:cubicBezTo>
                    <a:cubicBezTo>
                      <a:pt x="1125220" y="596900"/>
                      <a:pt x="1126490" y="604520"/>
                      <a:pt x="1127760" y="612140"/>
                    </a:cubicBezTo>
                    <a:cubicBezTo>
                      <a:pt x="1129030" y="619760"/>
                      <a:pt x="1127760" y="628650"/>
                      <a:pt x="1126490" y="636270"/>
                    </a:cubicBezTo>
                    <a:cubicBezTo>
                      <a:pt x="1125220" y="643890"/>
                      <a:pt x="1122680" y="651510"/>
                      <a:pt x="1120140" y="659130"/>
                    </a:cubicBezTo>
                    <a:cubicBezTo>
                      <a:pt x="1116330" y="666750"/>
                      <a:pt x="1112520" y="673100"/>
                      <a:pt x="1107440" y="679450"/>
                    </a:cubicBezTo>
                    <a:cubicBezTo>
                      <a:pt x="1102360" y="685800"/>
                      <a:pt x="1097280" y="692150"/>
                      <a:pt x="1090930" y="697230"/>
                    </a:cubicBezTo>
                    <a:cubicBezTo>
                      <a:pt x="1084580" y="702310"/>
                      <a:pt x="1078230" y="706120"/>
                      <a:pt x="1070610" y="709930"/>
                    </a:cubicBezTo>
                    <a:cubicBezTo>
                      <a:pt x="1062990" y="713740"/>
                      <a:pt x="1055370" y="716280"/>
                      <a:pt x="1047750" y="717550"/>
                    </a:cubicBezTo>
                    <a:cubicBezTo>
                      <a:pt x="1040130" y="718820"/>
                      <a:pt x="1031240" y="718820"/>
                      <a:pt x="1023620" y="718820"/>
                    </a:cubicBezTo>
                    <a:cubicBezTo>
                      <a:pt x="1016000" y="718820"/>
                      <a:pt x="1005840" y="716280"/>
                      <a:pt x="1000760" y="715010"/>
                    </a:cubicBezTo>
                    <a:cubicBezTo>
                      <a:pt x="998220" y="715010"/>
                      <a:pt x="998220" y="715010"/>
                      <a:pt x="995680" y="713740"/>
                    </a:cubicBezTo>
                    <a:cubicBezTo>
                      <a:pt x="985520" y="709930"/>
                      <a:pt x="947420" y="687070"/>
                      <a:pt x="922020" y="680720"/>
                    </a:cubicBezTo>
                    <a:cubicBezTo>
                      <a:pt x="895350" y="674370"/>
                      <a:pt x="867410" y="680720"/>
                      <a:pt x="839470" y="676910"/>
                    </a:cubicBezTo>
                    <a:cubicBezTo>
                      <a:pt x="808990" y="673100"/>
                      <a:pt x="774700" y="661670"/>
                      <a:pt x="744220" y="659130"/>
                    </a:cubicBezTo>
                    <a:cubicBezTo>
                      <a:pt x="716280" y="656590"/>
                      <a:pt x="690880" y="657860"/>
                      <a:pt x="662940" y="660400"/>
                    </a:cubicBezTo>
                    <a:cubicBezTo>
                      <a:pt x="632460" y="662940"/>
                      <a:pt x="599440" y="669290"/>
                      <a:pt x="568960" y="671830"/>
                    </a:cubicBezTo>
                    <a:cubicBezTo>
                      <a:pt x="541020" y="674370"/>
                      <a:pt x="516890" y="674370"/>
                      <a:pt x="490220" y="674370"/>
                    </a:cubicBezTo>
                    <a:cubicBezTo>
                      <a:pt x="461010" y="674370"/>
                      <a:pt x="431800" y="675640"/>
                      <a:pt x="401320" y="673100"/>
                    </a:cubicBezTo>
                    <a:cubicBezTo>
                      <a:pt x="370840" y="670560"/>
                      <a:pt x="334010" y="673100"/>
                      <a:pt x="307340" y="659130"/>
                    </a:cubicBezTo>
                    <a:cubicBezTo>
                      <a:pt x="279400" y="645160"/>
                      <a:pt x="255270" y="614680"/>
                      <a:pt x="237490" y="589280"/>
                    </a:cubicBezTo>
                    <a:cubicBezTo>
                      <a:pt x="220980" y="565150"/>
                      <a:pt x="214630" y="539750"/>
                      <a:pt x="200660" y="510540"/>
                    </a:cubicBezTo>
                    <a:cubicBezTo>
                      <a:pt x="182880" y="473710"/>
                      <a:pt x="154940" y="424180"/>
                      <a:pt x="138430" y="386080"/>
                    </a:cubicBezTo>
                    <a:cubicBezTo>
                      <a:pt x="125730" y="355600"/>
                      <a:pt x="110490" y="331470"/>
                      <a:pt x="106680" y="303530"/>
                    </a:cubicBezTo>
                    <a:cubicBezTo>
                      <a:pt x="102870" y="278130"/>
                      <a:pt x="113030" y="254000"/>
                      <a:pt x="114300" y="227330"/>
                    </a:cubicBezTo>
                    <a:cubicBezTo>
                      <a:pt x="116840" y="199390"/>
                      <a:pt x="118110" y="158750"/>
                      <a:pt x="118110" y="140970"/>
                    </a:cubicBezTo>
                    <a:cubicBezTo>
                      <a:pt x="118110" y="132080"/>
                      <a:pt x="116840" y="128270"/>
                      <a:pt x="118110" y="121920"/>
                    </a:cubicBezTo>
                    <a:cubicBezTo>
                      <a:pt x="119380" y="115570"/>
                      <a:pt x="120650" y="107950"/>
                      <a:pt x="123190" y="101600"/>
                    </a:cubicBezTo>
                    <a:cubicBezTo>
                      <a:pt x="125730" y="95250"/>
                      <a:pt x="129540" y="90170"/>
                      <a:pt x="133350" y="85090"/>
                    </a:cubicBezTo>
                    <a:cubicBezTo>
                      <a:pt x="137160" y="80010"/>
                      <a:pt x="142240" y="73660"/>
                      <a:pt x="147320" y="69850"/>
                    </a:cubicBezTo>
                    <a:cubicBezTo>
                      <a:pt x="152400" y="66040"/>
                      <a:pt x="157480" y="62230"/>
                      <a:pt x="163830" y="59690"/>
                    </a:cubicBezTo>
                    <a:cubicBezTo>
                      <a:pt x="170180" y="57150"/>
                      <a:pt x="176530" y="54610"/>
                      <a:pt x="182880" y="53340"/>
                    </a:cubicBezTo>
                    <a:cubicBezTo>
                      <a:pt x="189230" y="52070"/>
                      <a:pt x="196850" y="50800"/>
                      <a:pt x="203200" y="50800"/>
                    </a:cubicBezTo>
                    <a:cubicBezTo>
                      <a:pt x="209550" y="50800"/>
                      <a:pt x="215900" y="53340"/>
                      <a:pt x="222250" y="54610"/>
                    </a:cubicBezTo>
                    <a:cubicBezTo>
                      <a:pt x="228600" y="57150"/>
                      <a:pt x="234950" y="58420"/>
                      <a:pt x="241300" y="62230"/>
                    </a:cubicBezTo>
                    <a:cubicBezTo>
                      <a:pt x="246380" y="64770"/>
                      <a:pt x="251460" y="69850"/>
                      <a:pt x="256540" y="73660"/>
                    </a:cubicBezTo>
                    <a:cubicBezTo>
                      <a:pt x="261620" y="78740"/>
                      <a:pt x="265430" y="83820"/>
                      <a:pt x="269240" y="88900"/>
                    </a:cubicBezTo>
                    <a:cubicBezTo>
                      <a:pt x="273050" y="93980"/>
                      <a:pt x="275590" y="100330"/>
                      <a:pt x="278130" y="106680"/>
                    </a:cubicBezTo>
                    <a:cubicBezTo>
                      <a:pt x="280670" y="113030"/>
                      <a:pt x="281940" y="120650"/>
                      <a:pt x="283210" y="127000"/>
                    </a:cubicBezTo>
                    <a:cubicBezTo>
                      <a:pt x="284480" y="133350"/>
                      <a:pt x="283210" y="137160"/>
                      <a:pt x="284480" y="147320"/>
                    </a:cubicBezTo>
                    <a:cubicBezTo>
                      <a:pt x="285750" y="171450"/>
                      <a:pt x="290830" y="232410"/>
                      <a:pt x="295910" y="269240"/>
                    </a:cubicBezTo>
                    <a:cubicBezTo>
                      <a:pt x="299720" y="299720"/>
                      <a:pt x="304800" y="323850"/>
                      <a:pt x="309880" y="353060"/>
                    </a:cubicBezTo>
                    <a:cubicBezTo>
                      <a:pt x="316230" y="386080"/>
                      <a:pt x="325120" y="422910"/>
                      <a:pt x="330200" y="459740"/>
                    </a:cubicBezTo>
                    <a:cubicBezTo>
                      <a:pt x="335280" y="499110"/>
                      <a:pt x="337820" y="558800"/>
                      <a:pt x="339090" y="582930"/>
                    </a:cubicBezTo>
                    <a:cubicBezTo>
                      <a:pt x="339090" y="593090"/>
                      <a:pt x="340360" y="598170"/>
                      <a:pt x="339090" y="605790"/>
                    </a:cubicBezTo>
                    <a:cubicBezTo>
                      <a:pt x="337820" y="613410"/>
                      <a:pt x="337820" y="621030"/>
                      <a:pt x="335280" y="627380"/>
                    </a:cubicBezTo>
                    <a:cubicBezTo>
                      <a:pt x="332740" y="635000"/>
                      <a:pt x="328930" y="641350"/>
                      <a:pt x="325120" y="647700"/>
                    </a:cubicBezTo>
                    <a:cubicBezTo>
                      <a:pt x="321310" y="654050"/>
                      <a:pt x="316230" y="659130"/>
                      <a:pt x="311150" y="664210"/>
                    </a:cubicBezTo>
                    <a:cubicBezTo>
                      <a:pt x="306070" y="669290"/>
                      <a:pt x="299720" y="673100"/>
                      <a:pt x="293370" y="676910"/>
                    </a:cubicBezTo>
                    <a:cubicBezTo>
                      <a:pt x="287020" y="680720"/>
                      <a:pt x="280670" y="683260"/>
                      <a:pt x="273050" y="685800"/>
                    </a:cubicBezTo>
                    <a:cubicBezTo>
                      <a:pt x="266700" y="688340"/>
                      <a:pt x="259080" y="689610"/>
                      <a:pt x="251460" y="689610"/>
                    </a:cubicBezTo>
                    <a:cubicBezTo>
                      <a:pt x="243840" y="689610"/>
                      <a:pt x="237490" y="688340"/>
                      <a:pt x="229870" y="687070"/>
                    </a:cubicBezTo>
                    <a:cubicBezTo>
                      <a:pt x="222250" y="685800"/>
                      <a:pt x="214630" y="683260"/>
                      <a:pt x="208280" y="680720"/>
                    </a:cubicBezTo>
                    <a:cubicBezTo>
                      <a:pt x="201930" y="676910"/>
                      <a:pt x="195580" y="673100"/>
                      <a:pt x="189230" y="668020"/>
                    </a:cubicBezTo>
                    <a:cubicBezTo>
                      <a:pt x="184150" y="662940"/>
                      <a:pt x="177800" y="657860"/>
                      <a:pt x="173990" y="652780"/>
                    </a:cubicBezTo>
                    <a:cubicBezTo>
                      <a:pt x="170180" y="646430"/>
                      <a:pt x="166370" y="640080"/>
                      <a:pt x="163830" y="633730"/>
                    </a:cubicBezTo>
                    <a:cubicBezTo>
                      <a:pt x="161290" y="627380"/>
                      <a:pt x="158750" y="617220"/>
                      <a:pt x="157480" y="612140"/>
                    </a:cubicBezTo>
                    <a:cubicBezTo>
                      <a:pt x="156210" y="608330"/>
                      <a:pt x="157480" y="608330"/>
                      <a:pt x="156210" y="603250"/>
                    </a:cubicBezTo>
                    <a:cubicBezTo>
                      <a:pt x="153670" y="589280"/>
                      <a:pt x="146050" y="547370"/>
                      <a:pt x="139700" y="519430"/>
                    </a:cubicBezTo>
                    <a:cubicBezTo>
                      <a:pt x="132080" y="490220"/>
                      <a:pt x="125730" y="459740"/>
                      <a:pt x="114300" y="433070"/>
                    </a:cubicBezTo>
                    <a:cubicBezTo>
                      <a:pt x="102870" y="407670"/>
                      <a:pt x="85090" y="375920"/>
                      <a:pt x="72390" y="364490"/>
                    </a:cubicBezTo>
                    <a:cubicBezTo>
                      <a:pt x="66040" y="358140"/>
                      <a:pt x="59690" y="359410"/>
                      <a:pt x="54610" y="355600"/>
                    </a:cubicBezTo>
                    <a:cubicBezTo>
                      <a:pt x="49530" y="351790"/>
                      <a:pt x="44450" y="346710"/>
                      <a:pt x="39370" y="341630"/>
                    </a:cubicBezTo>
                    <a:cubicBezTo>
                      <a:pt x="34290" y="336550"/>
                      <a:pt x="30480" y="330200"/>
                      <a:pt x="26670" y="323850"/>
                    </a:cubicBezTo>
                    <a:cubicBezTo>
                      <a:pt x="22860" y="317500"/>
                      <a:pt x="20320" y="311150"/>
                      <a:pt x="19050" y="304800"/>
                    </a:cubicBezTo>
                    <a:cubicBezTo>
                      <a:pt x="17780" y="298450"/>
                      <a:pt x="16510" y="290830"/>
                      <a:pt x="16510" y="284480"/>
                    </a:cubicBezTo>
                    <a:cubicBezTo>
                      <a:pt x="16510" y="278130"/>
                      <a:pt x="17780" y="270510"/>
                      <a:pt x="19050" y="264160"/>
                    </a:cubicBezTo>
                    <a:cubicBezTo>
                      <a:pt x="20320" y="257810"/>
                      <a:pt x="22860" y="250190"/>
                      <a:pt x="26670" y="243840"/>
                    </a:cubicBezTo>
                    <a:cubicBezTo>
                      <a:pt x="29210" y="237490"/>
                      <a:pt x="34290" y="232410"/>
                      <a:pt x="38100" y="227330"/>
                    </a:cubicBezTo>
                    <a:cubicBezTo>
                      <a:pt x="43180" y="222250"/>
                      <a:pt x="48260" y="217170"/>
                      <a:pt x="53340" y="213360"/>
                    </a:cubicBezTo>
                    <a:cubicBezTo>
                      <a:pt x="59690" y="209550"/>
                      <a:pt x="66040" y="205740"/>
                      <a:pt x="72390" y="203200"/>
                    </a:cubicBezTo>
                    <a:cubicBezTo>
                      <a:pt x="78740" y="200660"/>
                      <a:pt x="85090" y="199390"/>
                      <a:pt x="91440" y="198120"/>
                    </a:cubicBezTo>
                    <a:cubicBezTo>
                      <a:pt x="97790" y="196850"/>
                      <a:pt x="105410" y="196850"/>
                      <a:pt x="113030" y="198120"/>
                    </a:cubicBezTo>
                    <a:cubicBezTo>
                      <a:pt x="119380" y="199390"/>
                      <a:pt x="124460" y="201930"/>
                      <a:pt x="133350" y="203200"/>
                    </a:cubicBezTo>
                    <a:cubicBezTo>
                      <a:pt x="148590" y="205740"/>
                      <a:pt x="172720" y="212090"/>
                      <a:pt x="196850" y="213360"/>
                    </a:cubicBezTo>
                    <a:cubicBezTo>
                      <a:pt x="226060" y="214630"/>
                      <a:pt x="264160" y="208280"/>
                      <a:pt x="298450" y="208280"/>
                    </a:cubicBezTo>
                    <a:cubicBezTo>
                      <a:pt x="334010" y="208280"/>
                      <a:pt x="373380" y="209550"/>
                      <a:pt x="408940" y="210820"/>
                    </a:cubicBezTo>
                    <a:cubicBezTo>
                      <a:pt x="443230" y="212090"/>
                      <a:pt x="472440" y="214630"/>
                      <a:pt x="508000" y="217170"/>
                    </a:cubicBezTo>
                    <a:cubicBezTo>
                      <a:pt x="549910" y="220980"/>
                      <a:pt x="605790" y="226060"/>
                      <a:pt x="645160" y="232410"/>
                    </a:cubicBezTo>
                    <a:cubicBezTo>
                      <a:pt x="674370" y="237490"/>
                      <a:pt x="697230" y="241300"/>
                      <a:pt x="722630" y="248920"/>
                    </a:cubicBezTo>
                    <a:cubicBezTo>
                      <a:pt x="749300" y="257810"/>
                      <a:pt x="775970" y="269240"/>
                      <a:pt x="802640" y="283210"/>
                    </a:cubicBezTo>
                    <a:cubicBezTo>
                      <a:pt x="830580" y="298450"/>
                      <a:pt x="859790" y="317500"/>
                      <a:pt x="886460" y="337820"/>
                    </a:cubicBezTo>
                    <a:cubicBezTo>
                      <a:pt x="914400" y="358140"/>
                      <a:pt x="952500" y="389890"/>
                      <a:pt x="967740" y="403860"/>
                    </a:cubicBezTo>
                    <a:cubicBezTo>
                      <a:pt x="974090" y="410210"/>
                      <a:pt x="976630" y="412750"/>
                      <a:pt x="980440" y="417830"/>
                    </a:cubicBezTo>
                    <a:cubicBezTo>
                      <a:pt x="984250" y="422910"/>
                      <a:pt x="986790" y="427990"/>
                      <a:pt x="989330" y="434340"/>
                    </a:cubicBezTo>
                    <a:cubicBezTo>
                      <a:pt x="991870" y="439420"/>
                      <a:pt x="993140" y="445770"/>
                      <a:pt x="994410" y="452120"/>
                    </a:cubicBezTo>
                    <a:cubicBezTo>
                      <a:pt x="995680" y="458470"/>
                      <a:pt x="995680" y="464820"/>
                      <a:pt x="994410" y="471170"/>
                    </a:cubicBezTo>
                    <a:cubicBezTo>
                      <a:pt x="993140" y="477520"/>
                      <a:pt x="993140" y="483870"/>
                      <a:pt x="990600" y="488950"/>
                    </a:cubicBezTo>
                    <a:cubicBezTo>
                      <a:pt x="988060" y="495300"/>
                      <a:pt x="985520" y="500380"/>
                      <a:pt x="981710" y="505460"/>
                    </a:cubicBezTo>
                    <a:cubicBezTo>
                      <a:pt x="977900" y="510540"/>
                      <a:pt x="974090" y="515620"/>
                      <a:pt x="970280" y="519430"/>
                    </a:cubicBezTo>
                    <a:cubicBezTo>
                      <a:pt x="965200" y="523240"/>
                      <a:pt x="960120" y="528320"/>
                      <a:pt x="955040" y="530860"/>
                    </a:cubicBezTo>
                    <a:cubicBezTo>
                      <a:pt x="949960" y="533400"/>
                      <a:pt x="943610" y="535940"/>
                      <a:pt x="937260" y="537210"/>
                    </a:cubicBezTo>
                    <a:cubicBezTo>
                      <a:pt x="930910" y="538480"/>
                      <a:pt x="925830" y="539750"/>
                      <a:pt x="919480" y="539750"/>
                    </a:cubicBezTo>
                    <a:cubicBezTo>
                      <a:pt x="913130" y="539750"/>
                      <a:pt x="906780" y="539750"/>
                      <a:pt x="900430" y="538480"/>
                    </a:cubicBezTo>
                    <a:cubicBezTo>
                      <a:pt x="894080" y="537210"/>
                      <a:pt x="887730" y="534670"/>
                      <a:pt x="882650" y="532130"/>
                    </a:cubicBezTo>
                    <a:cubicBezTo>
                      <a:pt x="877570" y="529590"/>
                      <a:pt x="867410" y="520700"/>
                      <a:pt x="867410" y="520700"/>
                    </a:cubicBezTo>
                  </a:path>
                </a:pathLst>
              </a:custGeom>
              <a:solidFill>
                <a:srgbClr val="2AB6F6"/>
              </a:solidFill>
              <a:ln>
                <a:noFill/>
              </a:ln>
            </p:spPr>
          </p:sp>
        </p:grpSp>
        <p:sp>
          <p:nvSpPr>
            <p:cNvPr name="TextBox 15" id="15"/>
            <p:cNvSpPr txBox="true"/>
            <p:nvPr/>
          </p:nvSpPr>
          <p:spPr>
            <a:xfrm rot="0">
              <a:off x="485964" y="123956"/>
              <a:ext cx="395370" cy="242352"/>
            </a:xfrm>
            <a:prstGeom prst="rect">
              <a:avLst/>
            </a:prstGeom>
          </p:spPr>
          <p:txBody>
            <a:bodyPr anchor="t" rtlCol="false" tIns="0" lIns="0" bIns="0" rIns="0">
              <a:spAutoFit/>
            </a:bodyPr>
            <a:lstStyle/>
            <a:p>
              <a:pPr algn="ctr">
                <a:lnSpc>
                  <a:spcPts val="1551"/>
                </a:lnSpc>
              </a:pPr>
              <a:r>
                <a:rPr lang="en-US" sz="1108">
                  <a:solidFill>
                    <a:srgbClr val="FFFFFF"/>
                  </a:solidFill>
                  <a:latin typeface="Canva Sans"/>
                </a:rPr>
                <a:t>000</a:t>
              </a:r>
            </a:p>
          </p:txBody>
        </p:sp>
      </p:grpSp>
    </p:spTree>
  </p:cSld>
  <p:clrMapOvr>
    <a:masterClrMapping/>
  </p:clrMapOvr>
</p:sld>
</file>

<file path=ppt/slides/slide64.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17633912" y="9522023"/>
            <a:ext cx="555352"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66</a:t>
            </a:r>
          </a:p>
        </p:txBody>
      </p:sp>
      <p:sp>
        <p:nvSpPr>
          <p:cNvPr name="TextBox 4" id="4"/>
          <p:cNvSpPr txBox="true"/>
          <p:nvPr/>
        </p:nvSpPr>
        <p:spPr>
          <a:xfrm rot="0">
            <a:off x="3863054" y="3492026"/>
            <a:ext cx="10561891" cy="2483134"/>
          </a:xfrm>
          <a:prstGeom prst="rect">
            <a:avLst/>
          </a:prstGeom>
        </p:spPr>
        <p:txBody>
          <a:bodyPr anchor="t" rtlCol="false" tIns="0" lIns="0" bIns="0" rIns="0">
            <a:spAutoFit/>
          </a:bodyPr>
          <a:lstStyle/>
          <a:p>
            <a:pPr algn="ctr">
              <a:lnSpc>
                <a:spcPts val="17931"/>
              </a:lnSpc>
              <a:spcBef>
                <a:spcPct val="0"/>
              </a:spcBef>
            </a:pPr>
            <a:r>
              <a:rPr lang="en-US" sz="19924">
                <a:solidFill>
                  <a:srgbClr val="EB6C42"/>
                </a:solidFill>
                <a:latin typeface="Organic"/>
              </a:rPr>
              <a:t>FINAL QUIZ</a:t>
            </a:r>
          </a:p>
        </p:txBody>
      </p:sp>
      <p:sp>
        <p:nvSpPr>
          <p:cNvPr name="TextBox 5" id="5"/>
          <p:cNvSpPr txBox="true"/>
          <p:nvPr/>
        </p:nvSpPr>
        <p:spPr>
          <a:xfrm rot="0">
            <a:off x="4029075" y="7811169"/>
            <a:ext cx="10229850" cy="1129167"/>
          </a:xfrm>
          <a:prstGeom prst="rect">
            <a:avLst/>
          </a:prstGeom>
        </p:spPr>
        <p:txBody>
          <a:bodyPr anchor="t" rtlCol="false" tIns="0" lIns="0" bIns="0" rIns="0">
            <a:spAutoFit/>
          </a:bodyPr>
          <a:lstStyle/>
          <a:p>
            <a:pPr algn="ctr">
              <a:lnSpc>
                <a:spcPts val="9162"/>
              </a:lnSpc>
            </a:pPr>
            <a:r>
              <a:rPr lang="en-US" sz="6544" u="sng">
                <a:solidFill>
                  <a:srgbClr val="000000"/>
                </a:solidFill>
                <a:latin typeface="Canva Student Font"/>
              </a:rPr>
              <a:t>https://forms.gle/NcCpBC4trp1eaEAy8</a:t>
            </a:r>
          </a:p>
        </p:txBody>
      </p:sp>
      <p:sp>
        <p:nvSpPr>
          <p:cNvPr name="TextBox 6" id="6"/>
          <p:cNvSpPr txBox="true"/>
          <p:nvPr/>
        </p:nvSpPr>
        <p:spPr>
          <a:xfrm rot="0">
            <a:off x="4193388" y="6215258"/>
            <a:ext cx="9901225"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Click this link and complete as a class:</a:t>
            </a:r>
          </a:p>
        </p:txBody>
      </p:sp>
    </p:spTree>
  </p:cSld>
  <p:clrMapOvr>
    <a:masterClrMapping/>
  </p:clrMapOvr>
</p:sld>
</file>

<file path=ppt/slides/slide65.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159268" y="7873"/>
            <a:ext cx="18447268" cy="12613320"/>
          </a:xfrm>
          <a:custGeom>
            <a:avLst/>
            <a:gdLst/>
            <a:ahLst/>
            <a:cxnLst/>
            <a:rect r="r" b="b" t="t" l="l"/>
            <a:pathLst>
              <a:path h="12613320" w="18447268">
                <a:moveTo>
                  <a:pt x="0" y="0"/>
                </a:moveTo>
                <a:lnTo>
                  <a:pt x="18447268" y="0"/>
                </a:lnTo>
                <a:lnTo>
                  <a:pt x="18447268" y="12613320"/>
                </a:lnTo>
                <a:lnTo>
                  <a:pt x="0" y="12613320"/>
                </a:lnTo>
                <a:lnTo>
                  <a:pt x="0" y="0"/>
                </a:lnTo>
                <a:close/>
              </a:path>
            </a:pathLst>
          </a:custGeom>
          <a:blipFill>
            <a:blip r:embed="rId2"/>
            <a:stretch>
              <a:fillRect l="0" t="0" r="0" b="0"/>
            </a:stretch>
          </a:blipFill>
        </p:spPr>
      </p:sp>
      <p:sp>
        <p:nvSpPr>
          <p:cNvPr name="Freeform 3" id="3"/>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3"/>
            <a:stretch>
              <a:fillRect l="0" t="0" r="0" b="0"/>
            </a:stretch>
          </a:blipFill>
        </p:spPr>
      </p:sp>
      <p:sp>
        <p:nvSpPr>
          <p:cNvPr name="TextBox 4" id="4"/>
          <p:cNvSpPr txBox="true"/>
          <p:nvPr/>
        </p:nvSpPr>
        <p:spPr>
          <a:xfrm rot="0">
            <a:off x="1116291" y="8459531"/>
            <a:ext cx="16055417" cy="1129167"/>
          </a:xfrm>
          <a:prstGeom prst="rect">
            <a:avLst/>
          </a:prstGeom>
        </p:spPr>
        <p:txBody>
          <a:bodyPr anchor="t" rtlCol="false" tIns="0" lIns="0" bIns="0" rIns="0">
            <a:spAutoFit/>
          </a:bodyPr>
          <a:lstStyle/>
          <a:p>
            <a:pPr algn="ctr">
              <a:lnSpc>
                <a:spcPts val="9162"/>
              </a:lnSpc>
            </a:pPr>
            <a:r>
              <a:rPr lang="en-US" sz="6544">
                <a:solidFill>
                  <a:srgbClr val="C60034"/>
                </a:solidFill>
                <a:latin typeface="Canva Student Font"/>
              </a:rPr>
              <a:t>on completing the Year 2 Elastoplast Kids First Aid Program! </a:t>
            </a:r>
          </a:p>
        </p:txBody>
      </p:sp>
      <p:sp>
        <p:nvSpPr>
          <p:cNvPr name="TextBox 5" id="5"/>
          <p:cNvSpPr txBox="true"/>
          <p:nvPr/>
        </p:nvSpPr>
        <p:spPr>
          <a:xfrm rot="0">
            <a:off x="17666283" y="9522023"/>
            <a:ext cx="490612"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67</a:t>
            </a:r>
          </a:p>
        </p:txBody>
      </p:sp>
      <p:sp>
        <p:nvSpPr>
          <p:cNvPr name="TextBox 6" id="6"/>
          <p:cNvSpPr txBox="true"/>
          <p:nvPr/>
        </p:nvSpPr>
        <p:spPr>
          <a:xfrm rot="-428824">
            <a:off x="715257" y="4483498"/>
            <a:ext cx="16936420" cy="2778263"/>
          </a:xfrm>
          <a:prstGeom prst="rect">
            <a:avLst/>
          </a:prstGeom>
        </p:spPr>
        <p:txBody>
          <a:bodyPr anchor="t" rtlCol="false" tIns="0" lIns="0" bIns="0" rIns="0">
            <a:spAutoFit/>
          </a:bodyPr>
          <a:lstStyle/>
          <a:p>
            <a:pPr algn="ctr">
              <a:lnSpc>
                <a:spcPts val="20274"/>
              </a:lnSpc>
              <a:spcBef>
                <a:spcPct val="0"/>
              </a:spcBef>
            </a:pPr>
            <a:r>
              <a:rPr lang="en-US" sz="22527" spc="-1914">
                <a:solidFill>
                  <a:srgbClr val="FFDE59"/>
                </a:solidFill>
                <a:latin typeface="Carlsons Script"/>
              </a:rPr>
              <a:t>Congratulations</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297690" y="1995703"/>
            <a:ext cx="5692620" cy="7849852"/>
          </a:xfrm>
          <a:custGeom>
            <a:avLst/>
            <a:gdLst/>
            <a:ahLst/>
            <a:cxnLst/>
            <a:rect r="r" b="b" t="t" l="l"/>
            <a:pathLst>
              <a:path h="7849852" w="5692620">
                <a:moveTo>
                  <a:pt x="0" y="0"/>
                </a:moveTo>
                <a:lnTo>
                  <a:pt x="5692620" y="0"/>
                </a:lnTo>
                <a:lnTo>
                  <a:pt x="5692620" y="7849853"/>
                </a:lnTo>
                <a:lnTo>
                  <a:pt x="0" y="7849853"/>
                </a:lnTo>
                <a:lnTo>
                  <a:pt x="0" y="0"/>
                </a:lnTo>
                <a:close/>
              </a:path>
            </a:pathLst>
          </a:custGeom>
          <a:blipFill>
            <a:blip r:embed="rId3"/>
            <a:stretch>
              <a:fillRect l="0" t="0" r="0" b="-2586"/>
            </a:stretch>
          </a:blipFill>
        </p:spPr>
      </p:sp>
      <p:sp>
        <p:nvSpPr>
          <p:cNvPr name="TextBox 4" id="4"/>
          <p:cNvSpPr txBox="true"/>
          <p:nvPr/>
        </p:nvSpPr>
        <p:spPr>
          <a:xfrm rot="0">
            <a:off x="1060937" y="5390496"/>
            <a:ext cx="3461715"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1.1</a:t>
            </a:r>
          </a:p>
        </p:txBody>
      </p:sp>
      <p:sp>
        <p:nvSpPr>
          <p:cNvPr name="TextBox 5" id="5"/>
          <p:cNvSpPr txBox="true"/>
          <p:nvPr/>
        </p:nvSpPr>
        <p:spPr>
          <a:xfrm rot="0">
            <a:off x="17805102" y="9522023"/>
            <a:ext cx="212973"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7</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281387" y="2003401"/>
            <a:ext cx="5725226" cy="7842154"/>
          </a:xfrm>
          <a:custGeom>
            <a:avLst/>
            <a:gdLst/>
            <a:ahLst/>
            <a:cxnLst/>
            <a:rect r="r" b="b" t="t" l="l"/>
            <a:pathLst>
              <a:path h="7842154" w="5725226">
                <a:moveTo>
                  <a:pt x="0" y="0"/>
                </a:moveTo>
                <a:lnTo>
                  <a:pt x="5725226" y="0"/>
                </a:lnTo>
                <a:lnTo>
                  <a:pt x="5725226" y="7842155"/>
                </a:lnTo>
                <a:lnTo>
                  <a:pt x="0" y="7842155"/>
                </a:lnTo>
                <a:lnTo>
                  <a:pt x="0" y="0"/>
                </a:lnTo>
                <a:close/>
              </a:path>
            </a:pathLst>
          </a:custGeom>
          <a:blipFill>
            <a:blip r:embed="rId3"/>
            <a:stretch>
              <a:fillRect l="0" t="0" r="0" b="-3275"/>
            </a:stretch>
          </a:blipFill>
        </p:spPr>
      </p:sp>
      <p:sp>
        <p:nvSpPr>
          <p:cNvPr name="TextBox 4" id="4"/>
          <p:cNvSpPr txBox="true"/>
          <p:nvPr/>
        </p:nvSpPr>
        <p:spPr>
          <a:xfrm rot="0">
            <a:off x="0" y="5390496"/>
            <a:ext cx="5624656"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1.1 answers</a:t>
            </a:r>
          </a:p>
        </p:txBody>
      </p:sp>
      <p:sp>
        <p:nvSpPr>
          <p:cNvPr name="TextBox 5" id="5"/>
          <p:cNvSpPr txBox="true"/>
          <p:nvPr/>
        </p:nvSpPr>
        <p:spPr>
          <a:xfrm rot="0">
            <a:off x="17781178" y="9522023"/>
            <a:ext cx="26082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8</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610033" y="4424845"/>
            <a:ext cx="6199322" cy="4114800"/>
          </a:xfrm>
          <a:custGeom>
            <a:avLst/>
            <a:gdLst/>
            <a:ahLst/>
            <a:cxnLst/>
            <a:rect r="r" b="b" t="t" l="l"/>
            <a:pathLst>
              <a:path h="4114800" w="6199322">
                <a:moveTo>
                  <a:pt x="0" y="0"/>
                </a:moveTo>
                <a:lnTo>
                  <a:pt x="6199322" y="0"/>
                </a:lnTo>
                <a:lnTo>
                  <a:pt x="6199322" y="4114800"/>
                </a:lnTo>
                <a:lnTo>
                  <a:pt x="0" y="4114800"/>
                </a:lnTo>
                <a:lnTo>
                  <a:pt x="0" y="0"/>
                </a:lnTo>
                <a:close/>
              </a:path>
            </a:pathLst>
          </a:custGeom>
          <a:blipFill>
            <a:blip r:embed="rId3"/>
            <a:stretch>
              <a:fillRect l="0" t="0" r="0" b="0"/>
            </a:stretch>
          </a:blipFill>
        </p:spPr>
      </p:sp>
      <p:grpSp>
        <p:nvGrpSpPr>
          <p:cNvPr name="Group 4" id="4"/>
          <p:cNvGrpSpPr/>
          <p:nvPr/>
        </p:nvGrpSpPr>
        <p:grpSpPr>
          <a:xfrm rot="0">
            <a:off x="6959798" y="2305499"/>
            <a:ext cx="4368403" cy="7540057"/>
            <a:chOff x="0" y="0"/>
            <a:chExt cx="5824538" cy="10053409"/>
          </a:xfrm>
        </p:grpSpPr>
        <p:sp>
          <p:nvSpPr>
            <p:cNvPr name="TextBox 5" id="5"/>
            <p:cNvSpPr txBox="true"/>
            <p:nvPr/>
          </p:nvSpPr>
          <p:spPr>
            <a:xfrm rot="0">
              <a:off x="0" y="-114300"/>
              <a:ext cx="5824538" cy="1170093"/>
            </a:xfrm>
            <a:prstGeom prst="rect">
              <a:avLst/>
            </a:prstGeom>
          </p:spPr>
          <p:txBody>
            <a:bodyPr anchor="t" rtlCol="false" tIns="0" lIns="0" bIns="0" rIns="0">
              <a:spAutoFit/>
            </a:bodyPr>
            <a:lstStyle/>
            <a:p>
              <a:pPr algn="ctr">
                <a:lnSpc>
                  <a:spcPts val="7279"/>
                </a:lnSpc>
              </a:pPr>
              <a:r>
                <a:rPr lang="en-US" sz="5199">
                  <a:solidFill>
                    <a:srgbClr val="000000"/>
                  </a:solidFill>
                  <a:latin typeface="Canva Student Font"/>
                </a:rPr>
                <a:t>Spot the difference! </a:t>
              </a:r>
            </a:p>
          </p:txBody>
        </p:sp>
        <p:sp>
          <p:nvSpPr>
            <p:cNvPr name="AutoShape 6" id="6"/>
            <p:cNvSpPr/>
            <p:nvPr/>
          </p:nvSpPr>
          <p:spPr>
            <a:xfrm>
              <a:off x="2886869" y="1397089"/>
              <a:ext cx="0" cy="8656320"/>
            </a:xfrm>
            <a:prstGeom prst="line">
              <a:avLst/>
            </a:prstGeom>
            <a:ln cap="flat" w="50800">
              <a:solidFill>
                <a:srgbClr val="000000"/>
              </a:solidFill>
              <a:prstDash val="solid"/>
              <a:headEnd type="none" len="sm" w="sm"/>
              <a:tailEnd type="none" len="sm" w="sm"/>
            </a:ln>
          </p:spPr>
        </p:sp>
      </p:grpSp>
      <p:sp>
        <p:nvSpPr>
          <p:cNvPr name="Freeform 7" id="7"/>
          <p:cNvSpPr/>
          <p:nvPr/>
        </p:nvSpPr>
        <p:spPr>
          <a:xfrm flipH="false" flipV="false" rot="0">
            <a:off x="10365758" y="4424845"/>
            <a:ext cx="6199322" cy="4114800"/>
          </a:xfrm>
          <a:custGeom>
            <a:avLst/>
            <a:gdLst/>
            <a:ahLst/>
            <a:cxnLst/>
            <a:rect r="r" b="b" t="t" l="l"/>
            <a:pathLst>
              <a:path h="4114800" w="6199322">
                <a:moveTo>
                  <a:pt x="0" y="0"/>
                </a:moveTo>
                <a:lnTo>
                  <a:pt x="6199322" y="0"/>
                </a:lnTo>
                <a:lnTo>
                  <a:pt x="6199322" y="4114800"/>
                </a:lnTo>
                <a:lnTo>
                  <a:pt x="0" y="4114800"/>
                </a:lnTo>
                <a:lnTo>
                  <a:pt x="0" y="0"/>
                </a:lnTo>
                <a:close/>
              </a:path>
            </a:pathLst>
          </a:custGeom>
          <a:blipFill>
            <a:blip r:embed="rId3"/>
            <a:stretch>
              <a:fillRect l="0" t="0" r="0" b="0"/>
            </a:stretch>
          </a:blipFill>
        </p:spPr>
      </p:sp>
      <p:sp>
        <p:nvSpPr>
          <p:cNvPr name="TextBox 8" id="8"/>
          <p:cNvSpPr txBox="true"/>
          <p:nvPr/>
        </p:nvSpPr>
        <p:spPr>
          <a:xfrm rot="0">
            <a:off x="17772843" y="9522023"/>
            <a:ext cx="277490"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9</a:t>
            </a:r>
          </a:p>
        </p:txBody>
      </p:sp>
      <p:grpSp>
        <p:nvGrpSpPr>
          <p:cNvPr name="Group 9" id="9"/>
          <p:cNvGrpSpPr/>
          <p:nvPr/>
        </p:nvGrpSpPr>
        <p:grpSpPr>
          <a:xfrm rot="0">
            <a:off x="11521727" y="6751239"/>
            <a:ext cx="1004051" cy="1004051"/>
            <a:chOff x="0" y="0"/>
            <a:chExt cx="1338735" cy="1338735"/>
          </a:xfrm>
        </p:grpSpPr>
        <p:sp>
          <p:nvSpPr>
            <p:cNvPr name="Freeform 10" id="10"/>
            <p:cNvSpPr/>
            <p:nvPr/>
          </p:nvSpPr>
          <p:spPr>
            <a:xfrm flipH="false" flipV="false" rot="0">
              <a:off x="0" y="0"/>
              <a:ext cx="1338735" cy="1338735"/>
            </a:xfrm>
            <a:custGeom>
              <a:avLst/>
              <a:gdLst/>
              <a:ahLst/>
              <a:cxnLst/>
              <a:rect r="r" b="b" t="t" l="l"/>
              <a:pathLst>
                <a:path h="1338735" w="1338735">
                  <a:moveTo>
                    <a:pt x="0" y="0"/>
                  </a:moveTo>
                  <a:lnTo>
                    <a:pt x="1338735" y="0"/>
                  </a:lnTo>
                  <a:lnTo>
                    <a:pt x="1338735" y="1338735"/>
                  </a:lnTo>
                  <a:lnTo>
                    <a:pt x="0" y="133873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11" id="11"/>
            <p:cNvGrpSpPr/>
            <p:nvPr/>
          </p:nvGrpSpPr>
          <p:grpSpPr>
            <a:xfrm rot="0">
              <a:off x="242188" y="330307"/>
              <a:ext cx="853440" cy="405130"/>
              <a:chOff x="0" y="0"/>
              <a:chExt cx="853440" cy="405130"/>
            </a:xfrm>
          </p:grpSpPr>
          <p:sp>
            <p:nvSpPr>
              <p:cNvPr name="Freeform 12" id="12"/>
              <p:cNvSpPr/>
              <p:nvPr/>
            </p:nvSpPr>
            <p:spPr>
              <a:xfrm flipH="false" flipV="false" rot="0">
                <a:off x="49530" y="49530"/>
                <a:ext cx="753110" cy="306070"/>
              </a:xfrm>
              <a:custGeom>
                <a:avLst/>
                <a:gdLst/>
                <a:ahLst/>
                <a:cxnLst/>
                <a:rect r="r" b="b" t="t" l="l"/>
                <a:pathLst>
                  <a:path h="306070" w="753110">
                    <a:moveTo>
                      <a:pt x="52070" y="217170"/>
                    </a:moveTo>
                    <a:cubicBezTo>
                      <a:pt x="78740" y="214630"/>
                      <a:pt x="88900" y="210820"/>
                      <a:pt x="96520" y="207010"/>
                    </a:cubicBezTo>
                    <a:cubicBezTo>
                      <a:pt x="104140" y="203200"/>
                      <a:pt x="111760" y="198120"/>
                      <a:pt x="119380" y="194310"/>
                    </a:cubicBezTo>
                    <a:cubicBezTo>
                      <a:pt x="128270" y="190500"/>
                      <a:pt x="138430" y="186690"/>
                      <a:pt x="148590" y="182880"/>
                    </a:cubicBezTo>
                    <a:cubicBezTo>
                      <a:pt x="157480" y="179070"/>
                      <a:pt x="170180" y="170180"/>
                      <a:pt x="175260" y="173990"/>
                    </a:cubicBezTo>
                    <a:cubicBezTo>
                      <a:pt x="181610" y="179070"/>
                      <a:pt x="179070" y="212090"/>
                      <a:pt x="172720" y="222250"/>
                    </a:cubicBezTo>
                    <a:cubicBezTo>
                      <a:pt x="168910" y="229870"/>
                      <a:pt x="158750" y="231140"/>
                      <a:pt x="151130" y="234950"/>
                    </a:cubicBezTo>
                    <a:cubicBezTo>
                      <a:pt x="142240" y="238760"/>
                      <a:pt x="132080" y="241300"/>
                      <a:pt x="123190" y="245110"/>
                    </a:cubicBezTo>
                    <a:cubicBezTo>
                      <a:pt x="114300" y="248920"/>
                      <a:pt x="106680" y="252730"/>
                      <a:pt x="99060" y="256540"/>
                    </a:cubicBezTo>
                    <a:cubicBezTo>
                      <a:pt x="91440" y="260350"/>
                      <a:pt x="83820" y="265430"/>
                      <a:pt x="74930" y="269240"/>
                    </a:cubicBezTo>
                    <a:cubicBezTo>
                      <a:pt x="66040" y="273050"/>
                      <a:pt x="54610" y="279400"/>
                      <a:pt x="45720" y="276860"/>
                    </a:cubicBezTo>
                    <a:cubicBezTo>
                      <a:pt x="34290" y="274320"/>
                      <a:pt x="16510" y="259080"/>
                      <a:pt x="12700" y="247650"/>
                    </a:cubicBezTo>
                    <a:cubicBezTo>
                      <a:pt x="10160" y="236220"/>
                      <a:pt x="16510" y="219710"/>
                      <a:pt x="24130" y="209550"/>
                    </a:cubicBezTo>
                    <a:cubicBezTo>
                      <a:pt x="30480" y="199390"/>
                      <a:pt x="44450" y="191770"/>
                      <a:pt x="54610" y="185420"/>
                    </a:cubicBezTo>
                    <a:cubicBezTo>
                      <a:pt x="63500" y="180340"/>
                      <a:pt x="71120" y="176530"/>
                      <a:pt x="78740" y="171450"/>
                    </a:cubicBezTo>
                    <a:cubicBezTo>
                      <a:pt x="86360" y="166370"/>
                      <a:pt x="92710" y="161290"/>
                      <a:pt x="100330" y="154940"/>
                    </a:cubicBezTo>
                    <a:cubicBezTo>
                      <a:pt x="109220" y="148590"/>
                      <a:pt x="119380" y="139700"/>
                      <a:pt x="128270" y="133350"/>
                    </a:cubicBezTo>
                    <a:cubicBezTo>
                      <a:pt x="135890" y="128270"/>
                      <a:pt x="143510" y="124460"/>
                      <a:pt x="151130" y="120650"/>
                    </a:cubicBezTo>
                    <a:cubicBezTo>
                      <a:pt x="158750" y="116840"/>
                      <a:pt x="166370" y="113030"/>
                      <a:pt x="175260" y="110490"/>
                    </a:cubicBezTo>
                    <a:cubicBezTo>
                      <a:pt x="184150" y="107950"/>
                      <a:pt x="200660" y="101600"/>
                      <a:pt x="204470" y="105410"/>
                    </a:cubicBezTo>
                    <a:cubicBezTo>
                      <a:pt x="208280" y="110490"/>
                      <a:pt x="199390" y="130810"/>
                      <a:pt x="193040" y="139700"/>
                    </a:cubicBezTo>
                    <a:cubicBezTo>
                      <a:pt x="186690" y="148590"/>
                      <a:pt x="175260" y="156210"/>
                      <a:pt x="166370" y="158750"/>
                    </a:cubicBezTo>
                    <a:cubicBezTo>
                      <a:pt x="157480" y="161290"/>
                      <a:pt x="148590" y="158750"/>
                      <a:pt x="139700" y="158750"/>
                    </a:cubicBezTo>
                    <a:cubicBezTo>
                      <a:pt x="130810" y="158750"/>
                      <a:pt x="120650" y="158750"/>
                      <a:pt x="110490" y="158750"/>
                    </a:cubicBezTo>
                    <a:cubicBezTo>
                      <a:pt x="101600" y="158750"/>
                      <a:pt x="92710" y="160020"/>
                      <a:pt x="82550" y="158750"/>
                    </a:cubicBezTo>
                    <a:cubicBezTo>
                      <a:pt x="69850" y="156210"/>
                      <a:pt x="49530" y="151130"/>
                      <a:pt x="41910" y="143510"/>
                    </a:cubicBezTo>
                    <a:cubicBezTo>
                      <a:pt x="35560" y="137160"/>
                      <a:pt x="35560" y="127000"/>
                      <a:pt x="33020" y="118110"/>
                    </a:cubicBezTo>
                    <a:cubicBezTo>
                      <a:pt x="30480" y="109220"/>
                      <a:pt x="27940" y="101600"/>
                      <a:pt x="29210" y="92710"/>
                    </a:cubicBezTo>
                    <a:cubicBezTo>
                      <a:pt x="31750" y="82550"/>
                      <a:pt x="39370" y="67310"/>
                      <a:pt x="48260" y="59690"/>
                    </a:cubicBezTo>
                    <a:cubicBezTo>
                      <a:pt x="57150" y="53340"/>
                      <a:pt x="69850" y="49530"/>
                      <a:pt x="80010" y="48260"/>
                    </a:cubicBezTo>
                    <a:cubicBezTo>
                      <a:pt x="88900" y="46990"/>
                      <a:pt x="99060" y="49530"/>
                      <a:pt x="107950" y="49530"/>
                    </a:cubicBezTo>
                    <a:cubicBezTo>
                      <a:pt x="116840" y="49530"/>
                      <a:pt x="124460" y="48260"/>
                      <a:pt x="133350" y="48260"/>
                    </a:cubicBezTo>
                    <a:cubicBezTo>
                      <a:pt x="142240" y="48260"/>
                      <a:pt x="151130" y="48260"/>
                      <a:pt x="160020" y="48260"/>
                    </a:cubicBezTo>
                    <a:cubicBezTo>
                      <a:pt x="168910" y="48260"/>
                      <a:pt x="177800" y="48260"/>
                      <a:pt x="186690" y="48260"/>
                    </a:cubicBezTo>
                    <a:cubicBezTo>
                      <a:pt x="195580" y="48260"/>
                      <a:pt x="204470" y="48260"/>
                      <a:pt x="213360" y="48260"/>
                    </a:cubicBezTo>
                    <a:cubicBezTo>
                      <a:pt x="222250" y="48260"/>
                      <a:pt x="229870" y="48260"/>
                      <a:pt x="238760" y="48260"/>
                    </a:cubicBezTo>
                    <a:cubicBezTo>
                      <a:pt x="247650" y="48260"/>
                      <a:pt x="257810" y="48260"/>
                      <a:pt x="266700" y="48260"/>
                    </a:cubicBezTo>
                    <a:cubicBezTo>
                      <a:pt x="275590" y="48260"/>
                      <a:pt x="285750" y="48260"/>
                      <a:pt x="294640" y="48260"/>
                    </a:cubicBezTo>
                    <a:cubicBezTo>
                      <a:pt x="303530" y="48260"/>
                      <a:pt x="311150" y="48260"/>
                      <a:pt x="321310" y="48260"/>
                    </a:cubicBezTo>
                    <a:cubicBezTo>
                      <a:pt x="332740" y="48260"/>
                      <a:pt x="346710" y="48260"/>
                      <a:pt x="358140" y="48260"/>
                    </a:cubicBezTo>
                    <a:cubicBezTo>
                      <a:pt x="368300" y="48260"/>
                      <a:pt x="375920" y="46990"/>
                      <a:pt x="384810" y="46990"/>
                    </a:cubicBezTo>
                    <a:cubicBezTo>
                      <a:pt x="393700" y="46990"/>
                      <a:pt x="403860" y="46990"/>
                      <a:pt x="412750" y="45720"/>
                    </a:cubicBezTo>
                    <a:cubicBezTo>
                      <a:pt x="421640" y="44450"/>
                      <a:pt x="431800" y="43180"/>
                      <a:pt x="440690" y="41910"/>
                    </a:cubicBezTo>
                    <a:cubicBezTo>
                      <a:pt x="450850" y="40640"/>
                      <a:pt x="461010" y="38100"/>
                      <a:pt x="471170" y="36830"/>
                    </a:cubicBezTo>
                    <a:cubicBezTo>
                      <a:pt x="481330" y="35560"/>
                      <a:pt x="490220" y="33020"/>
                      <a:pt x="500380" y="31750"/>
                    </a:cubicBezTo>
                    <a:cubicBezTo>
                      <a:pt x="509270" y="30480"/>
                      <a:pt x="518160" y="30480"/>
                      <a:pt x="528320" y="29210"/>
                    </a:cubicBezTo>
                    <a:cubicBezTo>
                      <a:pt x="538480" y="27940"/>
                      <a:pt x="549910" y="25400"/>
                      <a:pt x="560070" y="22860"/>
                    </a:cubicBezTo>
                    <a:cubicBezTo>
                      <a:pt x="571500" y="20320"/>
                      <a:pt x="581660" y="17780"/>
                      <a:pt x="593090" y="16510"/>
                    </a:cubicBezTo>
                    <a:cubicBezTo>
                      <a:pt x="603250" y="15240"/>
                      <a:pt x="614680" y="13970"/>
                      <a:pt x="624840" y="12700"/>
                    </a:cubicBezTo>
                    <a:cubicBezTo>
                      <a:pt x="635000" y="11430"/>
                      <a:pt x="645160" y="11430"/>
                      <a:pt x="654050" y="8890"/>
                    </a:cubicBezTo>
                    <a:cubicBezTo>
                      <a:pt x="662940" y="7620"/>
                      <a:pt x="670560" y="2540"/>
                      <a:pt x="679450" y="1270"/>
                    </a:cubicBezTo>
                    <a:cubicBezTo>
                      <a:pt x="688340" y="0"/>
                      <a:pt x="697230" y="1270"/>
                      <a:pt x="704850" y="1270"/>
                    </a:cubicBezTo>
                    <a:cubicBezTo>
                      <a:pt x="709930" y="1270"/>
                      <a:pt x="713740" y="1270"/>
                      <a:pt x="717550" y="1270"/>
                    </a:cubicBezTo>
                    <a:cubicBezTo>
                      <a:pt x="720090" y="1270"/>
                      <a:pt x="722630" y="2540"/>
                      <a:pt x="725170" y="2540"/>
                    </a:cubicBezTo>
                    <a:cubicBezTo>
                      <a:pt x="727710" y="3810"/>
                      <a:pt x="731520" y="3810"/>
                      <a:pt x="734060" y="5080"/>
                    </a:cubicBezTo>
                    <a:cubicBezTo>
                      <a:pt x="736600" y="6350"/>
                      <a:pt x="737870" y="8890"/>
                      <a:pt x="740410" y="10160"/>
                    </a:cubicBezTo>
                    <a:cubicBezTo>
                      <a:pt x="742950" y="12700"/>
                      <a:pt x="745490" y="13970"/>
                      <a:pt x="746760" y="16510"/>
                    </a:cubicBezTo>
                    <a:cubicBezTo>
                      <a:pt x="748030" y="19050"/>
                      <a:pt x="749300" y="21590"/>
                      <a:pt x="750570" y="24130"/>
                    </a:cubicBezTo>
                    <a:cubicBezTo>
                      <a:pt x="751840" y="26670"/>
                      <a:pt x="753110" y="30480"/>
                      <a:pt x="753110" y="33020"/>
                    </a:cubicBezTo>
                    <a:cubicBezTo>
                      <a:pt x="753110" y="35560"/>
                      <a:pt x="753110" y="39370"/>
                      <a:pt x="753110" y="41910"/>
                    </a:cubicBezTo>
                    <a:cubicBezTo>
                      <a:pt x="753110" y="44450"/>
                      <a:pt x="751840" y="46990"/>
                      <a:pt x="750570" y="49530"/>
                    </a:cubicBezTo>
                    <a:cubicBezTo>
                      <a:pt x="749300" y="52070"/>
                      <a:pt x="748030" y="54610"/>
                      <a:pt x="746760" y="57150"/>
                    </a:cubicBezTo>
                    <a:cubicBezTo>
                      <a:pt x="745490" y="59690"/>
                      <a:pt x="742950" y="60960"/>
                      <a:pt x="740410" y="63500"/>
                    </a:cubicBezTo>
                    <a:cubicBezTo>
                      <a:pt x="737870" y="64770"/>
                      <a:pt x="736600" y="67310"/>
                      <a:pt x="734060" y="68580"/>
                    </a:cubicBezTo>
                    <a:cubicBezTo>
                      <a:pt x="731520" y="69850"/>
                      <a:pt x="727710" y="72390"/>
                      <a:pt x="725170" y="72390"/>
                    </a:cubicBezTo>
                    <a:cubicBezTo>
                      <a:pt x="722630" y="72390"/>
                      <a:pt x="721360" y="72390"/>
                      <a:pt x="717550" y="72390"/>
                    </a:cubicBezTo>
                    <a:cubicBezTo>
                      <a:pt x="711200" y="72390"/>
                      <a:pt x="695960" y="72390"/>
                      <a:pt x="685800" y="72390"/>
                    </a:cubicBezTo>
                    <a:cubicBezTo>
                      <a:pt x="675640" y="72390"/>
                      <a:pt x="666750" y="71120"/>
                      <a:pt x="657860" y="72390"/>
                    </a:cubicBezTo>
                    <a:cubicBezTo>
                      <a:pt x="648970" y="73660"/>
                      <a:pt x="641350" y="73660"/>
                      <a:pt x="632460" y="76200"/>
                    </a:cubicBezTo>
                    <a:cubicBezTo>
                      <a:pt x="623570" y="78740"/>
                      <a:pt x="613410" y="86360"/>
                      <a:pt x="604520" y="91440"/>
                    </a:cubicBezTo>
                    <a:cubicBezTo>
                      <a:pt x="595630" y="96520"/>
                      <a:pt x="586740" y="102870"/>
                      <a:pt x="579120" y="107950"/>
                    </a:cubicBezTo>
                    <a:cubicBezTo>
                      <a:pt x="571500" y="111760"/>
                      <a:pt x="565150" y="115570"/>
                      <a:pt x="557530" y="119380"/>
                    </a:cubicBezTo>
                    <a:cubicBezTo>
                      <a:pt x="549910" y="123190"/>
                      <a:pt x="541020" y="129540"/>
                      <a:pt x="532130" y="133350"/>
                    </a:cubicBezTo>
                    <a:cubicBezTo>
                      <a:pt x="524510" y="137160"/>
                      <a:pt x="515620" y="138430"/>
                      <a:pt x="508000" y="140970"/>
                    </a:cubicBezTo>
                    <a:cubicBezTo>
                      <a:pt x="499110" y="143510"/>
                      <a:pt x="490220" y="146050"/>
                      <a:pt x="481330" y="149860"/>
                    </a:cubicBezTo>
                    <a:cubicBezTo>
                      <a:pt x="472440" y="153670"/>
                      <a:pt x="462280" y="158750"/>
                      <a:pt x="453390" y="162560"/>
                    </a:cubicBezTo>
                    <a:cubicBezTo>
                      <a:pt x="444500" y="166370"/>
                      <a:pt x="436880" y="170180"/>
                      <a:pt x="429260" y="173990"/>
                    </a:cubicBezTo>
                    <a:cubicBezTo>
                      <a:pt x="421640" y="177800"/>
                      <a:pt x="412750" y="180340"/>
                      <a:pt x="405130" y="184150"/>
                    </a:cubicBezTo>
                    <a:cubicBezTo>
                      <a:pt x="397510" y="187960"/>
                      <a:pt x="389890" y="191770"/>
                      <a:pt x="382270" y="195580"/>
                    </a:cubicBezTo>
                    <a:cubicBezTo>
                      <a:pt x="374650" y="199390"/>
                      <a:pt x="365760" y="201930"/>
                      <a:pt x="356870" y="205740"/>
                    </a:cubicBezTo>
                    <a:cubicBezTo>
                      <a:pt x="347980" y="208280"/>
                      <a:pt x="340360" y="212090"/>
                      <a:pt x="331470" y="214630"/>
                    </a:cubicBezTo>
                    <a:cubicBezTo>
                      <a:pt x="323850" y="217170"/>
                      <a:pt x="316230" y="219710"/>
                      <a:pt x="307340" y="222250"/>
                    </a:cubicBezTo>
                    <a:cubicBezTo>
                      <a:pt x="298450" y="224790"/>
                      <a:pt x="288290" y="227330"/>
                      <a:pt x="279400" y="231140"/>
                    </a:cubicBezTo>
                    <a:cubicBezTo>
                      <a:pt x="270510" y="234950"/>
                      <a:pt x="262890" y="240030"/>
                      <a:pt x="254000" y="243840"/>
                    </a:cubicBezTo>
                    <a:cubicBezTo>
                      <a:pt x="246380" y="247650"/>
                      <a:pt x="238760" y="250190"/>
                      <a:pt x="229870" y="254000"/>
                    </a:cubicBezTo>
                    <a:cubicBezTo>
                      <a:pt x="220980" y="257810"/>
                      <a:pt x="210820" y="262890"/>
                      <a:pt x="200660" y="265430"/>
                    </a:cubicBezTo>
                    <a:cubicBezTo>
                      <a:pt x="190500" y="267970"/>
                      <a:pt x="181610" y="269240"/>
                      <a:pt x="171450" y="270510"/>
                    </a:cubicBezTo>
                    <a:cubicBezTo>
                      <a:pt x="162560" y="271780"/>
                      <a:pt x="153670" y="271780"/>
                      <a:pt x="144780" y="274320"/>
                    </a:cubicBezTo>
                    <a:cubicBezTo>
                      <a:pt x="134620" y="276860"/>
                      <a:pt x="124460" y="281940"/>
                      <a:pt x="115570" y="287020"/>
                    </a:cubicBezTo>
                    <a:cubicBezTo>
                      <a:pt x="106680" y="290830"/>
                      <a:pt x="99060" y="298450"/>
                      <a:pt x="90170" y="300990"/>
                    </a:cubicBezTo>
                    <a:cubicBezTo>
                      <a:pt x="81280" y="303530"/>
                      <a:pt x="72390" y="306070"/>
                      <a:pt x="63500" y="304800"/>
                    </a:cubicBezTo>
                    <a:cubicBezTo>
                      <a:pt x="53340" y="303530"/>
                      <a:pt x="40640" y="299720"/>
                      <a:pt x="33020" y="293370"/>
                    </a:cubicBezTo>
                    <a:cubicBezTo>
                      <a:pt x="25400" y="287020"/>
                      <a:pt x="21590" y="275590"/>
                      <a:pt x="19050" y="265430"/>
                    </a:cubicBezTo>
                    <a:cubicBezTo>
                      <a:pt x="16510" y="256540"/>
                      <a:pt x="19050" y="246380"/>
                      <a:pt x="19050" y="236220"/>
                    </a:cubicBezTo>
                    <a:cubicBezTo>
                      <a:pt x="19050" y="224790"/>
                      <a:pt x="20320" y="212090"/>
                      <a:pt x="22860" y="200660"/>
                    </a:cubicBezTo>
                    <a:cubicBezTo>
                      <a:pt x="25400" y="190500"/>
                      <a:pt x="31750" y="180340"/>
                      <a:pt x="33020" y="170180"/>
                    </a:cubicBezTo>
                    <a:cubicBezTo>
                      <a:pt x="34290" y="161290"/>
                      <a:pt x="27940" y="144780"/>
                      <a:pt x="30480" y="143510"/>
                    </a:cubicBezTo>
                    <a:cubicBezTo>
                      <a:pt x="33020" y="142240"/>
                      <a:pt x="53340" y="165100"/>
                      <a:pt x="52070" y="167640"/>
                    </a:cubicBezTo>
                    <a:cubicBezTo>
                      <a:pt x="50800" y="168910"/>
                      <a:pt x="45720" y="166370"/>
                      <a:pt x="41910" y="166370"/>
                    </a:cubicBezTo>
                    <a:cubicBezTo>
                      <a:pt x="39370" y="166370"/>
                      <a:pt x="35560" y="166370"/>
                      <a:pt x="33020" y="166370"/>
                    </a:cubicBezTo>
                    <a:cubicBezTo>
                      <a:pt x="30480" y="166370"/>
                      <a:pt x="26670" y="163830"/>
                      <a:pt x="24130" y="162560"/>
                    </a:cubicBezTo>
                    <a:cubicBezTo>
                      <a:pt x="21590" y="161290"/>
                      <a:pt x="20320" y="158750"/>
                      <a:pt x="17780" y="157480"/>
                    </a:cubicBezTo>
                    <a:cubicBezTo>
                      <a:pt x="15240" y="154940"/>
                      <a:pt x="12700" y="153670"/>
                      <a:pt x="11430" y="151130"/>
                    </a:cubicBezTo>
                    <a:cubicBezTo>
                      <a:pt x="10160" y="148590"/>
                      <a:pt x="8890" y="146050"/>
                      <a:pt x="7620" y="143510"/>
                    </a:cubicBezTo>
                    <a:cubicBezTo>
                      <a:pt x="6350" y="140970"/>
                      <a:pt x="5080" y="137160"/>
                      <a:pt x="5080" y="134620"/>
                    </a:cubicBezTo>
                    <a:cubicBezTo>
                      <a:pt x="5080" y="132080"/>
                      <a:pt x="5080" y="128270"/>
                      <a:pt x="5080" y="125730"/>
                    </a:cubicBezTo>
                    <a:cubicBezTo>
                      <a:pt x="5080" y="123190"/>
                      <a:pt x="6350" y="119380"/>
                      <a:pt x="7620" y="116840"/>
                    </a:cubicBezTo>
                    <a:cubicBezTo>
                      <a:pt x="8890" y="114300"/>
                      <a:pt x="10160" y="111760"/>
                      <a:pt x="11430" y="109220"/>
                    </a:cubicBezTo>
                    <a:cubicBezTo>
                      <a:pt x="12700" y="106680"/>
                      <a:pt x="15240" y="105410"/>
                      <a:pt x="17780" y="102870"/>
                    </a:cubicBezTo>
                    <a:cubicBezTo>
                      <a:pt x="20320" y="101600"/>
                      <a:pt x="21590" y="99060"/>
                      <a:pt x="24130" y="97790"/>
                    </a:cubicBezTo>
                    <a:cubicBezTo>
                      <a:pt x="26670" y="96520"/>
                      <a:pt x="30480" y="96520"/>
                      <a:pt x="33020" y="95250"/>
                    </a:cubicBezTo>
                    <a:cubicBezTo>
                      <a:pt x="35560" y="95250"/>
                      <a:pt x="38100" y="92710"/>
                      <a:pt x="41910" y="93980"/>
                    </a:cubicBezTo>
                    <a:cubicBezTo>
                      <a:pt x="49530" y="95250"/>
                      <a:pt x="69850" y="104140"/>
                      <a:pt x="77470" y="113030"/>
                    </a:cubicBezTo>
                    <a:cubicBezTo>
                      <a:pt x="83820" y="120650"/>
                      <a:pt x="83820" y="132080"/>
                      <a:pt x="85090" y="142240"/>
                    </a:cubicBezTo>
                    <a:cubicBezTo>
                      <a:pt x="86360" y="151130"/>
                      <a:pt x="86360" y="160020"/>
                      <a:pt x="86360" y="168910"/>
                    </a:cubicBezTo>
                    <a:cubicBezTo>
                      <a:pt x="86360" y="177800"/>
                      <a:pt x="86360" y="186690"/>
                      <a:pt x="86360" y="195580"/>
                    </a:cubicBezTo>
                    <a:cubicBezTo>
                      <a:pt x="86360" y="204470"/>
                      <a:pt x="86360" y="213360"/>
                      <a:pt x="86360" y="222250"/>
                    </a:cubicBezTo>
                    <a:cubicBezTo>
                      <a:pt x="86360" y="231140"/>
                      <a:pt x="87630" y="238760"/>
                      <a:pt x="86360" y="248920"/>
                    </a:cubicBezTo>
                    <a:cubicBezTo>
                      <a:pt x="85090" y="260350"/>
                      <a:pt x="71120" y="287020"/>
                      <a:pt x="73660" y="288290"/>
                    </a:cubicBezTo>
                    <a:cubicBezTo>
                      <a:pt x="74930" y="289560"/>
                      <a:pt x="82550" y="279400"/>
                      <a:pt x="82550" y="279400"/>
                    </a:cubicBezTo>
                    <a:cubicBezTo>
                      <a:pt x="82550" y="279400"/>
                      <a:pt x="80010" y="284480"/>
                      <a:pt x="78740" y="287020"/>
                    </a:cubicBezTo>
                    <a:cubicBezTo>
                      <a:pt x="77470" y="289560"/>
                      <a:pt x="74930" y="290830"/>
                      <a:pt x="72390" y="293370"/>
                    </a:cubicBezTo>
                    <a:cubicBezTo>
                      <a:pt x="69850" y="294640"/>
                      <a:pt x="68580" y="297180"/>
                      <a:pt x="66040" y="298450"/>
                    </a:cubicBezTo>
                    <a:cubicBezTo>
                      <a:pt x="63500" y="299720"/>
                      <a:pt x="59690" y="300990"/>
                      <a:pt x="57150" y="302260"/>
                    </a:cubicBezTo>
                    <a:cubicBezTo>
                      <a:pt x="54610" y="303530"/>
                      <a:pt x="50800" y="303530"/>
                      <a:pt x="48260" y="303530"/>
                    </a:cubicBezTo>
                    <a:cubicBezTo>
                      <a:pt x="45720" y="303530"/>
                      <a:pt x="41910" y="303530"/>
                      <a:pt x="39370" y="302260"/>
                    </a:cubicBezTo>
                    <a:cubicBezTo>
                      <a:pt x="36830" y="300990"/>
                      <a:pt x="34290" y="299720"/>
                      <a:pt x="31750" y="298450"/>
                    </a:cubicBezTo>
                    <a:cubicBezTo>
                      <a:pt x="29210" y="297180"/>
                      <a:pt x="26670" y="295910"/>
                      <a:pt x="24130" y="294640"/>
                    </a:cubicBezTo>
                    <a:cubicBezTo>
                      <a:pt x="21590" y="292100"/>
                      <a:pt x="20320" y="289560"/>
                      <a:pt x="19050" y="287020"/>
                    </a:cubicBezTo>
                    <a:cubicBezTo>
                      <a:pt x="17780" y="284480"/>
                      <a:pt x="15240" y="281940"/>
                      <a:pt x="13970" y="279400"/>
                    </a:cubicBezTo>
                    <a:cubicBezTo>
                      <a:pt x="12700" y="276860"/>
                      <a:pt x="12700" y="274320"/>
                      <a:pt x="12700" y="271780"/>
                    </a:cubicBezTo>
                    <a:cubicBezTo>
                      <a:pt x="12700" y="269240"/>
                      <a:pt x="11430" y="265430"/>
                      <a:pt x="11430" y="262890"/>
                    </a:cubicBezTo>
                    <a:cubicBezTo>
                      <a:pt x="11430" y="260350"/>
                      <a:pt x="13970" y="257810"/>
                      <a:pt x="13970" y="254000"/>
                    </a:cubicBezTo>
                    <a:cubicBezTo>
                      <a:pt x="13970" y="247650"/>
                      <a:pt x="10160" y="237490"/>
                      <a:pt x="8890" y="228600"/>
                    </a:cubicBezTo>
                    <a:cubicBezTo>
                      <a:pt x="7620" y="219710"/>
                      <a:pt x="8890" y="209550"/>
                      <a:pt x="8890" y="199390"/>
                    </a:cubicBezTo>
                    <a:cubicBezTo>
                      <a:pt x="8890" y="190500"/>
                      <a:pt x="8890" y="180340"/>
                      <a:pt x="8890" y="171450"/>
                    </a:cubicBezTo>
                    <a:cubicBezTo>
                      <a:pt x="8890" y="162560"/>
                      <a:pt x="7620" y="154940"/>
                      <a:pt x="6350" y="146050"/>
                    </a:cubicBezTo>
                    <a:cubicBezTo>
                      <a:pt x="5080" y="137160"/>
                      <a:pt x="2540" y="129540"/>
                      <a:pt x="1270" y="120650"/>
                    </a:cubicBezTo>
                    <a:cubicBezTo>
                      <a:pt x="0" y="111760"/>
                      <a:pt x="0" y="104140"/>
                      <a:pt x="1270" y="95250"/>
                    </a:cubicBezTo>
                    <a:cubicBezTo>
                      <a:pt x="3810" y="86360"/>
                      <a:pt x="7620" y="73660"/>
                      <a:pt x="13970" y="67310"/>
                    </a:cubicBezTo>
                    <a:cubicBezTo>
                      <a:pt x="20320" y="60960"/>
                      <a:pt x="29210" y="57150"/>
                      <a:pt x="38100" y="55880"/>
                    </a:cubicBezTo>
                    <a:cubicBezTo>
                      <a:pt x="48260" y="54610"/>
                      <a:pt x="63500" y="57150"/>
                      <a:pt x="73660" y="60960"/>
                    </a:cubicBezTo>
                    <a:cubicBezTo>
                      <a:pt x="82550" y="63500"/>
                      <a:pt x="90170" y="68580"/>
                      <a:pt x="97790" y="73660"/>
                    </a:cubicBezTo>
                    <a:cubicBezTo>
                      <a:pt x="105410" y="80010"/>
                      <a:pt x="109220" y="91440"/>
                      <a:pt x="116840" y="95250"/>
                    </a:cubicBezTo>
                    <a:cubicBezTo>
                      <a:pt x="124460" y="97790"/>
                      <a:pt x="133350" y="93980"/>
                      <a:pt x="142240" y="93980"/>
                    </a:cubicBezTo>
                    <a:cubicBezTo>
                      <a:pt x="151130" y="93980"/>
                      <a:pt x="160020" y="95250"/>
                      <a:pt x="168910" y="95250"/>
                    </a:cubicBezTo>
                    <a:cubicBezTo>
                      <a:pt x="177800" y="95250"/>
                      <a:pt x="187960" y="95250"/>
                      <a:pt x="198120" y="95250"/>
                    </a:cubicBezTo>
                    <a:cubicBezTo>
                      <a:pt x="207010" y="95250"/>
                      <a:pt x="217170" y="95250"/>
                      <a:pt x="226060" y="95250"/>
                    </a:cubicBezTo>
                    <a:cubicBezTo>
                      <a:pt x="234950" y="95250"/>
                      <a:pt x="245110" y="96520"/>
                      <a:pt x="254000" y="95250"/>
                    </a:cubicBezTo>
                    <a:cubicBezTo>
                      <a:pt x="262890" y="93980"/>
                      <a:pt x="273050" y="91440"/>
                      <a:pt x="281940" y="88900"/>
                    </a:cubicBezTo>
                    <a:cubicBezTo>
                      <a:pt x="290830" y="86360"/>
                      <a:pt x="299720" y="85090"/>
                      <a:pt x="308610" y="82550"/>
                    </a:cubicBezTo>
                    <a:cubicBezTo>
                      <a:pt x="318770" y="78740"/>
                      <a:pt x="327660" y="72390"/>
                      <a:pt x="337820" y="69850"/>
                    </a:cubicBezTo>
                    <a:cubicBezTo>
                      <a:pt x="347980" y="66040"/>
                      <a:pt x="361950" y="64770"/>
                      <a:pt x="370840" y="63500"/>
                    </a:cubicBezTo>
                    <a:cubicBezTo>
                      <a:pt x="377190" y="62230"/>
                      <a:pt x="382270" y="62230"/>
                      <a:pt x="386080" y="62230"/>
                    </a:cubicBezTo>
                    <a:cubicBezTo>
                      <a:pt x="389890" y="62230"/>
                      <a:pt x="392430" y="62230"/>
                      <a:pt x="394970" y="63500"/>
                    </a:cubicBezTo>
                    <a:cubicBezTo>
                      <a:pt x="397510" y="63500"/>
                      <a:pt x="400050" y="64770"/>
                      <a:pt x="402590" y="66040"/>
                    </a:cubicBezTo>
                    <a:cubicBezTo>
                      <a:pt x="405130" y="67310"/>
                      <a:pt x="407670" y="68580"/>
                      <a:pt x="410210" y="71120"/>
                    </a:cubicBezTo>
                    <a:cubicBezTo>
                      <a:pt x="412750" y="73660"/>
                      <a:pt x="415290" y="76200"/>
                      <a:pt x="416560" y="78740"/>
                    </a:cubicBezTo>
                    <a:cubicBezTo>
                      <a:pt x="417830" y="81280"/>
                      <a:pt x="419100" y="83820"/>
                      <a:pt x="420370" y="86360"/>
                    </a:cubicBezTo>
                    <a:cubicBezTo>
                      <a:pt x="421640" y="88900"/>
                      <a:pt x="422910" y="91440"/>
                      <a:pt x="422910" y="93980"/>
                    </a:cubicBezTo>
                    <a:cubicBezTo>
                      <a:pt x="422910" y="96520"/>
                      <a:pt x="422910" y="100330"/>
                      <a:pt x="422910" y="102870"/>
                    </a:cubicBezTo>
                    <a:cubicBezTo>
                      <a:pt x="422910" y="105410"/>
                      <a:pt x="421640" y="109220"/>
                      <a:pt x="420370" y="111760"/>
                    </a:cubicBezTo>
                    <a:cubicBezTo>
                      <a:pt x="419100" y="114300"/>
                      <a:pt x="417830" y="116840"/>
                      <a:pt x="416560" y="119380"/>
                    </a:cubicBezTo>
                    <a:cubicBezTo>
                      <a:pt x="415290" y="121920"/>
                      <a:pt x="412750" y="123190"/>
                      <a:pt x="410210" y="125730"/>
                    </a:cubicBezTo>
                    <a:cubicBezTo>
                      <a:pt x="407670" y="127000"/>
                      <a:pt x="406400" y="129540"/>
                      <a:pt x="403860" y="130810"/>
                    </a:cubicBezTo>
                    <a:cubicBezTo>
                      <a:pt x="401320" y="132080"/>
                      <a:pt x="397510" y="132080"/>
                      <a:pt x="394970" y="133350"/>
                    </a:cubicBezTo>
                    <a:cubicBezTo>
                      <a:pt x="392430" y="133350"/>
                      <a:pt x="389890" y="134620"/>
                      <a:pt x="386080" y="134620"/>
                    </a:cubicBezTo>
                    <a:cubicBezTo>
                      <a:pt x="379730" y="135890"/>
                      <a:pt x="367030" y="137160"/>
                      <a:pt x="358140" y="139700"/>
                    </a:cubicBezTo>
                    <a:cubicBezTo>
                      <a:pt x="349250" y="140970"/>
                      <a:pt x="340360" y="143510"/>
                      <a:pt x="331470" y="146050"/>
                    </a:cubicBezTo>
                    <a:cubicBezTo>
                      <a:pt x="322580" y="148590"/>
                      <a:pt x="313690" y="152400"/>
                      <a:pt x="304800" y="154940"/>
                    </a:cubicBezTo>
                    <a:cubicBezTo>
                      <a:pt x="295910" y="157480"/>
                      <a:pt x="285750" y="157480"/>
                      <a:pt x="275590" y="161290"/>
                    </a:cubicBezTo>
                    <a:cubicBezTo>
                      <a:pt x="264160" y="165100"/>
                      <a:pt x="252730" y="171450"/>
                      <a:pt x="242570" y="176530"/>
                    </a:cubicBezTo>
                    <a:cubicBezTo>
                      <a:pt x="233680" y="181610"/>
                      <a:pt x="224790" y="186690"/>
                      <a:pt x="217170" y="191770"/>
                    </a:cubicBezTo>
                    <a:cubicBezTo>
                      <a:pt x="209550" y="196850"/>
                      <a:pt x="198120" y="208280"/>
                      <a:pt x="194310" y="205740"/>
                    </a:cubicBezTo>
                    <a:cubicBezTo>
                      <a:pt x="187960" y="201930"/>
                      <a:pt x="189230" y="165100"/>
                      <a:pt x="195580" y="154940"/>
                    </a:cubicBezTo>
                    <a:cubicBezTo>
                      <a:pt x="200660" y="147320"/>
                      <a:pt x="212090" y="146050"/>
                      <a:pt x="220980" y="142240"/>
                    </a:cubicBezTo>
                    <a:cubicBezTo>
                      <a:pt x="231140" y="138430"/>
                      <a:pt x="242570" y="133350"/>
                      <a:pt x="252730" y="130810"/>
                    </a:cubicBezTo>
                    <a:cubicBezTo>
                      <a:pt x="261620" y="128270"/>
                      <a:pt x="270510" y="127000"/>
                      <a:pt x="279400" y="124460"/>
                    </a:cubicBezTo>
                    <a:cubicBezTo>
                      <a:pt x="288290" y="121920"/>
                      <a:pt x="297180" y="119380"/>
                      <a:pt x="306070" y="115570"/>
                    </a:cubicBezTo>
                    <a:cubicBezTo>
                      <a:pt x="314960" y="111760"/>
                      <a:pt x="321310" y="107950"/>
                      <a:pt x="330200" y="104140"/>
                    </a:cubicBezTo>
                    <a:cubicBezTo>
                      <a:pt x="340360" y="100330"/>
                      <a:pt x="351790" y="95250"/>
                      <a:pt x="361950" y="91440"/>
                    </a:cubicBezTo>
                    <a:cubicBezTo>
                      <a:pt x="372110" y="87630"/>
                      <a:pt x="382270" y="86360"/>
                      <a:pt x="391160" y="83820"/>
                    </a:cubicBezTo>
                    <a:cubicBezTo>
                      <a:pt x="400050" y="81280"/>
                      <a:pt x="407670" y="80010"/>
                      <a:pt x="416560" y="77470"/>
                    </a:cubicBezTo>
                    <a:cubicBezTo>
                      <a:pt x="426720" y="73660"/>
                      <a:pt x="436880" y="67310"/>
                      <a:pt x="447040" y="64770"/>
                    </a:cubicBezTo>
                    <a:cubicBezTo>
                      <a:pt x="455930" y="62230"/>
                      <a:pt x="463550" y="64770"/>
                      <a:pt x="472440" y="63500"/>
                    </a:cubicBezTo>
                    <a:cubicBezTo>
                      <a:pt x="482600" y="62230"/>
                      <a:pt x="495300" y="58420"/>
                      <a:pt x="505460" y="55880"/>
                    </a:cubicBezTo>
                    <a:cubicBezTo>
                      <a:pt x="514350" y="53340"/>
                      <a:pt x="523240" y="50800"/>
                      <a:pt x="532130" y="49530"/>
                    </a:cubicBezTo>
                    <a:cubicBezTo>
                      <a:pt x="541020" y="48260"/>
                      <a:pt x="548640" y="48260"/>
                      <a:pt x="557530" y="46990"/>
                    </a:cubicBezTo>
                    <a:cubicBezTo>
                      <a:pt x="566420" y="45720"/>
                      <a:pt x="572770" y="40640"/>
                      <a:pt x="582930" y="39370"/>
                    </a:cubicBezTo>
                    <a:cubicBezTo>
                      <a:pt x="596900" y="36830"/>
                      <a:pt x="622300" y="38100"/>
                      <a:pt x="633730" y="39370"/>
                    </a:cubicBezTo>
                    <a:cubicBezTo>
                      <a:pt x="638810" y="39370"/>
                      <a:pt x="641350" y="40640"/>
                      <a:pt x="645160" y="41910"/>
                    </a:cubicBezTo>
                    <a:cubicBezTo>
                      <a:pt x="648970" y="43180"/>
                      <a:pt x="652780" y="44450"/>
                      <a:pt x="656590" y="46990"/>
                    </a:cubicBezTo>
                    <a:cubicBezTo>
                      <a:pt x="659130" y="49530"/>
                      <a:pt x="661670" y="52070"/>
                      <a:pt x="664210" y="55880"/>
                    </a:cubicBezTo>
                    <a:cubicBezTo>
                      <a:pt x="666750" y="58420"/>
                      <a:pt x="668020" y="62230"/>
                      <a:pt x="669290" y="66040"/>
                    </a:cubicBezTo>
                    <a:cubicBezTo>
                      <a:pt x="670560" y="69850"/>
                      <a:pt x="670560" y="73660"/>
                      <a:pt x="670560" y="77470"/>
                    </a:cubicBezTo>
                    <a:cubicBezTo>
                      <a:pt x="670560" y="81280"/>
                      <a:pt x="669290" y="86360"/>
                      <a:pt x="668020" y="90170"/>
                    </a:cubicBezTo>
                    <a:cubicBezTo>
                      <a:pt x="666750" y="93980"/>
                      <a:pt x="664210" y="97790"/>
                      <a:pt x="661670" y="100330"/>
                    </a:cubicBezTo>
                    <a:cubicBezTo>
                      <a:pt x="659130" y="102870"/>
                      <a:pt x="656590" y="106680"/>
                      <a:pt x="652780" y="107950"/>
                    </a:cubicBezTo>
                    <a:cubicBezTo>
                      <a:pt x="648970" y="110490"/>
                      <a:pt x="645160" y="110490"/>
                      <a:pt x="641350" y="111760"/>
                    </a:cubicBezTo>
                    <a:cubicBezTo>
                      <a:pt x="637540" y="113030"/>
                      <a:pt x="633730" y="113030"/>
                      <a:pt x="629920" y="113030"/>
                    </a:cubicBezTo>
                    <a:cubicBezTo>
                      <a:pt x="626110" y="113030"/>
                      <a:pt x="622300" y="110490"/>
                      <a:pt x="618490" y="109220"/>
                    </a:cubicBezTo>
                    <a:cubicBezTo>
                      <a:pt x="614680" y="107950"/>
                      <a:pt x="610870" y="105410"/>
                      <a:pt x="608330" y="102870"/>
                    </a:cubicBezTo>
                    <a:cubicBezTo>
                      <a:pt x="605790" y="100330"/>
                      <a:pt x="603250" y="96520"/>
                      <a:pt x="601980" y="92710"/>
                    </a:cubicBezTo>
                    <a:cubicBezTo>
                      <a:pt x="600710" y="88900"/>
                      <a:pt x="599440" y="86360"/>
                      <a:pt x="598170" y="82550"/>
                    </a:cubicBezTo>
                    <a:cubicBezTo>
                      <a:pt x="596900" y="78740"/>
                      <a:pt x="596900" y="73660"/>
                      <a:pt x="598170" y="69850"/>
                    </a:cubicBezTo>
                    <a:cubicBezTo>
                      <a:pt x="599440" y="66040"/>
                      <a:pt x="600710" y="62230"/>
                      <a:pt x="601980" y="58420"/>
                    </a:cubicBezTo>
                    <a:cubicBezTo>
                      <a:pt x="603250" y="54610"/>
                      <a:pt x="605790" y="52070"/>
                      <a:pt x="608330" y="49530"/>
                    </a:cubicBezTo>
                    <a:cubicBezTo>
                      <a:pt x="610870" y="46990"/>
                      <a:pt x="614680" y="44450"/>
                      <a:pt x="618490" y="43180"/>
                    </a:cubicBezTo>
                    <a:cubicBezTo>
                      <a:pt x="622300" y="41910"/>
                      <a:pt x="626110" y="39370"/>
                      <a:pt x="629920" y="39370"/>
                    </a:cubicBezTo>
                    <a:cubicBezTo>
                      <a:pt x="633730" y="39370"/>
                      <a:pt x="637540" y="39370"/>
                      <a:pt x="641350" y="40640"/>
                    </a:cubicBezTo>
                    <a:cubicBezTo>
                      <a:pt x="645160" y="41910"/>
                      <a:pt x="648970" y="41910"/>
                      <a:pt x="652780" y="44450"/>
                    </a:cubicBezTo>
                    <a:cubicBezTo>
                      <a:pt x="656590" y="45720"/>
                      <a:pt x="659130" y="49530"/>
                      <a:pt x="661670" y="52070"/>
                    </a:cubicBezTo>
                    <a:cubicBezTo>
                      <a:pt x="664210" y="54610"/>
                      <a:pt x="666750" y="58420"/>
                      <a:pt x="668020" y="62230"/>
                    </a:cubicBezTo>
                    <a:cubicBezTo>
                      <a:pt x="669290" y="66040"/>
                      <a:pt x="670560" y="69850"/>
                      <a:pt x="670560" y="73660"/>
                    </a:cubicBezTo>
                    <a:cubicBezTo>
                      <a:pt x="670560" y="77470"/>
                      <a:pt x="670560" y="82550"/>
                      <a:pt x="669290" y="86360"/>
                    </a:cubicBezTo>
                    <a:cubicBezTo>
                      <a:pt x="668020" y="90170"/>
                      <a:pt x="666750" y="93980"/>
                      <a:pt x="664210" y="96520"/>
                    </a:cubicBezTo>
                    <a:cubicBezTo>
                      <a:pt x="661670" y="100330"/>
                      <a:pt x="659130" y="102870"/>
                      <a:pt x="656590" y="105410"/>
                    </a:cubicBezTo>
                    <a:cubicBezTo>
                      <a:pt x="652780" y="107950"/>
                      <a:pt x="648970" y="109220"/>
                      <a:pt x="645160" y="110490"/>
                    </a:cubicBezTo>
                    <a:cubicBezTo>
                      <a:pt x="641350" y="111760"/>
                      <a:pt x="633730" y="113030"/>
                      <a:pt x="633730" y="113030"/>
                    </a:cubicBezTo>
                    <a:cubicBezTo>
                      <a:pt x="633730" y="113030"/>
                      <a:pt x="615950" y="101600"/>
                      <a:pt x="607060" y="101600"/>
                    </a:cubicBezTo>
                    <a:cubicBezTo>
                      <a:pt x="598170" y="101600"/>
                      <a:pt x="591820" y="113030"/>
                      <a:pt x="581660" y="115570"/>
                    </a:cubicBezTo>
                    <a:cubicBezTo>
                      <a:pt x="570230" y="119380"/>
                      <a:pt x="556260" y="116840"/>
                      <a:pt x="544830" y="119380"/>
                    </a:cubicBezTo>
                    <a:cubicBezTo>
                      <a:pt x="534670" y="120650"/>
                      <a:pt x="527050" y="123190"/>
                      <a:pt x="518160" y="125730"/>
                    </a:cubicBezTo>
                    <a:cubicBezTo>
                      <a:pt x="508000" y="128270"/>
                      <a:pt x="499110" y="132080"/>
                      <a:pt x="488950" y="133350"/>
                    </a:cubicBezTo>
                    <a:cubicBezTo>
                      <a:pt x="477520" y="134620"/>
                      <a:pt x="464820" y="132080"/>
                      <a:pt x="454660" y="134620"/>
                    </a:cubicBezTo>
                    <a:cubicBezTo>
                      <a:pt x="444500" y="137160"/>
                      <a:pt x="436880" y="142240"/>
                      <a:pt x="427990" y="146050"/>
                    </a:cubicBezTo>
                    <a:cubicBezTo>
                      <a:pt x="419100" y="148590"/>
                      <a:pt x="408940" y="151130"/>
                      <a:pt x="400050" y="153670"/>
                    </a:cubicBezTo>
                    <a:cubicBezTo>
                      <a:pt x="391160" y="156210"/>
                      <a:pt x="382270" y="160020"/>
                      <a:pt x="373380" y="163830"/>
                    </a:cubicBezTo>
                    <a:cubicBezTo>
                      <a:pt x="364490" y="167640"/>
                      <a:pt x="358140" y="170180"/>
                      <a:pt x="349250" y="173990"/>
                    </a:cubicBezTo>
                    <a:cubicBezTo>
                      <a:pt x="340360" y="177800"/>
                      <a:pt x="330200" y="181610"/>
                      <a:pt x="320040" y="185420"/>
                    </a:cubicBezTo>
                    <a:cubicBezTo>
                      <a:pt x="311150" y="189230"/>
                      <a:pt x="300990" y="191770"/>
                      <a:pt x="292100" y="194310"/>
                    </a:cubicBezTo>
                    <a:cubicBezTo>
                      <a:pt x="281940" y="196850"/>
                      <a:pt x="271780" y="199390"/>
                      <a:pt x="262890" y="201930"/>
                    </a:cubicBezTo>
                    <a:cubicBezTo>
                      <a:pt x="254000" y="204470"/>
                      <a:pt x="245110" y="209550"/>
                      <a:pt x="236220" y="210820"/>
                    </a:cubicBezTo>
                    <a:cubicBezTo>
                      <a:pt x="227330" y="212090"/>
                      <a:pt x="218440" y="213360"/>
                      <a:pt x="208280" y="213360"/>
                    </a:cubicBezTo>
                    <a:cubicBezTo>
                      <a:pt x="198120" y="213360"/>
                      <a:pt x="186690" y="215900"/>
                      <a:pt x="177800" y="213360"/>
                    </a:cubicBezTo>
                    <a:cubicBezTo>
                      <a:pt x="168910" y="210820"/>
                      <a:pt x="160020" y="207010"/>
                      <a:pt x="154940" y="199390"/>
                    </a:cubicBezTo>
                    <a:cubicBezTo>
                      <a:pt x="148590" y="190500"/>
                      <a:pt x="144780" y="170180"/>
                      <a:pt x="148590" y="158750"/>
                    </a:cubicBezTo>
                    <a:cubicBezTo>
                      <a:pt x="152400" y="148590"/>
                      <a:pt x="166370" y="140970"/>
                      <a:pt x="175260" y="134620"/>
                    </a:cubicBezTo>
                    <a:cubicBezTo>
                      <a:pt x="182880" y="129540"/>
                      <a:pt x="189230" y="124460"/>
                      <a:pt x="196850" y="120650"/>
                    </a:cubicBezTo>
                    <a:cubicBezTo>
                      <a:pt x="204470" y="115570"/>
                      <a:pt x="212090" y="113030"/>
                      <a:pt x="219710" y="107950"/>
                    </a:cubicBezTo>
                    <a:cubicBezTo>
                      <a:pt x="228600" y="102870"/>
                      <a:pt x="236220" y="95250"/>
                      <a:pt x="245110" y="92710"/>
                    </a:cubicBezTo>
                    <a:cubicBezTo>
                      <a:pt x="254000" y="90170"/>
                      <a:pt x="264160" y="91440"/>
                      <a:pt x="273050" y="90170"/>
                    </a:cubicBezTo>
                    <a:cubicBezTo>
                      <a:pt x="281940" y="88900"/>
                      <a:pt x="290830" y="83820"/>
                      <a:pt x="299720" y="81280"/>
                    </a:cubicBezTo>
                    <a:cubicBezTo>
                      <a:pt x="308610" y="78740"/>
                      <a:pt x="318770" y="76200"/>
                      <a:pt x="327660" y="73660"/>
                    </a:cubicBezTo>
                    <a:cubicBezTo>
                      <a:pt x="337820" y="71120"/>
                      <a:pt x="347980" y="64770"/>
                      <a:pt x="358140" y="63500"/>
                    </a:cubicBezTo>
                    <a:cubicBezTo>
                      <a:pt x="367030" y="62230"/>
                      <a:pt x="379730" y="62230"/>
                      <a:pt x="386080" y="62230"/>
                    </a:cubicBezTo>
                    <a:cubicBezTo>
                      <a:pt x="389890" y="62230"/>
                      <a:pt x="392430" y="62230"/>
                      <a:pt x="394970" y="63500"/>
                    </a:cubicBezTo>
                    <a:cubicBezTo>
                      <a:pt x="397510" y="63500"/>
                      <a:pt x="400050" y="64770"/>
                      <a:pt x="402590" y="66040"/>
                    </a:cubicBezTo>
                    <a:cubicBezTo>
                      <a:pt x="405130" y="67310"/>
                      <a:pt x="407670" y="68580"/>
                      <a:pt x="410210" y="71120"/>
                    </a:cubicBezTo>
                    <a:cubicBezTo>
                      <a:pt x="412750" y="72390"/>
                      <a:pt x="415290" y="74930"/>
                      <a:pt x="416560" y="77470"/>
                    </a:cubicBezTo>
                    <a:cubicBezTo>
                      <a:pt x="417830" y="80010"/>
                      <a:pt x="419100" y="83820"/>
                      <a:pt x="420370" y="86360"/>
                    </a:cubicBezTo>
                    <a:cubicBezTo>
                      <a:pt x="421640" y="88900"/>
                      <a:pt x="422910" y="91440"/>
                      <a:pt x="422910" y="93980"/>
                    </a:cubicBezTo>
                    <a:cubicBezTo>
                      <a:pt x="422910" y="96520"/>
                      <a:pt x="422910" y="100330"/>
                      <a:pt x="422910" y="102870"/>
                    </a:cubicBezTo>
                    <a:cubicBezTo>
                      <a:pt x="422910" y="105410"/>
                      <a:pt x="421640" y="109220"/>
                      <a:pt x="420370" y="111760"/>
                    </a:cubicBezTo>
                    <a:cubicBezTo>
                      <a:pt x="419100" y="114300"/>
                      <a:pt x="417830" y="116840"/>
                      <a:pt x="416560" y="119380"/>
                    </a:cubicBezTo>
                    <a:cubicBezTo>
                      <a:pt x="415290" y="121920"/>
                      <a:pt x="412750" y="123190"/>
                      <a:pt x="410210" y="125730"/>
                    </a:cubicBezTo>
                    <a:cubicBezTo>
                      <a:pt x="407670" y="127000"/>
                      <a:pt x="406400" y="129540"/>
                      <a:pt x="403860" y="130810"/>
                    </a:cubicBezTo>
                    <a:cubicBezTo>
                      <a:pt x="401320" y="132080"/>
                      <a:pt x="397510" y="132080"/>
                      <a:pt x="394970" y="133350"/>
                    </a:cubicBezTo>
                    <a:cubicBezTo>
                      <a:pt x="392430" y="133350"/>
                      <a:pt x="389890" y="134620"/>
                      <a:pt x="386080" y="134620"/>
                    </a:cubicBezTo>
                    <a:cubicBezTo>
                      <a:pt x="382270" y="135890"/>
                      <a:pt x="377190" y="135890"/>
                      <a:pt x="372110" y="137160"/>
                    </a:cubicBezTo>
                    <a:cubicBezTo>
                      <a:pt x="364490" y="138430"/>
                      <a:pt x="355600" y="139700"/>
                      <a:pt x="346710" y="142240"/>
                    </a:cubicBezTo>
                    <a:cubicBezTo>
                      <a:pt x="337820" y="144780"/>
                      <a:pt x="330200" y="151130"/>
                      <a:pt x="321310" y="153670"/>
                    </a:cubicBezTo>
                    <a:cubicBezTo>
                      <a:pt x="312420" y="156210"/>
                      <a:pt x="302260" y="157480"/>
                      <a:pt x="293370" y="160020"/>
                    </a:cubicBezTo>
                    <a:cubicBezTo>
                      <a:pt x="283210" y="162560"/>
                      <a:pt x="274320" y="165100"/>
                      <a:pt x="264160" y="166370"/>
                    </a:cubicBezTo>
                    <a:cubicBezTo>
                      <a:pt x="255270" y="167640"/>
                      <a:pt x="246380" y="167640"/>
                      <a:pt x="237490" y="167640"/>
                    </a:cubicBezTo>
                    <a:cubicBezTo>
                      <a:pt x="227330" y="167640"/>
                      <a:pt x="217170" y="167640"/>
                      <a:pt x="207010" y="167640"/>
                    </a:cubicBezTo>
                    <a:cubicBezTo>
                      <a:pt x="196850" y="167640"/>
                      <a:pt x="187960" y="167640"/>
                      <a:pt x="177800" y="167640"/>
                    </a:cubicBezTo>
                    <a:cubicBezTo>
                      <a:pt x="167640" y="167640"/>
                      <a:pt x="158750" y="167640"/>
                      <a:pt x="148590" y="167640"/>
                    </a:cubicBezTo>
                    <a:cubicBezTo>
                      <a:pt x="138430" y="167640"/>
                      <a:pt x="128270" y="165100"/>
                      <a:pt x="118110" y="163830"/>
                    </a:cubicBezTo>
                    <a:cubicBezTo>
                      <a:pt x="109220" y="162560"/>
                      <a:pt x="99060" y="165100"/>
                      <a:pt x="90170" y="162560"/>
                    </a:cubicBezTo>
                    <a:cubicBezTo>
                      <a:pt x="81280" y="160020"/>
                      <a:pt x="71120" y="154940"/>
                      <a:pt x="63500" y="148590"/>
                    </a:cubicBezTo>
                    <a:cubicBezTo>
                      <a:pt x="57150" y="142240"/>
                      <a:pt x="46990" y="133350"/>
                      <a:pt x="48260" y="127000"/>
                    </a:cubicBezTo>
                    <a:cubicBezTo>
                      <a:pt x="49530" y="119380"/>
                      <a:pt x="71120" y="105410"/>
                      <a:pt x="73660" y="106680"/>
                    </a:cubicBezTo>
                    <a:cubicBezTo>
                      <a:pt x="76200" y="107950"/>
                      <a:pt x="67310" y="123190"/>
                      <a:pt x="68580" y="132080"/>
                    </a:cubicBezTo>
                    <a:cubicBezTo>
                      <a:pt x="69850" y="143510"/>
                      <a:pt x="78740" y="156210"/>
                      <a:pt x="81280" y="167640"/>
                    </a:cubicBezTo>
                    <a:cubicBezTo>
                      <a:pt x="82550" y="176530"/>
                      <a:pt x="81280" y="185420"/>
                      <a:pt x="81280" y="194310"/>
                    </a:cubicBezTo>
                    <a:cubicBezTo>
                      <a:pt x="81280" y="203200"/>
                      <a:pt x="81280" y="213360"/>
                      <a:pt x="81280" y="222250"/>
                    </a:cubicBezTo>
                    <a:cubicBezTo>
                      <a:pt x="81280" y="231140"/>
                      <a:pt x="82550" y="240030"/>
                      <a:pt x="82550" y="248920"/>
                    </a:cubicBezTo>
                    <a:cubicBezTo>
                      <a:pt x="82550" y="259080"/>
                      <a:pt x="83820" y="273050"/>
                      <a:pt x="82550" y="279400"/>
                    </a:cubicBezTo>
                    <a:cubicBezTo>
                      <a:pt x="81280" y="283210"/>
                      <a:pt x="80010" y="284480"/>
                      <a:pt x="78740" y="287020"/>
                    </a:cubicBezTo>
                    <a:cubicBezTo>
                      <a:pt x="77470" y="289560"/>
                      <a:pt x="74930" y="290830"/>
                      <a:pt x="72390" y="293370"/>
                    </a:cubicBezTo>
                    <a:cubicBezTo>
                      <a:pt x="69850" y="294640"/>
                      <a:pt x="68580" y="297180"/>
                      <a:pt x="66040" y="298450"/>
                    </a:cubicBezTo>
                    <a:cubicBezTo>
                      <a:pt x="63500" y="299720"/>
                      <a:pt x="59690" y="300990"/>
                      <a:pt x="57150" y="302260"/>
                    </a:cubicBezTo>
                    <a:cubicBezTo>
                      <a:pt x="54610" y="303530"/>
                      <a:pt x="50800" y="303530"/>
                      <a:pt x="48260" y="303530"/>
                    </a:cubicBezTo>
                    <a:cubicBezTo>
                      <a:pt x="45720" y="303530"/>
                      <a:pt x="41910" y="303530"/>
                      <a:pt x="39370" y="302260"/>
                    </a:cubicBezTo>
                    <a:cubicBezTo>
                      <a:pt x="36830" y="300990"/>
                      <a:pt x="34290" y="299720"/>
                      <a:pt x="31750" y="298450"/>
                    </a:cubicBezTo>
                    <a:cubicBezTo>
                      <a:pt x="29210" y="297180"/>
                      <a:pt x="26670" y="295910"/>
                      <a:pt x="24130" y="294640"/>
                    </a:cubicBezTo>
                    <a:cubicBezTo>
                      <a:pt x="21590" y="292100"/>
                      <a:pt x="20320" y="289560"/>
                      <a:pt x="19050" y="287020"/>
                    </a:cubicBezTo>
                    <a:cubicBezTo>
                      <a:pt x="17780" y="284480"/>
                      <a:pt x="15240" y="281940"/>
                      <a:pt x="13970" y="279400"/>
                    </a:cubicBezTo>
                    <a:cubicBezTo>
                      <a:pt x="12700" y="276860"/>
                      <a:pt x="12700" y="274320"/>
                      <a:pt x="12700" y="271780"/>
                    </a:cubicBezTo>
                    <a:cubicBezTo>
                      <a:pt x="12700" y="269240"/>
                      <a:pt x="11430" y="265430"/>
                      <a:pt x="11430" y="262890"/>
                    </a:cubicBezTo>
                    <a:cubicBezTo>
                      <a:pt x="11430" y="260350"/>
                      <a:pt x="13970" y="254000"/>
                      <a:pt x="13970" y="254000"/>
                    </a:cubicBezTo>
                    <a:cubicBezTo>
                      <a:pt x="13970" y="254000"/>
                      <a:pt x="12700" y="260350"/>
                      <a:pt x="12700" y="260350"/>
                    </a:cubicBezTo>
                    <a:cubicBezTo>
                      <a:pt x="12700" y="260350"/>
                      <a:pt x="13970" y="241300"/>
                      <a:pt x="13970" y="232410"/>
                    </a:cubicBezTo>
                    <a:cubicBezTo>
                      <a:pt x="13970" y="223520"/>
                      <a:pt x="13970" y="214630"/>
                      <a:pt x="13970" y="205740"/>
                    </a:cubicBezTo>
                    <a:cubicBezTo>
                      <a:pt x="13970" y="196850"/>
                      <a:pt x="13970" y="187960"/>
                      <a:pt x="13970" y="179070"/>
                    </a:cubicBezTo>
                    <a:cubicBezTo>
                      <a:pt x="13970" y="170180"/>
                      <a:pt x="11430" y="156210"/>
                      <a:pt x="15240" y="153670"/>
                    </a:cubicBezTo>
                    <a:cubicBezTo>
                      <a:pt x="20320" y="151130"/>
                      <a:pt x="41910" y="165100"/>
                      <a:pt x="41910" y="166370"/>
                    </a:cubicBezTo>
                    <a:cubicBezTo>
                      <a:pt x="41910" y="167640"/>
                      <a:pt x="35560" y="166370"/>
                      <a:pt x="33020" y="166370"/>
                    </a:cubicBezTo>
                    <a:cubicBezTo>
                      <a:pt x="30480" y="166370"/>
                      <a:pt x="26670" y="163830"/>
                      <a:pt x="24130" y="162560"/>
                    </a:cubicBezTo>
                    <a:cubicBezTo>
                      <a:pt x="21590" y="161290"/>
                      <a:pt x="20320" y="158750"/>
                      <a:pt x="17780" y="157480"/>
                    </a:cubicBezTo>
                    <a:cubicBezTo>
                      <a:pt x="15240" y="154940"/>
                      <a:pt x="12700" y="153670"/>
                      <a:pt x="11430" y="151130"/>
                    </a:cubicBezTo>
                    <a:cubicBezTo>
                      <a:pt x="10160" y="148590"/>
                      <a:pt x="8890" y="146050"/>
                      <a:pt x="7620" y="143510"/>
                    </a:cubicBezTo>
                    <a:cubicBezTo>
                      <a:pt x="6350" y="140970"/>
                      <a:pt x="5080" y="137160"/>
                      <a:pt x="5080" y="134620"/>
                    </a:cubicBezTo>
                    <a:cubicBezTo>
                      <a:pt x="5080" y="132080"/>
                      <a:pt x="5080" y="128270"/>
                      <a:pt x="5080" y="125730"/>
                    </a:cubicBezTo>
                    <a:cubicBezTo>
                      <a:pt x="5080" y="123190"/>
                      <a:pt x="6350" y="119380"/>
                      <a:pt x="7620" y="116840"/>
                    </a:cubicBezTo>
                    <a:cubicBezTo>
                      <a:pt x="8890" y="114300"/>
                      <a:pt x="10160" y="111760"/>
                      <a:pt x="11430" y="109220"/>
                    </a:cubicBezTo>
                    <a:cubicBezTo>
                      <a:pt x="12700" y="106680"/>
                      <a:pt x="15240" y="105410"/>
                      <a:pt x="17780" y="102870"/>
                    </a:cubicBezTo>
                    <a:cubicBezTo>
                      <a:pt x="20320" y="101600"/>
                      <a:pt x="21590" y="99060"/>
                      <a:pt x="24130" y="97790"/>
                    </a:cubicBezTo>
                    <a:cubicBezTo>
                      <a:pt x="26670" y="96520"/>
                      <a:pt x="30480" y="96520"/>
                      <a:pt x="33020" y="95250"/>
                    </a:cubicBezTo>
                    <a:cubicBezTo>
                      <a:pt x="35560" y="95250"/>
                      <a:pt x="39370" y="93980"/>
                      <a:pt x="41910" y="93980"/>
                    </a:cubicBezTo>
                    <a:cubicBezTo>
                      <a:pt x="43180" y="93980"/>
                      <a:pt x="44450" y="93980"/>
                      <a:pt x="45720" y="93980"/>
                    </a:cubicBezTo>
                    <a:cubicBezTo>
                      <a:pt x="50800" y="93980"/>
                      <a:pt x="63500" y="93980"/>
                      <a:pt x="71120" y="97790"/>
                    </a:cubicBezTo>
                    <a:cubicBezTo>
                      <a:pt x="81280" y="102870"/>
                      <a:pt x="93980" y="111760"/>
                      <a:pt x="99060" y="121920"/>
                    </a:cubicBezTo>
                    <a:cubicBezTo>
                      <a:pt x="104140" y="133350"/>
                      <a:pt x="102870" y="151130"/>
                      <a:pt x="102870" y="162560"/>
                    </a:cubicBezTo>
                    <a:cubicBezTo>
                      <a:pt x="102870" y="171450"/>
                      <a:pt x="102870" y="179070"/>
                      <a:pt x="101600" y="187960"/>
                    </a:cubicBezTo>
                    <a:cubicBezTo>
                      <a:pt x="100330" y="196850"/>
                      <a:pt x="96520" y="208280"/>
                      <a:pt x="92710" y="217170"/>
                    </a:cubicBezTo>
                    <a:cubicBezTo>
                      <a:pt x="88900" y="226060"/>
                      <a:pt x="86360" y="238760"/>
                      <a:pt x="78740" y="242570"/>
                    </a:cubicBezTo>
                    <a:cubicBezTo>
                      <a:pt x="71120" y="246380"/>
                      <a:pt x="48260" y="240030"/>
                      <a:pt x="48260" y="237490"/>
                    </a:cubicBezTo>
                    <a:cubicBezTo>
                      <a:pt x="48260" y="234950"/>
                      <a:pt x="64770" y="231140"/>
                      <a:pt x="73660" y="227330"/>
                    </a:cubicBezTo>
                    <a:cubicBezTo>
                      <a:pt x="82550" y="223520"/>
                      <a:pt x="93980" y="218440"/>
                      <a:pt x="102870" y="214630"/>
                    </a:cubicBezTo>
                    <a:cubicBezTo>
                      <a:pt x="111760" y="210820"/>
                      <a:pt x="119380" y="205740"/>
                      <a:pt x="128270" y="203200"/>
                    </a:cubicBezTo>
                    <a:cubicBezTo>
                      <a:pt x="137160" y="200660"/>
                      <a:pt x="147320" y="199390"/>
                      <a:pt x="156210" y="198120"/>
                    </a:cubicBezTo>
                    <a:cubicBezTo>
                      <a:pt x="165100" y="196850"/>
                      <a:pt x="175260" y="199390"/>
                      <a:pt x="184150" y="196850"/>
                    </a:cubicBezTo>
                    <a:cubicBezTo>
                      <a:pt x="191770" y="194310"/>
                      <a:pt x="199390" y="189230"/>
                      <a:pt x="207010" y="185420"/>
                    </a:cubicBezTo>
                    <a:cubicBezTo>
                      <a:pt x="214630" y="181610"/>
                      <a:pt x="222250" y="179070"/>
                      <a:pt x="229870" y="175260"/>
                    </a:cubicBezTo>
                    <a:cubicBezTo>
                      <a:pt x="238760" y="171450"/>
                      <a:pt x="247650" y="167640"/>
                      <a:pt x="256540" y="163830"/>
                    </a:cubicBezTo>
                    <a:cubicBezTo>
                      <a:pt x="265430" y="160020"/>
                      <a:pt x="274320" y="157480"/>
                      <a:pt x="283210" y="154940"/>
                    </a:cubicBezTo>
                    <a:cubicBezTo>
                      <a:pt x="290830" y="152400"/>
                      <a:pt x="299720" y="149860"/>
                      <a:pt x="307340" y="147320"/>
                    </a:cubicBezTo>
                    <a:cubicBezTo>
                      <a:pt x="316230" y="144780"/>
                      <a:pt x="325120" y="142240"/>
                      <a:pt x="334010" y="138430"/>
                    </a:cubicBezTo>
                    <a:cubicBezTo>
                      <a:pt x="342900" y="134620"/>
                      <a:pt x="351790" y="130810"/>
                      <a:pt x="360680" y="127000"/>
                    </a:cubicBezTo>
                    <a:cubicBezTo>
                      <a:pt x="369570" y="123190"/>
                      <a:pt x="379730" y="116840"/>
                      <a:pt x="388620" y="113030"/>
                    </a:cubicBezTo>
                    <a:cubicBezTo>
                      <a:pt x="397510" y="109220"/>
                      <a:pt x="405130" y="105410"/>
                      <a:pt x="412750" y="101600"/>
                    </a:cubicBezTo>
                    <a:cubicBezTo>
                      <a:pt x="421640" y="97790"/>
                      <a:pt x="429260" y="93980"/>
                      <a:pt x="438150" y="90170"/>
                    </a:cubicBezTo>
                    <a:cubicBezTo>
                      <a:pt x="445770" y="86360"/>
                      <a:pt x="453390" y="82550"/>
                      <a:pt x="462280" y="80010"/>
                    </a:cubicBezTo>
                    <a:cubicBezTo>
                      <a:pt x="472440" y="76200"/>
                      <a:pt x="486410" y="73660"/>
                      <a:pt x="496570" y="69850"/>
                    </a:cubicBezTo>
                    <a:cubicBezTo>
                      <a:pt x="505460" y="66040"/>
                      <a:pt x="513080" y="62230"/>
                      <a:pt x="521970" y="58420"/>
                    </a:cubicBezTo>
                    <a:cubicBezTo>
                      <a:pt x="530860" y="53340"/>
                      <a:pt x="539750" y="48260"/>
                      <a:pt x="547370" y="43180"/>
                    </a:cubicBezTo>
                    <a:cubicBezTo>
                      <a:pt x="554990" y="38100"/>
                      <a:pt x="562610" y="34290"/>
                      <a:pt x="570230" y="29210"/>
                    </a:cubicBezTo>
                    <a:cubicBezTo>
                      <a:pt x="579120" y="24130"/>
                      <a:pt x="588010" y="19050"/>
                      <a:pt x="598170" y="13970"/>
                    </a:cubicBezTo>
                    <a:cubicBezTo>
                      <a:pt x="607060" y="10160"/>
                      <a:pt x="617220" y="5080"/>
                      <a:pt x="627380" y="2540"/>
                    </a:cubicBezTo>
                    <a:cubicBezTo>
                      <a:pt x="637540" y="0"/>
                      <a:pt x="647700" y="1270"/>
                      <a:pt x="657860" y="1270"/>
                    </a:cubicBezTo>
                    <a:cubicBezTo>
                      <a:pt x="666750" y="1270"/>
                      <a:pt x="675640" y="1270"/>
                      <a:pt x="685800" y="1270"/>
                    </a:cubicBezTo>
                    <a:cubicBezTo>
                      <a:pt x="695960" y="1270"/>
                      <a:pt x="711200" y="1270"/>
                      <a:pt x="717550" y="1270"/>
                    </a:cubicBezTo>
                    <a:cubicBezTo>
                      <a:pt x="721360" y="1270"/>
                      <a:pt x="722630" y="2540"/>
                      <a:pt x="725170" y="2540"/>
                    </a:cubicBezTo>
                    <a:cubicBezTo>
                      <a:pt x="727710" y="3810"/>
                      <a:pt x="731520" y="3810"/>
                      <a:pt x="734060" y="5080"/>
                    </a:cubicBezTo>
                    <a:cubicBezTo>
                      <a:pt x="736600" y="6350"/>
                      <a:pt x="737870" y="8890"/>
                      <a:pt x="740410" y="10160"/>
                    </a:cubicBezTo>
                    <a:cubicBezTo>
                      <a:pt x="742950" y="12700"/>
                      <a:pt x="745490" y="13970"/>
                      <a:pt x="746760" y="16510"/>
                    </a:cubicBezTo>
                    <a:cubicBezTo>
                      <a:pt x="748030" y="19050"/>
                      <a:pt x="749300" y="21590"/>
                      <a:pt x="750570" y="24130"/>
                    </a:cubicBezTo>
                    <a:cubicBezTo>
                      <a:pt x="751840" y="26670"/>
                      <a:pt x="753110" y="30480"/>
                      <a:pt x="753110" y="33020"/>
                    </a:cubicBezTo>
                    <a:cubicBezTo>
                      <a:pt x="753110" y="35560"/>
                      <a:pt x="753110" y="39370"/>
                      <a:pt x="753110" y="41910"/>
                    </a:cubicBezTo>
                    <a:cubicBezTo>
                      <a:pt x="753110" y="44450"/>
                      <a:pt x="751840" y="46990"/>
                      <a:pt x="750570" y="49530"/>
                    </a:cubicBezTo>
                    <a:cubicBezTo>
                      <a:pt x="749300" y="52070"/>
                      <a:pt x="748030" y="54610"/>
                      <a:pt x="746760" y="57150"/>
                    </a:cubicBezTo>
                    <a:cubicBezTo>
                      <a:pt x="745490" y="59690"/>
                      <a:pt x="742950" y="60960"/>
                      <a:pt x="740410" y="63500"/>
                    </a:cubicBezTo>
                    <a:cubicBezTo>
                      <a:pt x="737870" y="64770"/>
                      <a:pt x="736600" y="67310"/>
                      <a:pt x="734060" y="68580"/>
                    </a:cubicBezTo>
                    <a:cubicBezTo>
                      <a:pt x="731520" y="69850"/>
                      <a:pt x="727710" y="72390"/>
                      <a:pt x="725170" y="72390"/>
                    </a:cubicBezTo>
                    <a:cubicBezTo>
                      <a:pt x="722630" y="72390"/>
                      <a:pt x="721360" y="72390"/>
                      <a:pt x="717550" y="72390"/>
                    </a:cubicBezTo>
                    <a:cubicBezTo>
                      <a:pt x="711200" y="72390"/>
                      <a:pt x="701040" y="72390"/>
                      <a:pt x="692150" y="72390"/>
                    </a:cubicBezTo>
                    <a:cubicBezTo>
                      <a:pt x="683260" y="72390"/>
                      <a:pt x="675640" y="74930"/>
                      <a:pt x="666750" y="76200"/>
                    </a:cubicBezTo>
                    <a:cubicBezTo>
                      <a:pt x="657860" y="77470"/>
                      <a:pt x="648970" y="80010"/>
                      <a:pt x="640080" y="81280"/>
                    </a:cubicBezTo>
                    <a:cubicBezTo>
                      <a:pt x="629920" y="82550"/>
                      <a:pt x="618490" y="85090"/>
                      <a:pt x="608330" y="86360"/>
                    </a:cubicBezTo>
                    <a:cubicBezTo>
                      <a:pt x="599440" y="87630"/>
                      <a:pt x="590550" y="88900"/>
                      <a:pt x="581660" y="90170"/>
                    </a:cubicBezTo>
                    <a:cubicBezTo>
                      <a:pt x="572770" y="91440"/>
                      <a:pt x="566420" y="95250"/>
                      <a:pt x="557530" y="96520"/>
                    </a:cubicBezTo>
                    <a:cubicBezTo>
                      <a:pt x="548640" y="97790"/>
                      <a:pt x="539750" y="99060"/>
                      <a:pt x="530860" y="100330"/>
                    </a:cubicBezTo>
                    <a:cubicBezTo>
                      <a:pt x="521970" y="101600"/>
                      <a:pt x="513080" y="100330"/>
                      <a:pt x="504190" y="101600"/>
                    </a:cubicBezTo>
                    <a:cubicBezTo>
                      <a:pt x="495300" y="102870"/>
                      <a:pt x="486410" y="105410"/>
                      <a:pt x="477520" y="106680"/>
                    </a:cubicBezTo>
                    <a:cubicBezTo>
                      <a:pt x="467360" y="107950"/>
                      <a:pt x="457200" y="110490"/>
                      <a:pt x="447040" y="111760"/>
                    </a:cubicBezTo>
                    <a:cubicBezTo>
                      <a:pt x="438150" y="113030"/>
                      <a:pt x="429260" y="114300"/>
                      <a:pt x="420370" y="115570"/>
                    </a:cubicBezTo>
                    <a:cubicBezTo>
                      <a:pt x="411480" y="116840"/>
                      <a:pt x="403860" y="116840"/>
                      <a:pt x="394970" y="116840"/>
                    </a:cubicBezTo>
                    <a:cubicBezTo>
                      <a:pt x="383540" y="118110"/>
                      <a:pt x="370840" y="119380"/>
                      <a:pt x="358140" y="119380"/>
                    </a:cubicBezTo>
                    <a:cubicBezTo>
                      <a:pt x="345440" y="119380"/>
                      <a:pt x="332740" y="119380"/>
                      <a:pt x="321310" y="119380"/>
                    </a:cubicBezTo>
                    <a:cubicBezTo>
                      <a:pt x="311150" y="119380"/>
                      <a:pt x="303530" y="119380"/>
                      <a:pt x="294640" y="119380"/>
                    </a:cubicBezTo>
                    <a:cubicBezTo>
                      <a:pt x="285750" y="119380"/>
                      <a:pt x="275590" y="119380"/>
                      <a:pt x="266700" y="119380"/>
                    </a:cubicBezTo>
                    <a:cubicBezTo>
                      <a:pt x="257810" y="119380"/>
                      <a:pt x="247650" y="119380"/>
                      <a:pt x="238760" y="119380"/>
                    </a:cubicBezTo>
                    <a:cubicBezTo>
                      <a:pt x="229870" y="119380"/>
                      <a:pt x="222250" y="119380"/>
                      <a:pt x="213360" y="119380"/>
                    </a:cubicBezTo>
                    <a:cubicBezTo>
                      <a:pt x="204470" y="119380"/>
                      <a:pt x="195580" y="119380"/>
                      <a:pt x="186690" y="119380"/>
                    </a:cubicBezTo>
                    <a:cubicBezTo>
                      <a:pt x="177800" y="119380"/>
                      <a:pt x="168910" y="119380"/>
                      <a:pt x="160020" y="119380"/>
                    </a:cubicBezTo>
                    <a:cubicBezTo>
                      <a:pt x="151130" y="119380"/>
                      <a:pt x="142240" y="118110"/>
                      <a:pt x="133350" y="118110"/>
                    </a:cubicBezTo>
                    <a:cubicBezTo>
                      <a:pt x="124460" y="118110"/>
                      <a:pt x="116840" y="118110"/>
                      <a:pt x="107950" y="118110"/>
                    </a:cubicBezTo>
                    <a:cubicBezTo>
                      <a:pt x="97790" y="118110"/>
                      <a:pt x="76200" y="119380"/>
                      <a:pt x="76200" y="118110"/>
                    </a:cubicBezTo>
                    <a:cubicBezTo>
                      <a:pt x="76200" y="116840"/>
                      <a:pt x="99060" y="115570"/>
                      <a:pt x="100330" y="110490"/>
                    </a:cubicBezTo>
                    <a:cubicBezTo>
                      <a:pt x="101600" y="105410"/>
                      <a:pt x="81280" y="93980"/>
                      <a:pt x="82550" y="90170"/>
                    </a:cubicBezTo>
                    <a:cubicBezTo>
                      <a:pt x="83820" y="86360"/>
                      <a:pt x="101600" y="90170"/>
                      <a:pt x="110490" y="90170"/>
                    </a:cubicBezTo>
                    <a:cubicBezTo>
                      <a:pt x="120650" y="90170"/>
                      <a:pt x="130810" y="91440"/>
                      <a:pt x="139700" y="91440"/>
                    </a:cubicBezTo>
                    <a:cubicBezTo>
                      <a:pt x="148590" y="91440"/>
                      <a:pt x="157480" y="91440"/>
                      <a:pt x="166370" y="91440"/>
                    </a:cubicBezTo>
                    <a:cubicBezTo>
                      <a:pt x="175260" y="91440"/>
                      <a:pt x="182880" y="91440"/>
                      <a:pt x="191770" y="91440"/>
                    </a:cubicBezTo>
                    <a:cubicBezTo>
                      <a:pt x="200660" y="91440"/>
                      <a:pt x="212090" y="90170"/>
                      <a:pt x="220980" y="93980"/>
                    </a:cubicBezTo>
                    <a:cubicBezTo>
                      <a:pt x="231140" y="99060"/>
                      <a:pt x="246380" y="109220"/>
                      <a:pt x="250190" y="120650"/>
                    </a:cubicBezTo>
                    <a:cubicBezTo>
                      <a:pt x="254000" y="132080"/>
                      <a:pt x="247650" y="154940"/>
                      <a:pt x="240030" y="163830"/>
                    </a:cubicBezTo>
                    <a:cubicBezTo>
                      <a:pt x="233680" y="170180"/>
                      <a:pt x="220980" y="170180"/>
                      <a:pt x="212090" y="172720"/>
                    </a:cubicBezTo>
                    <a:cubicBezTo>
                      <a:pt x="201930" y="175260"/>
                      <a:pt x="191770" y="176530"/>
                      <a:pt x="182880" y="180340"/>
                    </a:cubicBezTo>
                    <a:cubicBezTo>
                      <a:pt x="172720" y="184150"/>
                      <a:pt x="163830" y="190500"/>
                      <a:pt x="154940" y="196850"/>
                    </a:cubicBezTo>
                    <a:cubicBezTo>
                      <a:pt x="146050" y="203200"/>
                      <a:pt x="137160" y="212090"/>
                      <a:pt x="128270" y="218440"/>
                    </a:cubicBezTo>
                    <a:cubicBezTo>
                      <a:pt x="120650" y="224790"/>
                      <a:pt x="113030" y="232410"/>
                      <a:pt x="104140" y="234950"/>
                    </a:cubicBezTo>
                    <a:cubicBezTo>
                      <a:pt x="96520" y="237490"/>
                      <a:pt x="86360" y="240030"/>
                      <a:pt x="78740" y="236220"/>
                    </a:cubicBezTo>
                    <a:cubicBezTo>
                      <a:pt x="69850" y="231140"/>
                      <a:pt x="57150" y="210820"/>
                      <a:pt x="59690" y="203200"/>
                    </a:cubicBezTo>
                    <a:cubicBezTo>
                      <a:pt x="62230" y="196850"/>
                      <a:pt x="76200" y="195580"/>
                      <a:pt x="85090" y="191770"/>
                    </a:cubicBezTo>
                    <a:cubicBezTo>
                      <a:pt x="93980" y="187960"/>
                      <a:pt x="104140" y="184150"/>
                      <a:pt x="114300" y="180340"/>
                    </a:cubicBezTo>
                    <a:cubicBezTo>
                      <a:pt x="124460" y="176530"/>
                      <a:pt x="133350" y="172720"/>
                      <a:pt x="143510" y="170180"/>
                    </a:cubicBezTo>
                    <a:cubicBezTo>
                      <a:pt x="154940" y="167640"/>
                      <a:pt x="170180" y="165100"/>
                      <a:pt x="181610" y="166370"/>
                    </a:cubicBezTo>
                    <a:cubicBezTo>
                      <a:pt x="191770" y="167640"/>
                      <a:pt x="204470" y="168910"/>
                      <a:pt x="209550" y="176530"/>
                    </a:cubicBezTo>
                    <a:cubicBezTo>
                      <a:pt x="215900" y="186690"/>
                      <a:pt x="212090" y="218440"/>
                      <a:pt x="204470" y="228600"/>
                    </a:cubicBezTo>
                    <a:cubicBezTo>
                      <a:pt x="199390" y="236220"/>
                      <a:pt x="186690" y="236220"/>
                      <a:pt x="177800" y="238760"/>
                    </a:cubicBezTo>
                    <a:cubicBezTo>
                      <a:pt x="168910" y="241300"/>
                      <a:pt x="160020" y="242570"/>
                      <a:pt x="151130" y="245110"/>
                    </a:cubicBezTo>
                    <a:cubicBezTo>
                      <a:pt x="142240" y="247650"/>
                      <a:pt x="134620" y="252730"/>
                      <a:pt x="125730" y="256540"/>
                    </a:cubicBezTo>
                    <a:cubicBezTo>
                      <a:pt x="116840" y="260350"/>
                      <a:pt x="106680" y="264160"/>
                      <a:pt x="97790" y="266700"/>
                    </a:cubicBezTo>
                    <a:cubicBezTo>
                      <a:pt x="88900" y="269240"/>
                      <a:pt x="78740" y="270510"/>
                      <a:pt x="71120" y="270510"/>
                    </a:cubicBezTo>
                    <a:cubicBezTo>
                      <a:pt x="64770" y="270510"/>
                      <a:pt x="57150" y="270510"/>
                      <a:pt x="52070" y="270510"/>
                    </a:cubicBezTo>
                    <a:cubicBezTo>
                      <a:pt x="49530" y="270510"/>
                      <a:pt x="48260" y="269240"/>
                      <a:pt x="45720" y="269240"/>
                    </a:cubicBezTo>
                    <a:cubicBezTo>
                      <a:pt x="43180" y="267970"/>
                      <a:pt x="41910" y="267970"/>
                      <a:pt x="39370" y="266700"/>
                    </a:cubicBezTo>
                    <a:cubicBezTo>
                      <a:pt x="38100" y="265430"/>
                      <a:pt x="35560" y="264160"/>
                      <a:pt x="34290" y="262890"/>
                    </a:cubicBezTo>
                    <a:cubicBezTo>
                      <a:pt x="33020" y="261620"/>
                      <a:pt x="31750" y="260350"/>
                      <a:pt x="30480" y="259080"/>
                    </a:cubicBezTo>
                    <a:cubicBezTo>
                      <a:pt x="29210" y="257810"/>
                      <a:pt x="29210" y="255270"/>
                      <a:pt x="27940" y="252730"/>
                    </a:cubicBezTo>
                    <a:cubicBezTo>
                      <a:pt x="26670" y="250190"/>
                      <a:pt x="25400" y="248920"/>
                      <a:pt x="25400" y="246380"/>
                    </a:cubicBezTo>
                    <a:cubicBezTo>
                      <a:pt x="25400" y="243840"/>
                      <a:pt x="25400" y="242570"/>
                      <a:pt x="25400" y="240030"/>
                    </a:cubicBezTo>
                    <a:cubicBezTo>
                      <a:pt x="25400" y="237490"/>
                      <a:pt x="26670" y="236220"/>
                      <a:pt x="27940" y="233680"/>
                    </a:cubicBezTo>
                    <a:cubicBezTo>
                      <a:pt x="29210" y="232410"/>
                      <a:pt x="29210" y="229870"/>
                      <a:pt x="30480" y="228600"/>
                    </a:cubicBezTo>
                    <a:cubicBezTo>
                      <a:pt x="31750" y="227330"/>
                      <a:pt x="33020" y="224790"/>
                      <a:pt x="34290" y="223520"/>
                    </a:cubicBezTo>
                    <a:cubicBezTo>
                      <a:pt x="35560" y="222250"/>
                      <a:pt x="38100" y="220980"/>
                      <a:pt x="39370" y="219710"/>
                    </a:cubicBezTo>
                    <a:cubicBezTo>
                      <a:pt x="41910" y="218440"/>
                      <a:pt x="43180" y="217170"/>
                      <a:pt x="45720" y="217170"/>
                    </a:cubicBezTo>
                    <a:cubicBezTo>
                      <a:pt x="48260" y="217170"/>
                      <a:pt x="52070" y="217170"/>
                      <a:pt x="52070" y="217170"/>
                    </a:cubicBezTo>
                  </a:path>
                </a:pathLst>
              </a:custGeom>
              <a:solidFill>
                <a:srgbClr val="F8E111"/>
              </a:solidFill>
              <a:ln>
                <a:noFill/>
              </a:ln>
            </p:spPr>
          </p:sp>
        </p:grpSp>
      </p:grpSp>
      <p:grpSp>
        <p:nvGrpSpPr>
          <p:cNvPr name="Group 13" id="13"/>
          <p:cNvGrpSpPr/>
          <p:nvPr/>
        </p:nvGrpSpPr>
        <p:grpSpPr>
          <a:xfrm rot="0">
            <a:off x="14577240" y="6751239"/>
            <a:ext cx="1004051" cy="1004051"/>
            <a:chOff x="0" y="0"/>
            <a:chExt cx="1338735" cy="1338735"/>
          </a:xfrm>
        </p:grpSpPr>
        <p:sp>
          <p:nvSpPr>
            <p:cNvPr name="Freeform 14" id="14"/>
            <p:cNvSpPr/>
            <p:nvPr/>
          </p:nvSpPr>
          <p:spPr>
            <a:xfrm flipH="false" flipV="false" rot="0">
              <a:off x="0" y="0"/>
              <a:ext cx="1338735" cy="1338735"/>
            </a:xfrm>
            <a:custGeom>
              <a:avLst/>
              <a:gdLst/>
              <a:ahLst/>
              <a:cxnLst/>
              <a:rect r="r" b="b" t="t" l="l"/>
              <a:pathLst>
                <a:path h="1338735" w="1338735">
                  <a:moveTo>
                    <a:pt x="0" y="0"/>
                  </a:moveTo>
                  <a:lnTo>
                    <a:pt x="1338735" y="0"/>
                  </a:lnTo>
                  <a:lnTo>
                    <a:pt x="1338735" y="1338735"/>
                  </a:lnTo>
                  <a:lnTo>
                    <a:pt x="0" y="133873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15" id="15"/>
            <p:cNvGrpSpPr/>
            <p:nvPr/>
          </p:nvGrpSpPr>
          <p:grpSpPr>
            <a:xfrm rot="0">
              <a:off x="242188" y="330307"/>
              <a:ext cx="853440" cy="405130"/>
              <a:chOff x="0" y="0"/>
              <a:chExt cx="853440" cy="405130"/>
            </a:xfrm>
          </p:grpSpPr>
          <p:sp>
            <p:nvSpPr>
              <p:cNvPr name="Freeform 16" id="16"/>
              <p:cNvSpPr/>
              <p:nvPr/>
            </p:nvSpPr>
            <p:spPr>
              <a:xfrm flipH="false" flipV="false" rot="0">
                <a:off x="49530" y="49530"/>
                <a:ext cx="753110" cy="306070"/>
              </a:xfrm>
              <a:custGeom>
                <a:avLst/>
                <a:gdLst/>
                <a:ahLst/>
                <a:cxnLst/>
                <a:rect r="r" b="b" t="t" l="l"/>
                <a:pathLst>
                  <a:path h="306070" w="753110">
                    <a:moveTo>
                      <a:pt x="52070" y="217170"/>
                    </a:moveTo>
                    <a:cubicBezTo>
                      <a:pt x="78740" y="214630"/>
                      <a:pt x="88900" y="210820"/>
                      <a:pt x="96520" y="207010"/>
                    </a:cubicBezTo>
                    <a:cubicBezTo>
                      <a:pt x="104140" y="203200"/>
                      <a:pt x="111760" y="198120"/>
                      <a:pt x="119380" y="194310"/>
                    </a:cubicBezTo>
                    <a:cubicBezTo>
                      <a:pt x="128270" y="190500"/>
                      <a:pt x="138430" y="186690"/>
                      <a:pt x="148590" y="182880"/>
                    </a:cubicBezTo>
                    <a:cubicBezTo>
                      <a:pt x="157480" y="179070"/>
                      <a:pt x="170180" y="170180"/>
                      <a:pt x="175260" y="173990"/>
                    </a:cubicBezTo>
                    <a:cubicBezTo>
                      <a:pt x="181610" y="179070"/>
                      <a:pt x="179070" y="212090"/>
                      <a:pt x="172720" y="222250"/>
                    </a:cubicBezTo>
                    <a:cubicBezTo>
                      <a:pt x="168910" y="229870"/>
                      <a:pt x="158750" y="231140"/>
                      <a:pt x="151130" y="234950"/>
                    </a:cubicBezTo>
                    <a:cubicBezTo>
                      <a:pt x="142240" y="238760"/>
                      <a:pt x="132080" y="241300"/>
                      <a:pt x="123190" y="245110"/>
                    </a:cubicBezTo>
                    <a:cubicBezTo>
                      <a:pt x="114300" y="248920"/>
                      <a:pt x="106680" y="252730"/>
                      <a:pt x="99060" y="256540"/>
                    </a:cubicBezTo>
                    <a:cubicBezTo>
                      <a:pt x="91440" y="260350"/>
                      <a:pt x="83820" y="265430"/>
                      <a:pt x="74930" y="269240"/>
                    </a:cubicBezTo>
                    <a:cubicBezTo>
                      <a:pt x="66040" y="273050"/>
                      <a:pt x="54610" y="279400"/>
                      <a:pt x="45720" y="276860"/>
                    </a:cubicBezTo>
                    <a:cubicBezTo>
                      <a:pt x="34290" y="274320"/>
                      <a:pt x="16510" y="259080"/>
                      <a:pt x="12700" y="247650"/>
                    </a:cubicBezTo>
                    <a:cubicBezTo>
                      <a:pt x="10160" y="236220"/>
                      <a:pt x="16510" y="219710"/>
                      <a:pt x="24130" y="209550"/>
                    </a:cubicBezTo>
                    <a:cubicBezTo>
                      <a:pt x="30480" y="199390"/>
                      <a:pt x="44450" y="191770"/>
                      <a:pt x="54610" y="185420"/>
                    </a:cubicBezTo>
                    <a:cubicBezTo>
                      <a:pt x="63500" y="180340"/>
                      <a:pt x="71120" y="176530"/>
                      <a:pt x="78740" y="171450"/>
                    </a:cubicBezTo>
                    <a:cubicBezTo>
                      <a:pt x="86360" y="166370"/>
                      <a:pt x="92710" y="161290"/>
                      <a:pt x="100330" y="154940"/>
                    </a:cubicBezTo>
                    <a:cubicBezTo>
                      <a:pt x="109220" y="148590"/>
                      <a:pt x="119380" y="139700"/>
                      <a:pt x="128270" y="133350"/>
                    </a:cubicBezTo>
                    <a:cubicBezTo>
                      <a:pt x="135890" y="128270"/>
                      <a:pt x="143510" y="124460"/>
                      <a:pt x="151130" y="120650"/>
                    </a:cubicBezTo>
                    <a:cubicBezTo>
                      <a:pt x="158750" y="116840"/>
                      <a:pt x="166370" y="113030"/>
                      <a:pt x="175260" y="110490"/>
                    </a:cubicBezTo>
                    <a:cubicBezTo>
                      <a:pt x="184150" y="107950"/>
                      <a:pt x="200660" y="101600"/>
                      <a:pt x="204470" y="105410"/>
                    </a:cubicBezTo>
                    <a:cubicBezTo>
                      <a:pt x="208280" y="110490"/>
                      <a:pt x="199390" y="130810"/>
                      <a:pt x="193040" y="139700"/>
                    </a:cubicBezTo>
                    <a:cubicBezTo>
                      <a:pt x="186690" y="148590"/>
                      <a:pt x="175260" y="156210"/>
                      <a:pt x="166370" y="158750"/>
                    </a:cubicBezTo>
                    <a:cubicBezTo>
                      <a:pt x="157480" y="161290"/>
                      <a:pt x="148590" y="158750"/>
                      <a:pt x="139700" y="158750"/>
                    </a:cubicBezTo>
                    <a:cubicBezTo>
                      <a:pt x="130810" y="158750"/>
                      <a:pt x="120650" y="158750"/>
                      <a:pt x="110490" y="158750"/>
                    </a:cubicBezTo>
                    <a:cubicBezTo>
                      <a:pt x="101600" y="158750"/>
                      <a:pt x="92710" y="160020"/>
                      <a:pt x="82550" y="158750"/>
                    </a:cubicBezTo>
                    <a:cubicBezTo>
                      <a:pt x="69850" y="156210"/>
                      <a:pt x="49530" y="151130"/>
                      <a:pt x="41910" y="143510"/>
                    </a:cubicBezTo>
                    <a:cubicBezTo>
                      <a:pt x="35560" y="137160"/>
                      <a:pt x="35560" y="127000"/>
                      <a:pt x="33020" y="118110"/>
                    </a:cubicBezTo>
                    <a:cubicBezTo>
                      <a:pt x="30480" y="109220"/>
                      <a:pt x="27940" y="101600"/>
                      <a:pt x="29210" y="92710"/>
                    </a:cubicBezTo>
                    <a:cubicBezTo>
                      <a:pt x="31750" y="82550"/>
                      <a:pt x="39370" y="67310"/>
                      <a:pt x="48260" y="59690"/>
                    </a:cubicBezTo>
                    <a:cubicBezTo>
                      <a:pt x="57150" y="53340"/>
                      <a:pt x="69850" y="49530"/>
                      <a:pt x="80010" y="48260"/>
                    </a:cubicBezTo>
                    <a:cubicBezTo>
                      <a:pt x="88900" y="46990"/>
                      <a:pt x="99060" y="49530"/>
                      <a:pt x="107950" y="49530"/>
                    </a:cubicBezTo>
                    <a:cubicBezTo>
                      <a:pt x="116840" y="49530"/>
                      <a:pt x="124460" y="48260"/>
                      <a:pt x="133350" y="48260"/>
                    </a:cubicBezTo>
                    <a:cubicBezTo>
                      <a:pt x="142240" y="48260"/>
                      <a:pt x="151130" y="48260"/>
                      <a:pt x="160020" y="48260"/>
                    </a:cubicBezTo>
                    <a:cubicBezTo>
                      <a:pt x="168910" y="48260"/>
                      <a:pt x="177800" y="48260"/>
                      <a:pt x="186690" y="48260"/>
                    </a:cubicBezTo>
                    <a:cubicBezTo>
                      <a:pt x="195580" y="48260"/>
                      <a:pt x="204470" y="48260"/>
                      <a:pt x="213360" y="48260"/>
                    </a:cubicBezTo>
                    <a:cubicBezTo>
                      <a:pt x="222250" y="48260"/>
                      <a:pt x="229870" y="48260"/>
                      <a:pt x="238760" y="48260"/>
                    </a:cubicBezTo>
                    <a:cubicBezTo>
                      <a:pt x="247650" y="48260"/>
                      <a:pt x="257810" y="48260"/>
                      <a:pt x="266700" y="48260"/>
                    </a:cubicBezTo>
                    <a:cubicBezTo>
                      <a:pt x="275590" y="48260"/>
                      <a:pt x="285750" y="48260"/>
                      <a:pt x="294640" y="48260"/>
                    </a:cubicBezTo>
                    <a:cubicBezTo>
                      <a:pt x="303530" y="48260"/>
                      <a:pt x="311150" y="48260"/>
                      <a:pt x="321310" y="48260"/>
                    </a:cubicBezTo>
                    <a:cubicBezTo>
                      <a:pt x="332740" y="48260"/>
                      <a:pt x="346710" y="48260"/>
                      <a:pt x="358140" y="48260"/>
                    </a:cubicBezTo>
                    <a:cubicBezTo>
                      <a:pt x="368300" y="48260"/>
                      <a:pt x="375920" y="46990"/>
                      <a:pt x="384810" y="46990"/>
                    </a:cubicBezTo>
                    <a:cubicBezTo>
                      <a:pt x="393700" y="46990"/>
                      <a:pt x="403860" y="46990"/>
                      <a:pt x="412750" y="45720"/>
                    </a:cubicBezTo>
                    <a:cubicBezTo>
                      <a:pt x="421640" y="44450"/>
                      <a:pt x="431800" y="43180"/>
                      <a:pt x="440690" y="41910"/>
                    </a:cubicBezTo>
                    <a:cubicBezTo>
                      <a:pt x="450850" y="40640"/>
                      <a:pt x="461010" y="38100"/>
                      <a:pt x="471170" y="36830"/>
                    </a:cubicBezTo>
                    <a:cubicBezTo>
                      <a:pt x="481330" y="35560"/>
                      <a:pt x="490220" y="33020"/>
                      <a:pt x="500380" y="31750"/>
                    </a:cubicBezTo>
                    <a:cubicBezTo>
                      <a:pt x="509270" y="30480"/>
                      <a:pt x="518160" y="30480"/>
                      <a:pt x="528320" y="29210"/>
                    </a:cubicBezTo>
                    <a:cubicBezTo>
                      <a:pt x="538480" y="27940"/>
                      <a:pt x="549910" y="25400"/>
                      <a:pt x="560070" y="22860"/>
                    </a:cubicBezTo>
                    <a:cubicBezTo>
                      <a:pt x="571500" y="20320"/>
                      <a:pt x="581660" y="17780"/>
                      <a:pt x="593090" y="16510"/>
                    </a:cubicBezTo>
                    <a:cubicBezTo>
                      <a:pt x="603250" y="15240"/>
                      <a:pt x="614680" y="13970"/>
                      <a:pt x="624840" y="12700"/>
                    </a:cubicBezTo>
                    <a:cubicBezTo>
                      <a:pt x="635000" y="11430"/>
                      <a:pt x="645160" y="11430"/>
                      <a:pt x="654050" y="8890"/>
                    </a:cubicBezTo>
                    <a:cubicBezTo>
                      <a:pt x="662940" y="7620"/>
                      <a:pt x="670560" y="2540"/>
                      <a:pt x="679450" y="1270"/>
                    </a:cubicBezTo>
                    <a:cubicBezTo>
                      <a:pt x="688340" y="0"/>
                      <a:pt x="697230" y="1270"/>
                      <a:pt x="704850" y="1270"/>
                    </a:cubicBezTo>
                    <a:cubicBezTo>
                      <a:pt x="709930" y="1270"/>
                      <a:pt x="713740" y="1270"/>
                      <a:pt x="717550" y="1270"/>
                    </a:cubicBezTo>
                    <a:cubicBezTo>
                      <a:pt x="720090" y="1270"/>
                      <a:pt x="722630" y="2540"/>
                      <a:pt x="725170" y="2540"/>
                    </a:cubicBezTo>
                    <a:cubicBezTo>
                      <a:pt x="727710" y="3810"/>
                      <a:pt x="731520" y="3810"/>
                      <a:pt x="734060" y="5080"/>
                    </a:cubicBezTo>
                    <a:cubicBezTo>
                      <a:pt x="736600" y="6350"/>
                      <a:pt x="737870" y="8890"/>
                      <a:pt x="740410" y="10160"/>
                    </a:cubicBezTo>
                    <a:cubicBezTo>
                      <a:pt x="742950" y="12700"/>
                      <a:pt x="745490" y="13970"/>
                      <a:pt x="746760" y="16510"/>
                    </a:cubicBezTo>
                    <a:cubicBezTo>
                      <a:pt x="748030" y="19050"/>
                      <a:pt x="749300" y="21590"/>
                      <a:pt x="750570" y="24130"/>
                    </a:cubicBezTo>
                    <a:cubicBezTo>
                      <a:pt x="751840" y="26670"/>
                      <a:pt x="753110" y="30480"/>
                      <a:pt x="753110" y="33020"/>
                    </a:cubicBezTo>
                    <a:cubicBezTo>
                      <a:pt x="753110" y="35560"/>
                      <a:pt x="753110" y="39370"/>
                      <a:pt x="753110" y="41910"/>
                    </a:cubicBezTo>
                    <a:cubicBezTo>
                      <a:pt x="753110" y="44450"/>
                      <a:pt x="751840" y="46990"/>
                      <a:pt x="750570" y="49530"/>
                    </a:cubicBezTo>
                    <a:cubicBezTo>
                      <a:pt x="749300" y="52070"/>
                      <a:pt x="748030" y="54610"/>
                      <a:pt x="746760" y="57150"/>
                    </a:cubicBezTo>
                    <a:cubicBezTo>
                      <a:pt x="745490" y="59690"/>
                      <a:pt x="742950" y="60960"/>
                      <a:pt x="740410" y="63500"/>
                    </a:cubicBezTo>
                    <a:cubicBezTo>
                      <a:pt x="737870" y="64770"/>
                      <a:pt x="736600" y="67310"/>
                      <a:pt x="734060" y="68580"/>
                    </a:cubicBezTo>
                    <a:cubicBezTo>
                      <a:pt x="731520" y="69850"/>
                      <a:pt x="727710" y="72390"/>
                      <a:pt x="725170" y="72390"/>
                    </a:cubicBezTo>
                    <a:cubicBezTo>
                      <a:pt x="722630" y="72390"/>
                      <a:pt x="721360" y="72390"/>
                      <a:pt x="717550" y="72390"/>
                    </a:cubicBezTo>
                    <a:cubicBezTo>
                      <a:pt x="711200" y="72390"/>
                      <a:pt x="695960" y="72390"/>
                      <a:pt x="685800" y="72390"/>
                    </a:cubicBezTo>
                    <a:cubicBezTo>
                      <a:pt x="675640" y="72390"/>
                      <a:pt x="666750" y="71120"/>
                      <a:pt x="657860" y="72390"/>
                    </a:cubicBezTo>
                    <a:cubicBezTo>
                      <a:pt x="648970" y="73660"/>
                      <a:pt x="641350" y="73660"/>
                      <a:pt x="632460" y="76200"/>
                    </a:cubicBezTo>
                    <a:cubicBezTo>
                      <a:pt x="623570" y="78740"/>
                      <a:pt x="613410" y="86360"/>
                      <a:pt x="604520" y="91440"/>
                    </a:cubicBezTo>
                    <a:cubicBezTo>
                      <a:pt x="595630" y="96520"/>
                      <a:pt x="586740" y="102870"/>
                      <a:pt x="579120" y="107950"/>
                    </a:cubicBezTo>
                    <a:cubicBezTo>
                      <a:pt x="571500" y="111760"/>
                      <a:pt x="565150" y="115570"/>
                      <a:pt x="557530" y="119380"/>
                    </a:cubicBezTo>
                    <a:cubicBezTo>
                      <a:pt x="549910" y="123190"/>
                      <a:pt x="541020" y="129540"/>
                      <a:pt x="532130" y="133350"/>
                    </a:cubicBezTo>
                    <a:cubicBezTo>
                      <a:pt x="524510" y="137160"/>
                      <a:pt x="515620" y="138430"/>
                      <a:pt x="508000" y="140970"/>
                    </a:cubicBezTo>
                    <a:cubicBezTo>
                      <a:pt x="499110" y="143510"/>
                      <a:pt x="490220" y="146050"/>
                      <a:pt x="481330" y="149860"/>
                    </a:cubicBezTo>
                    <a:cubicBezTo>
                      <a:pt x="472440" y="153670"/>
                      <a:pt x="462280" y="158750"/>
                      <a:pt x="453390" y="162560"/>
                    </a:cubicBezTo>
                    <a:cubicBezTo>
                      <a:pt x="444500" y="166370"/>
                      <a:pt x="436880" y="170180"/>
                      <a:pt x="429260" y="173990"/>
                    </a:cubicBezTo>
                    <a:cubicBezTo>
                      <a:pt x="421640" y="177800"/>
                      <a:pt x="412750" y="180340"/>
                      <a:pt x="405130" y="184150"/>
                    </a:cubicBezTo>
                    <a:cubicBezTo>
                      <a:pt x="397510" y="187960"/>
                      <a:pt x="389890" y="191770"/>
                      <a:pt x="382270" y="195580"/>
                    </a:cubicBezTo>
                    <a:cubicBezTo>
                      <a:pt x="374650" y="199390"/>
                      <a:pt x="365760" y="201930"/>
                      <a:pt x="356870" y="205740"/>
                    </a:cubicBezTo>
                    <a:cubicBezTo>
                      <a:pt x="347980" y="208280"/>
                      <a:pt x="340360" y="212090"/>
                      <a:pt x="331470" y="214630"/>
                    </a:cubicBezTo>
                    <a:cubicBezTo>
                      <a:pt x="323850" y="217170"/>
                      <a:pt x="316230" y="219710"/>
                      <a:pt x="307340" y="222250"/>
                    </a:cubicBezTo>
                    <a:cubicBezTo>
                      <a:pt x="298450" y="224790"/>
                      <a:pt x="288290" y="227330"/>
                      <a:pt x="279400" y="231140"/>
                    </a:cubicBezTo>
                    <a:cubicBezTo>
                      <a:pt x="270510" y="234950"/>
                      <a:pt x="262890" y="240030"/>
                      <a:pt x="254000" y="243840"/>
                    </a:cubicBezTo>
                    <a:cubicBezTo>
                      <a:pt x="246380" y="247650"/>
                      <a:pt x="238760" y="250190"/>
                      <a:pt x="229870" y="254000"/>
                    </a:cubicBezTo>
                    <a:cubicBezTo>
                      <a:pt x="220980" y="257810"/>
                      <a:pt x="210820" y="262890"/>
                      <a:pt x="200660" y="265430"/>
                    </a:cubicBezTo>
                    <a:cubicBezTo>
                      <a:pt x="190500" y="267970"/>
                      <a:pt x="181610" y="269240"/>
                      <a:pt x="171450" y="270510"/>
                    </a:cubicBezTo>
                    <a:cubicBezTo>
                      <a:pt x="162560" y="271780"/>
                      <a:pt x="153670" y="271780"/>
                      <a:pt x="144780" y="274320"/>
                    </a:cubicBezTo>
                    <a:cubicBezTo>
                      <a:pt x="134620" y="276860"/>
                      <a:pt x="124460" y="281940"/>
                      <a:pt x="115570" y="287020"/>
                    </a:cubicBezTo>
                    <a:cubicBezTo>
                      <a:pt x="106680" y="290830"/>
                      <a:pt x="99060" y="298450"/>
                      <a:pt x="90170" y="300990"/>
                    </a:cubicBezTo>
                    <a:cubicBezTo>
                      <a:pt x="81280" y="303530"/>
                      <a:pt x="72390" y="306070"/>
                      <a:pt x="63500" y="304800"/>
                    </a:cubicBezTo>
                    <a:cubicBezTo>
                      <a:pt x="53340" y="303530"/>
                      <a:pt x="40640" y="299720"/>
                      <a:pt x="33020" y="293370"/>
                    </a:cubicBezTo>
                    <a:cubicBezTo>
                      <a:pt x="25400" y="287020"/>
                      <a:pt x="21590" y="275590"/>
                      <a:pt x="19050" y="265430"/>
                    </a:cubicBezTo>
                    <a:cubicBezTo>
                      <a:pt x="16510" y="256540"/>
                      <a:pt x="19050" y="246380"/>
                      <a:pt x="19050" y="236220"/>
                    </a:cubicBezTo>
                    <a:cubicBezTo>
                      <a:pt x="19050" y="224790"/>
                      <a:pt x="20320" y="212090"/>
                      <a:pt x="22860" y="200660"/>
                    </a:cubicBezTo>
                    <a:cubicBezTo>
                      <a:pt x="25400" y="190500"/>
                      <a:pt x="31750" y="180340"/>
                      <a:pt x="33020" y="170180"/>
                    </a:cubicBezTo>
                    <a:cubicBezTo>
                      <a:pt x="34290" y="161290"/>
                      <a:pt x="27940" y="144780"/>
                      <a:pt x="30480" y="143510"/>
                    </a:cubicBezTo>
                    <a:cubicBezTo>
                      <a:pt x="33020" y="142240"/>
                      <a:pt x="53340" y="165100"/>
                      <a:pt x="52070" y="167640"/>
                    </a:cubicBezTo>
                    <a:cubicBezTo>
                      <a:pt x="50800" y="168910"/>
                      <a:pt x="45720" y="166370"/>
                      <a:pt x="41910" y="166370"/>
                    </a:cubicBezTo>
                    <a:cubicBezTo>
                      <a:pt x="39370" y="166370"/>
                      <a:pt x="35560" y="166370"/>
                      <a:pt x="33020" y="166370"/>
                    </a:cubicBezTo>
                    <a:cubicBezTo>
                      <a:pt x="30480" y="166370"/>
                      <a:pt x="26670" y="163830"/>
                      <a:pt x="24130" y="162560"/>
                    </a:cubicBezTo>
                    <a:cubicBezTo>
                      <a:pt x="21590" y="161290"/>
                      <a:pt x="20320" y="158750"/>
                      <a:pt x="17780" y="157480"/>
                    </a:cubicBezTo>
                    <a:cubicBezTo>
                      <a:pt x="15240" y="154940"/>
                      <a:pt x="12700" y="153670"/>
                      <a:pt x="11430" y="151130"/>
                    </a:cubicBezTo>
                    <a:cubicBezTo>
                      <a:pt x="10160" y="148590"/>
                      <a:pt x="8890" y="146050"/>
                      <a:pt x="7620" y="143510"/>
                    </a:cubicBezTo>
                    <a:cubicBezTo>
                      <a:pt x="6350" y="140970"/>
                      <a:pt x="5080" y="137160"/>
                      <a:pt x="5080" y="134620"/>
                    </a:cubicBezTo>
                    <a:cubicBezTo>
                      <a:pt x="5080" y="132080"/>
                      <a:pt x="5080" y="128270"/>
                      <a:pt x="5080" y="125730"/>
                    </a:cubicBezTo>
                    <a:cubicBezTo>
                      <a:pt x="5080" y="123190"/>
                      <a:pt x="6350" y="119380"/>
                      <a:pt x="7620" y="116840"/>
                    </a:cubicBezTo>
                    <a:cubicBezTo>
                      <a:pt x="8890" y="114300"/>
                      <a:pt x="10160" y="111760"/>
                      <a:pt x="11430" y="109220"/>
                    </a:cubicBezTo>
                    <a:cubicBezTo>
                      <a:pt x="12700" y="106680"/>
                      <a:pt x="15240" y="105410"/>
                      <a:pt x="17780" y="102870"/>
                    </a:cubicBezTo>
                    <a:cubicBezTo>
                      <a:pt x="20320" y="101600"/>
                      <a:pt x="21590" y="99060"/>
                      <a:pt x="24130" y="97790"/>
                    </a:cubicBezTo>
                    <a:cubicBezTo>
                      <a:pt x="26670" y="96520"/>
                      <a:pt x="30480" y="96520"/>
                      <a:pt x="33020" y="95250"/>
                    </a:cubicBezTo>
                    <a:cubicBezTo>
                      <a:pt x="35560" y="95250"/>
                      <a:pt x="38100" y="92710"/>
                      <a:pt x="41910" y="93980"/>
                    </a:cubicBezTo>
                    <a:cubicBezTo>
                      <a:pt x="49530" y="95250"/>
                      <a:pt x="69850" y="104140"/>
                      <a:pt x="77470" y="113030"/>
                    </a:cubicBezTo>
                    <a:cubicBezTo>
                      <a:pt x="83820" y="120650"/>
                      <a:pt x="83820" y="132080"/>
                      <a:pt x="85090" y="142240"/>
                    </a:cubicBezTo>
                    <a:cubicBezTo>
                      <a:pt x="86360" y="151130"/>
                      <a:pt x="86360" y="160020"/>
                      <a:pt x="86360" y="168910"/>
                    </a:cubicBezTo>
                    <a:cubicBezTo>
                      <a:pt x="86360" y="177800"/>
                      <a:pt x="86360" y="186690"/>
                      <a:pt x="86360" y="195580"/>
                    </a:cubicBezTo>
                    <a:cubicBezTo>
                      <a:pt x="86360" y="204470"/>
                      <a:pt x="86360" y="213360"/>
                      <a:pt x="86360" y="222250"/>
                    </a:cubicBezTo>
                    <a:cubicBezTo>
                      <a:pt x="86360" y="231140"/>
                      <a:pt x="87630" y="238760"/>
                      <a:pt x="86360" y="248920"/>
                    </a:cubicBezTo>
                    <a:cubicBezTo>
                      <a:pt x="85090" y="260350"/>
                      <a:pt x="71120" y="287020"/>
                      <a:pt x="73660" y="288290"/>
                    </a:cubicBezTo>
                    <a:cubicBezTo>
                      <a:pt x="74930" y="289560"/>
                      <a:pt x="82550" y="279400"/>
                      <a:pt x="82550" y="279400"/>
                    </a:cubicBezTo>
                    <a:cubicBezTo>
                      <a:pt x="82550" y="279400"/>
                      <a:pt x="80010" y="284480"/>
                      <a:pt x="78740" y="287020"/>
                    </a:cubicBezTo>
                    <a:cubicBezTo>
                      <a:pt x="77470" y="289560"/>
                      <a:pt x="74930" y="290830"/>
                      <a:pt x="72390" y="293370"/>
                    </a:cubicBezTo>
                    <a:cubicBezTo>
                      <a:pt x="69850" y="294640"/>
                      <a:pt x="68580" y="297180"/>
                      <a:pt x="66040" y="298450"/>
                    </a:cubicBezTo>
                    <a:cubicBezTo>
                      <a:pt x="63500" y="299720"/>
                      <a:pt x="59690" y="300990"/>
                      <a:pt x="57150" y="302260"/>
                    </a:cubicBezTo>
                    <a:cubicBezTo>
                      <a:pt x="54610" y="303530"/>
                      <a:pt x="50800" y="303530"/>
                      <a:pt x="48260" y="303530"/>
                    </a:cubicBezTo>
                    <a:cubicBezTo>
                      <a:pt x="45720" y="303530"/>
                      <a:pt x="41910" y="303530"/>
                      <a:pt x="39370" y="302260"/>
                    </a:cubicBezTo>
                    <a:cubicBezTo>
                      <a:pt x="36830" y="300990"/>
                      <a:pt x="34290" y="299720"/>
                      <a:pt x="31750" y="298450"/>
                    </a:cubicBezTo>
                    <a:cubicBezTo>
                      <a:pt x="29210" y="297180"/>
                      <a:pt x="26670" y="295910"/>
                      <a:pt x="24130" y="294640"/>
                    </a:cubicBezTo>
                    <a:cubicBezTo>
                      <a:pt x="21590" y="292100"/>
                      <a:pt x="20320" y="289560"/>
                      <a:pt x="19050" y="287020"/>
                    </a:cubicBezTo>
                    <a:cubicBezTo>
                      <a:pt x="17780" y="284480"/>
                      <a:pt x="15240" y="281940"/>
                      <a:pt x="13970" y="279400"/>
                    </a:cubicBezTo>
                    <a:cubicBezTo>
                      <a:pt x="12700" y="276860"/>
                      <a:pt x="12700" y="274320"/>
                      <a:pt x="12700" y="271780"/>
                    </a:cubicBezTo>
                    <a:cubicBezTo>
                      <a:pt x="12700" y="269240"/>
                      <a:pt x="11430" y="265430"/>
                      <a:pt x="11430" y="262890"/>
                    </a:cubicBezTo>
                    <a:cubicBezTo>
                      <a:pt x="11430" y="260350"/>
                      <a:pt x="13970" y="257810"/>
                      <a:pt x="13970" y="254000"/>
                    </a:cubicBezTo>
                    <a:cubicBezTo>
                      <a:pt x="13970" y="247650"/>
                      <a:pt x="10160" y="237490"/>
                      <a:pt x="8890" y="228600"/>
                    </a:cubicBezTo>
                    <a:cubicBezTo>
                      <a:pt x="7620" y="219710"/>
                      <a:pt x="8890" y="209550"/>
                      <a:pt x="8890" y="199390"/>
                    </a:cubicBezTo>
                    <a:cubicBezTo>
                      <a:pt x="8890" y="190500"/>
                      <a:pt x="8890" y="180340"/>
                      <a:pt x="8890" y="171450"/>
                    </a:cubicBezTo>
                    <a:cubicBezTo>
                      <a:pt x="8890" y="162560"/>
                      <a:pt x="7620" y="154940"/>
                      <a:pt x="6350" y="146050"/>
                    </a:cubicBezTo>
                    <a:cubicBezTo>
                      <a:pt x="5080" y="137160"/>
                      <a:pt x="2540" y="129540"/>
                      <a:pt x="1270" y="120650"/>
                    </a:cubicBezTo>
                    <a:cubicBezTo>
                      <a:pt x="0" y="111760"/>
                      <a:pt x="0" y="104140"/>
                      <a:pt x="1270" y="95250"/>
                    </a:cubicBezTo>
                    <a:cubicBezTo>
                      <a:pt x="3810" y="86360"/>
                      <a:pt x="7620" y="73660"/>
                      <a:pt x="13970" y="67310"/>
                    </a:cubicBezTo>
                    <a:cubicBezTo>
                      <a:pt x="20320" y="60960"/>
                      <a:pt x="29210" y="57150"/>
                      <a:pt x="38100" y="55880"/>
                    </a:cubicBezTo>
                    <a:cubicBezTo>
                      <a:pt x="48260" y="54610"/>
                      <a:pt x="63500" y="57150"/>
                      <a:pt x="73660" y="60960"/>
                    </a:cubicBezTo>
                    <a:cubicBezTo>
                      <a:pt x="82550" y="63500"/>
                      <a:pt x="90170" y="68580"/>
                      <a:pt x="97790" y="73660"/>
                    </a:cubicBezTo>
                    <a:cubicBezTo>
                      <a:pt x="105410" y="80010"/>
                      <a:pt x="109220" y="91440"/>
                      <a:pt x="116840" y="95250"/>
                    </a:cubicBezTo>
                    <a:cubicBezTo>
                      <a:pt x="124460" y="97790"/>
                      <a:pt x="133350" y="93980"/>
                      <a:pt x="142240" y="93980"/>
                    </a:cubicBezTo>
                    <a:cubicBezTo>
                      <a:pt x="151130" y="93980"/>
                      <a:pt x="160020" y="95250"/>
                      <a:pt x="168910" y="95250"/>
                    </a:cubicBezTo>
                    <a:cubicBezTo>
                      <a:pt x="177800" y="95250"/>
                      <a:pt x="187960" y="95250"/>
                      <a:pt x="198120" y="95250"/>
                    </a:cubicBezTo>
                    <a:cubicBezTo>
                      <a:pt x="207010" y="95250"/>
                      <a:pt x="217170" y="95250"/>
                      <a:pt x="226060" y="95250"/>
                    </a:cubicBezTo>
                    <a:cubicBezTo>
                      <a:pt x="234950" y="95250"/>
                      <a:pt x="245110" y="96520"/>
                      <a:pt x="254000" y="95250"/>
                    </a:cubicBezTo>
                    <a:cubicBezTo>
                      <a:pt x="262890" y="93980"/>
                      <a:pt x="273050" y="91440"/>
                      <a:pt x="281940" y="88900"/>
                    </a:cubicBezTo>
                    <a:cubicBezTo>
                      <a:pt x="290830" y="86360"/>
                      <a:pt x="299720" y="85090"/>
                      <a:pt x="308610" y="82550"/>
                    </a:cubicBezTo>
                    <a:cubicBezTo>
                      <a:pt x="318770" y="78740"/>
                      <a:pt x="327660" y="72390"/>
                      <a:pt x="337820" y="69850"/>
                    </a:cubicBezTo>
                    <a:cubicBezTo>
                      <a:pt x="347980" y="66040"/>
                      <a:pt x="361950" y="64770"/>
                      <a:pt x="370840" y="63500"/>
                    </a:cubicBezTo>
                    <a:cubicBezTo>
                      <a:pt x="377190" y="62230"/>
                      <a:pt x="382270" y="62230"/>
                      <a:pt x="386080" y="62230"/>
                    </a:cubicBezTo>
                    <a:cubicBezTo>
                      <a:pt x="389890" y="62230"/>
                      <a:pt x="392430" y="62230"/>
                      <a:pt x="394970" y="63500"/>
                    </a:cubicBezTo>
                    <a:cubicBezTo>
                      <a:pt x="397510" y="63500"/>
                      <a:pt x="400050" y="64770"/>
                      <a:pt x="402590" y="66040"/>
                    </a:cubicBezTo>
                    <a:cubicBezTo>
                      <a:pt x="405130" y="67310"/>
                      <a:pt x="407670" y="68580"/>
                      <a:pt x="410210" y="71120"/>
                    </a:cubicBezTo>
                    <a:cubicBezTo>
                      <a:pt x="412750" y="73660"/>
                      <a:pt x="415290" y="76200"/>
                      <a:pt x="416560" y="78740"/>
                    </a:cubicBezTo>
                    <a:cubicBezTo>
                      <a:pt x="417830" y="81280"/>
                      <a:pt x="419100" y="83820"/>
                      <a:pt x="420370" y="86360"/>
                    </a:cubicBezTo>
                    <a:cubicBezTo>
                      <a:pt x="421640" y="88900"/>
                      <a:pt x="422910" y="91440"/>
                      <a:pt x="422910" y="93980"/>
                    </a:cubicBezTo>
                    <a:cubicBezTo>
                      <a:pt x="422910" y="96520"/>
                      <a:pt x="422910" y="100330"/>
                      <a:pt x="422910" y="102870"/>
                    </a:cubicBezTo>
                    <a:cubicBezTo>
                      <a:pt x="422910" y="105410"/>
                      <a:pt x="421640" y="109220"/>
                      <a:pt x="420370" y="111760"/>
                    </a:cubicBezTo>
                    <a:cubicBezTo>
                      <a:pt x="419100" y="114300"/>
                      <a:pt x="417830" y="116840"/>
                      <a:pt x="416560" y="119380"/>
                    </a:cubicBezTo>
                    <a:cubicBezTo>
                      <a:pt x="415290" y="121920"/>
                      <a:pt x="412750" y="123190"/>
                      <a:pt x="410210" y="125730"/>
                    </a:cubicBezTo>
                    <a:cubicBezTo>
                      <a:pt x="407670" y="127000"/>
                      <a:pt x="406400" y="129540"/>
                      <a:pt x="403860" y="130810"/>
                    </a:cubicBezTo>
                    <a:cubicBezTo>
                      <a:pt x="401320" y="132080"/>
                      <a:pt x="397510" y="132080"/>
                      <a:pt x="394970" y="133350"/>
                    </a:cubicBezTo>
                    <a:cubicBezTo>
                      <a:pt x="392430" y="133350"/>
                      <a:pt x="389890" y="134620"/>
                      <a:pt x="386080" y="134620"/>
                    </a:cubicBezTo>
                    <a:cubicBezTo>
                      <a:pt x="379730" y="135890"/>
                      <a:pt x="367030" y="137160"/>
                      <a:pt x="358140" y="139700"/>
                    </a:cubicBezTo>
                    <a:cubicBezTo>
                      <a:pt x="349250" y="140970"/>
                      <a:pt x="340360" y="143510"/>
                      <a:pt x="331470" y="146050"/>
                    </a:cubicBezTo>
                    <a:cubicBezTo>
                      <a:pt x="322580" y="148590"/>
                      <a:pt x="313690" y="152400"/>
                      <a:pt x="304800" y="154940"/>
                    </a:cubicBezTo>
                    <a:cubicBezTo>
                      <a:pt x="295910" y="157480"/>
                      <a:pt x="285750" y="157480"/>
                      <a:pt x="275590" y="161290"/>
                    </a:cubicBezTo>
                    <a:cubicBezTo>
                      <a:pt x="264160" y="165100"/>
                      <a:pt x="252730" y="171450"/>
                      <a:pt x="242570" y="176530"/>
                    </a:cubicBezTo>
                    <a:cubicBezTo>
                      <a:pt x="233680" y="181610"/>
                      <a:pt x="224790" y="186690"/>
                      <a:pt x="217170" y="191770"/>
                    </a:cubicBezTo>
                    <a:cubicBezTo>
                      <a:pt x="209550" y="196850"/>
                      <a:pt x="198120" y="208280"/>
                      <a:pt x="194310" y="205740"/>
                    </a:cubicBezTo>
                    <a:cubicBezTo>
                      <a:pt x="187960" y="201930"/>
                      <a:pt x="189230" y="165100"/>
                      <a:pt x="195580" y="154940"/>
                    </a:cubicBezTo>
                    <a:cubicBezTo>
                      <a:pt x="200660" y="147320"/>
                      <a:pt x="212090" y="146050"/>
                      <a:pt x="220980" y="142240"/>
                    </a:cubicBezTo>
                    <a:cubicBezTo>
                      <a:pt x="231140" y="138430"/>
                      <a:pt x="242570" y="133350"/>
                      <a:pt x="252730" y="130810"/>
                    </a:cubicBezTo>
                    <a:cubicBezTo>
                      <a:pt x="261620" y="128270"/>
                      <a:pt x="270510" y="127000"/>
                      <a:pt x="279400" y="124460"/>
                    </a:cubicBezTo>
                    <a:cubicBezTo>
                      <a:pt x="288290" y="121920"/>
                      <a:pt x="297180" y="119380"/>
                      <a:pt x="306070" y="115570"/>
                    </a:cubicBezTo>
                    <a:cubicBezTo>
                      <a:pt x="314960" y="111760"/>
                      <a:pt x="321310" y="107950"/>
                      <a:pt x="330200" y="104140"/>
                    </a:cubicBezTo>
                    <a:cubicBezTo>
                      <a:pt x="340360" y="100330"/>
                      <a:pt x="351790" y="95250"/>
                      <a:pt x="361950" y="91440"/>
                    </a:cubicBezTo>
                    <a:cubicBezTo>
                      <a:pt x="372110" y="87630"/>
                      <a:pt x="382270" y="86360"/>
                      <a:pt x="391160" y="83820"/>
                    </a:cubicBezTo>
                    <a:cubicBezTo>
                      <a:pt x="400050" y="81280"/>
                      <a:pt x="407670" y="80010"/>
                      <a:pt x="416560" y="77470"/>
                    </a:cubicBezTo>
                    <a:cubicBezTo>
                      <a:pt x="426720" y="73660"/>
                      <a:pt x="436880" y="67310"/>
                      <a:pt x="447040" y="64770"/>
                    </a:cubicBezTo>
                    <a:cubicBezTo>
                      <a:pt x="455930" y="62230"/>
                      <a:pt x="463550" y="64770"/>
                      <a:pt x="472440" y="63500"/>
                    </a:cubicBezTo>
                    <a:cubicBezTo>
                      <a:pt x="482600" y="62230"/>
                      <a:pt x="495300" y="58420"/>
                      <a:pt x="505460" y="55880"/>
                    </a:cubicBezTo>
                    <a:cubicBezTo>
                      <a:pt x="514350" y="53340"/>
                      <a:pt x="523240" y="50800"/>
                      <a:pt x="532130" y="49530"/>
                    </a:cubicBezTo>
                    <a:cubicBezTo>
                      <a:pt x="541020" y="48260"/>
                      <a:pt x="548640" y="48260"/>
                      <a:pt x="557530" y="46990"/>
                    </a:cubicBezTo>
                    <a:cubicBezTo>
                      <a:pt x="566420" y="45720"/>
                      <a:pt x="572770" y="40640"/>
                      <a:pt x="582930" y="39370"/>
                    </a:cubicBezTo>
                    <a:cubicBezTo>
                      <a:pt x="596900" y="36830"/>
                      <a:pt x="622300" y="38100"/>
                      <a:pt x="633730" y="39370"/>
                    </a:cubicBezTo>
                    <a:cubicBezTo>
                      <a:pt x="638810" y="39370"/>
                      <a:pt x="641350" y="40640"/>
                      <a:pt x="645160" y="41910"/>
                    </a:cubicBezTo>
                    <a:cubicBezTo>
                      <a:pt x="648970" y="43180"/>
                      <a:pt x="652780" y="44450"/>
                      <a:pt x="656590" y="46990"/>
                    </a:cubicBezTo>
                    <a:cubicBezTo>
                      <a:pt x="659130" y="49530"/>
                      <a:pt x="661670" y="52070"/>
                      <a:pt x="664210" y="55880"/>
                    </a:cubicBezTo>
                    <a:cubicBezTo>
                      <a:pt x="666750" y="58420"/>
                      <a:pt x="668020" y="62230"/>
                      <a:pt x="669290" y="66040"/>
                    </a:cubicBezTo>
                    <a:cubicBezTo>
                      <a:pt x="670560" y="69850"/>
                      <a:pt x="670560" y="73660"/>
                      <a:pt x="670560" y="77470"/>
                    </a:cubicBezTo>
                    <a:cubicBezTo>
                      <a:pt x="670560" y="81280"/>
                      <a:pt x="669290" y="86360"/>
                      <a:pt x="668020" y="90170"/>
                    </a:cubicBezTo>
                    <a:cubicBezTo>
                      <a:pt x="666750" y="93980"/>
                      <a:pt x="664210" y="97790"/>
                      <a:pt x="661670" y="100330"/>
                    </a:cubicBezTo>
                    <a:cubicBezTo>
                      <a:pt x="659130" y="102870"/>
                      <a:pt x="656590" y="106680"/>
                      <a:pt x="652780" y="107950"/>
                    </a:cubicBezTo>
                    <a:cubicBezTo>
                      <a:pt x="648970" y="110490"/>
                      <a:pt x="645160" y="110490"/>
                      <a:pt x="641350" y="111760"/>
                    </a:cubicBezTo>
                    <a:cubicBezTo>
                      <a:pt x="637540" y="113030"/>
                      <a:pt x="633730" y="113030"/>
                      <a:pt x="629920" y="113030"/>
                    </a:cubicBezTo>
                    <a:cubicBezTo>
                      <a:pt x="626110" y="113030"/>
                      <a:pt x="622300" y="110490"/>
                      <a:pt x="618490" y="109220"/>
                    </a:cubicBezTo>
                    <a:cubicBezTo>
                      <a:pt x="614680" y="107950"/>
                      <a:pt x="610870" y="105410"/>
                      <a:pt x="608330" y="102870"/>
                    </a:cubicBezTo>
                    <a:cubicBezTo>
                      <a:pt x="605790" y="100330"/>
                      <a:pt x="603250" y="96520"/>
                      <a:pt x="601980" y="92710"/>
                    </a:cubicBezTo>
                    <a:cubicBezTo>
                      <a:pt x="600710" y="88900"/>
                      <a:pt x="599440" y="86360"/>
                      <a:pt x="598170" y="82550"/>
                    </a:cubicBezTo>
                    <a:cubicBezTo>
                      <a:pt x="596900" y="78740"/>
                      <a:pt x="596900" y="73660"/>
                      <a:pt x="598170" y="69850"/>
                    </a:cubicBezTo>
                    <a:cubicBezTo>
                      <a:pt x="599440" y="66040"/>
                      <a:pt x="600710" y="62230"/>
                      <a:pt x="601980" y="58420"/>
                    </a:cubicBezTo>
                    <a:cubicBezTo>
                      <a:pt x="603250" y="54610"/>
                      <a:pt x="605790" y="52070"/>
                      <a:pt x="608330" y="49530"/>
                    </a:cubicBezTo>
                    <a:cubicBezTo>
                      <a:pt x="610870" y="46990"/>
                      <a:pt x="614680" y="44450"/>
                      <a:pt x="618490" y="43180"/>
                    </a:cubicBezTo>
                    <a:cubicBezTo>
                      <a:pt x="622300" y="41910"/>
                      <a:pt x="626110" y="39370"/>
                      <a:pt x="629920" y="39370"/>
                    </a:cubicBezTo>
                    <a:cubicBezTo>
                      <a:pt x="633730" y="39370"/>
                      <a:pt x="637540" y="39370"/>
                      <a:pt x="641350" y="40640"/>
                    </a:cubicBezTo>
                    <a:cubicBezTo>
                      <a:pt x="645160" y="41910"/>
                      <a:pt x="648970" y="41910"/>
                      <a:pt x="652780" y="44450"/>
                    </a:cubicBezTo>
                    <a:cubicBezTo>
                      <a:pt x="656590" y="45720"/>
                      <a:pt x="659130" y="49530"/>
                      <a:pt x="661670" y="52070"/>
                    </a:cubicBezTo>
                    <a:cubicBezTo>
                      <a:pt x="664210" y="54610"/>
                      <a:pt x="666750" y="58420"/>
                      <a:pt x="668020" y="62230"/>
                    </a:cubicBezTo>
                    <a:cubicBezTo>
                      <a:pt x="669290" y="66040"/>
                      <a:pt x="670560" y="69850"/>
                      <a:pt x="670560" y="73660"/>
                    </a:cubicBezTo>
                    <a:cubicBezTo>
                      <a:pt x="670560" y="77470"/>
                      <a:pt x="670560" y="82550"/>
                      <a:pt x="669290" y="86360"/>
                    </a:cubicBezTo>
                    <a:cubicBezTo>
                      <a:pt x="668020" y="90170"/>
                      <a:pt x="666750" y="93980"/>
                      <a:pt x="664210" y="96520"/>
                    </a:cubicBezTo>
                    <a:cubicBezTo>
                      <a:pt x="661670" y="100330"/>
                      <a:pt x="659130" y="102870"/>
                      <a:pt x="656590" y="105410"/>
                    </a:cubicBezTo>
                    <a:cubicBezTo>
                      <a:pt x="652780" y="107950"/>
                      <a:pt x="648970" y="109220"/>
                      <a:pt x="645160" y="110490"/>
                    </a:cubicBezTo>
                    <a:cubicBezTo>
                      <a:pt x="641350" y="111760"/>
                      <a:pt x="633730" y="113030"/>
                      <a:pt x="633730" y="113030"/>
                    </a:cubicBezTo>
                    <a:cubicBezTo>
                      <a:pt x="633730" y="113030"/>
                      <a:pt x="615950" y="101600"/>
                      <a:pt x="607060" y="101600"/>
                    </a:cubicBezTo>
                    <a:cubicBezTo>
                      <a:pt x="598170" y="101600"/>
                      <a:pt x="591820" y="113030"/>
                      <a:pt x="581660" y="115570"/>
                    </a:cubicBezTo>
                    <a:cubicBezTo>
                      <a:pt x="570230" y="119380"/>
                      <a:pt x="556260" y="116840"/>
                      <a:pt x="544830" y="119380"/>
                    </a:cubicBezTo>
                    <a:cubicBezTo>
                      <a:pt x="534670" y="120650"/>
                      <a:pt x="527050" y="123190"/>
                      <a:pt x="518160" y="125730"/>
                    </a:cubicBezTo>
                    <a:cubicBezTo>
                      <a:pt x="508000" y="128270"/>
                      <a:pt x="499110" y="132080"/>
                      <a:pt x="488950" y="133350"/>
                    </a:cubicBezTo>
                    <a:cubicBezTo>
                      <a:pt x="477520" y="134620"/>
                      <a:pt x="464820" y="132080"/>
                      <a:pt x="454660" y="134620"/>
                    </a:cubicBezTo>
                    <a:cubicBezTo>
                      <a:pt x="444500" y="137160"/>
                      <a:pt x="436880" y="142240"/>
                      <a:pt x="427990" y="146050"/>
                    </a:cubicBezTo>
                    <a:cubicBezTo>
                      <a:pt x="419100" y="148590"/>
                      <a:pt x="408940" y="151130"/>
                      <a:pt x="400050" y="153670"/>
                    </a:cubicBezTo>
                    <a:cubicBezTo>
                      <a:pt x="391160" y="156210"/>
                      <a:pt x="382270" y="160020"/>
                      <a:pt x="373380" y="163830"/>
                    </a:cubicBezTo>
                    <a:cubicBezTo>
                      <a:pt x="364490" y="167640"/>
                      <a:pt x="358140" y="170180"/>
                      <a:pt x="349250" y="173990"/>
                    </a:cubicBezTo>
                    <a:cubicBezTo>
                      <a:pt x="340360" y="177800"/>
                      <a:pt x="330200" y="181610"/>
                      <a:pt x="320040" y="185420"/>
                    </a:cubicBezTo>
                    <a:cubicBezTo>
                      <a:pt x="311150" y="189230"/>
                      <a:pt x="300990" y="191770"/>
                      <a:pt x="292100" y="194310"/>
                    </a:cubicBezTo>
                    <a:cubicBezTo>
                      <a:pt x="281940" y="196850"/>
                      <a:pt x="271780" y="199390"/>
                      <a:pt x="262890" y="201930"/>
                    </a:cubicBezTo>
                    <a:cubicBezTo>
                      <a:pt x="254000" y="204470"/>
                      <a:pt x="245110" y="209550"/>
                      <a:pt x="236220" y="210820"/>
                    </a:cubicBezTo>
                    <a:cubicBezTo>
                      <a:pt x="227330" y="212090"/>
                      <a:pt x="218440" y="213360"/>
                      <a:pt x="208280" y="213360"/>
                    </a:cubicBezTo>
                    <a:cubicBezTo>
                      <a:pt x="198120" y="213360"/>
                      <a:pt x="186690" y="215900"/>
                      <a:pt x="177800" y="213360"/>
                    </a:cubicBezTo>
                    <a:cubicBezTo>
                      <a:pt x="168910" y="210820"/>
                      <a:pt x="160020" y="207010"/>
                      <a:pt x="154940" y="199390"/>
                    </a:cubicBezTo>
                    <a:cubicBezTo>
                      <a:pt x="148590" y="190500"/>
                      <a:pt x="144780" y="170180"/>
                      <a:pt x="148590" y="158750"/>
                    </a:cubicBezTo>
                    <a:cubicBezTo>
                      <a:pt x="152400" y="148590"/>
                      <a:pt x="166370" y="140970"/>
                      <a:pt x="175260" y="134620"/>
                    </a:cubicBezTo>
                    <a:cubicBezTo>
                      <a:pt x="182880" y="129540"/>
                      <a:pt x="189230" y="124460"/>
                      <a:pt x="196850" y="120650"/>
                    </a:cubicBezTo>
                    <a:cubicBezTo>
                      <a:pt x="204470" y="115570"/>
                      <a:pt x="212090" y="113030"/>
                      <a:pt x="219710" y="107950"/>
                    </a:cubicBezTo>
                    <a:cubicBezTo>
                      <a:pt x="228600" y="102870"/>
                      <a:pt x="236220" y="95250"/>
                      <a:pt x="245110" y="92710"/>
                    </a:cubicBezTo>
                    <a:cubicBezTo>
                      <a:pt x="254000" y="90170"/>
                      <a:pt x="264160" y="91440"/>
                      <a:pt x="273050" y="90170"/>
                    </a:cubicBezTo>
                    <a:cubicBezTo>
                      <a:pt x="281940" y="88900"/>
                      <a:pt x="290830" y="83820"/>
                      <a:pt x="299720" y="81280"/>
                    </a:cubicBezTo>
                    <a:cubicBezTo>
                      <a:pt x="308610" y="78740"/>
                      <a:pt x="318770" y="76200"/>
                      <a:pt x="327660" y="73660"/>
                    </a:cubicBezTo>
                    <a:cubicBezTo>
                      <a:pt x="337820" y="71120"/>
                      <a:pt x="347980" y="64770"/>
                      <a:pt x="358140" y="63500"/>
                    </a:cubicBezTo>
                    <a:cubicBezTo>
                      <a:pt x="367030" y="62230"/>
                      <a:pt x="379730" y="62230"/>
                      <a:pt x="386080" y="62230"/>
                    </a:cubicBezTo>
                    <a:cubicBezTo>
                      <a:pt x="389890" y="62230"/>
                      <a:pt x="392430" y="62230"/>
                      <a:pt x="394970" y="63500"/>
                    </a:cubicBezTo>
                    <a:cubicBezTo>
                      <a:pt x="397510" y="63500"/>
                      <a:pt x="400050" y="64770"/>
                      <a:pt x="402590" y="66040"/>
                    </a:cubicBezTo>
                    <a:cubicBezTo>
                      <a:pt x="405130" y="67310"/>
                      <a:pt x="407670" y="68580"/>
                      <a:pt x="410210" y="71120"/>
                    </a:cubicBezTo>
                    <a:cubicBezTo>
                      <a:pt x="412750" y="72390"/>
                      <a:pt x="415290" y="74930"/>
                      <a:pt x="416560" y="77470"/>
                    </a:cubicBezTo>
                    <a:cubicBezTo>
                      <a:pt x="417830" y="80010"/>
                      <a:pt x="419100" y="83820"/>
                      <a:pt x="420370" y="86360"/>
                    </a:cubicBezTo>
                    <a:cubicBezTo>
                      <a:pt x="421640" y="88900"/>
                      <a:pt x="422910" y="91440"/>
                      <a:pt x="422910" y="93980"/>
                    </a:cubicBezTo>
                    <a:cubicBezTo>
                      <a:pt x="422910" y="96520"/>
                      <a:pt x="422910" y="100330"/>
                      <a:pt x="422910" y="102870"/>
                    </a:cubicBezTo>
                    <a:cubicBezTo>
                      <a:pt x="422910" y="105410"/>
                      <a:pt x="421640" y="109220"/>
                      <a:pt x="420370" y="111760"/>
                    </a:cubicBezTo>
                    <a:cubicBezTo>
                      <a:pt x="419100" y="114300"/>
                      <a:pt x="417830" y="116840"/>
                      <a:pt x="416560" y="119380"/>
                    </a:cubicBezTo>
                    <a:cubicBezTo>
                      <a:pt x="415290" y="121920"/>
                      <a:pt x="412750" y="123190"/>
                      <a:pt x="410210" y="125730"/>
                    </a:cubicBezTo>
                    <a:cubicBezTo>
                      <a:pt x="407670" y="127000"/>
                      <a:pt x="406400" y="129540"/>
                      <a:pt x="403860" y="130810"/>
                    </a:cubicBezTo>
                    <a:cubicBezTo>
                      <a:pt x="401320" y="132080"/>
                      <a:pt x="397510" y="132080"/>
                      <a:pt x="394970" y="133350"/>
                    </a:cubicBezTo>
                    <a:cubicBezTo>
                      <a:pt x="392430" y="133350"/>
                      <a:pt x="389890" y="134620"/>
                      <a:pt x="386080" y="134620"/>
                    </a:cubicBezTo>
                    <a:cubicBezTo>
                      <a:pt x="382270" y="135890"/>
                      <a:pt x="377190" y="135890"/>
                      <a:pt x="372110" y="137160"/>
                    </a:cubicBezTo>
                    <a:cubicBezTo>
                      <a:pt x="364490" y="138430"/>
                      <a:pt x="355600" y="139700"/>
                      <a:pt x="346710" y="142240"/>
                    </a:cubicBezTo>
                    <a:cubicBezTo>
                      <a:pt x="337820" y="144780"/>
                      <a:pt x="330200" y="151130"/>
                      <a:pt x="321310" y="153670"/>
                    </a:cubicBezTo>
                    <a:cubicBezTo>
                      <a:pt x="312420" y="156210"/>
                      <a:pt x="302260" y="157480"/>
                      <a:pt x="293370" y="160020"/>
                    </a:cubicBezTo>
                    <a:cubicBezTo>
                      <a:pt x="283210" y="162560"/>
                      <a:pt x="274320" y="165100"/>
                      <a:pt x="264160" y="166370"/>
                    </a:cubicBezTo>
                    <a:cubicBezTo>
                      <a:pt x="255270" y="167640"/>
                      <a:pt x="246380" y="167640"/>
                      <a:pt x="237490" y="167640"/>
                    </a:cubicBezTo>
                    <a:cubicBezTo>
                      <a:pt x="227330" y="167640"/>
                      <a:pt x="217170" y="167640"/>
                      <a:pt x="207010" y="167640"/>
                    </a:cubicBezTo>
                    <a:cubicBezTo>
                      <a:pt x="196850" y="167640"/>
                      <a:pt x="187960" y="167640"/>
                      <a:pt x="177800" y="167640"/>
                    </a:cubicBezTo>
                    <a:cubicBezTo>
                      <a:pt x="167640" y="167640"/>
                      <a:pt x="158750" y="167640"/>
                      <a:pt x="148590" y="167640"/>
                    </a:cubicBezTo>
                    <a:cubicBezTo>
                      <a:pt x="138430" y="167640"/>
                      <a:pt x="128270" y="165100"/>
                      <a:pt x="118110" y="163830"/>
                    </a:cubicBezTo>
                    <a:cubicBezTo>
                      <a:pt x="109220" y="162560"/>
                      <a:pt x="99060" y="165100"/>
                      <a:pt x="90170" y="162560"/>
                    </a:cubicBezTo>
                    <a:cubicBezTo>
                      <a:pt x="81280" y="160020"/>
                      <a:pt x="71120" y="154940"/>
                      <a:pt x="63500" y="148590"/>
                    </a:cubicBezTo>
                    <a:cubicBezTo>
                      <a:pt x="57150" y="142240"/>
                      <a:pt x="46990" y="133350"/>
                      <a:pt x="48260" y="127000"/>
                    </a:cubicBezTo>
                    <a:cubicBezTo>
                      <a:pt x="49530" y="119380"/>
                      <a:pt x="71120" y="105410"/>
                      <a:pt x="73660" y="106680"/>
                    </a:cubicBezTo>
                    <a:cubicBezTo>
                      <a:pt x="76200" y="107950"/>
                      <a:pt x="67310" y="123190"/>
                      <a:pt x="68580" y="132080"/>
                    </a:cubicBezTo>
                    <a:cubicBezTo>
                      <a:pt x="69850" y="143510"/>
                      <a:pt x="78740" y="156210"/>
                      <a:pt x="81280" y="167640"/>
                    </a:cubicBezTo>
                    <a:cubicBezTo>
                      <a:pt x="82550" y="176530"/>
                      <a:pt x="81280" y="185420"/>
                      <a:pt x="81280" y="194310"/>
                    </a:cubicBezTo>
                    <a:cubicBezTo>
                      <a:pt x="81280" y="203200"/>
                      <a:pt x="81280" y="213360"/>
                      <a:pt x="81280" y="222250"/>
                    </a:cubicBezTo>
                    <a:cubicBezTo>
                      <a:pt x="81280" y="231140"/>
                      <a:pt x="82550" y="240030"/>
                      <a:pt x="82550" y="248920"/>
                    </a:cubicBezTo>
                    <a:cubicBezTo>
                      <a:pt x="82550" y="259080"/>
                      <a:pt x="83820" y="273050"/>
                      <a:pt x="82550" y="279400"/>
                    </a:cubicBezTo>
                    <a:cubicBezTo>
                      <a:pt x="81280" y="283210"/>
                      <a:pt x="80010" y="284480"/>
                      <a:pt x="78740" y="287020"/>
                    </a:cubicBezTo>
                    <a:cubicBezTo>
                      <a:pt x="77470" y="289560"/>
                      <a:pt x="74930" y="290830"/>
                      <a:pt x="72390" y="293370"/>
                    </a:cubicBezTo>
                    <a:cubicBezTo>
                      <a:pt x="69850" y="294640"/>
                      <a:pt x="68580" y="297180"/>
                      <a:pt x="66040" y="298450"/>
                    </a:cubicBezTo>
                    <a:cubicBezTo>
                      <a:pt x="63500" y="299720"/>
                      <a:pt x="59690" y="300990"/>
                      <a:pt x="57150" y="302260"/>
                    </a:cubicBezTo>
                    <a:cubicBezTo>
                      <a:pt x="54610" y="303530"/>
                      <a:pt x="50800" y="303530"/>
                      <a:pt x="48260" y="303530"/>
                    </a:cubicBezTo>
                    <a:cubicBezTo>
                      <a:pt x="45720" y="303530"/>
                      <a:pt x="41910" y="303530"/>
                      <a:pt x="39370" y="302260"/>
                    </a:cubicBezTo>
                    <a:cubicBezTo>
                      <a:pt x="36830" y="300990"/>
                      <a:pt x="34290" y="299720"/>
                      <a:pt x="31750" y="298450"/>
                    </a:cubicBezTo>
                    <a:cubicBezTo>
                      <a:pt x="29210" y="297180"/>
                      <a:pt x="26670" y="295910"/>
                      <a:pt x="24130" y="294640"/>
                    </a:cubicBezTo>
                    <a:cubicBezTo>
                      <a:pt x="21590" y="292100"/>
                      <a:pt x="20320" y="289560"/>
                      <a:pt x="19050" y="287020"/>
                    </a:cubicBezTo>
                    <a:cubicBezTo>
                      <a:pt x="17780" y="284480"/>
                      <a:pt x="15240" y="281940"/>
                      <a:pt x="13970" y="279400"/>
                    </a:cubicBezTo>
                    <a:cubicBezTo>
                      <a:pt x="12700" y="276860"/>
                      <a:pt x="12700" y="274320"/>
                      <a:pt x="12700" y="271780"/>
                    </a:cubicBezTo>
                    <a:cubicBezTo>
                      <a:pt x="12700" y="269240"/>
                      <a:pt x="11430" y="265430"/>
                      <a:pt x="11430" y="262890"/>
                    </a:cubicBezTo>
                    <a:cubicBezTo>
                      <a:pt x="11430" y="260350"/>
                      <a:pt x="13970" y="254000"/>
                      <a:pt x="13970" y="254000"/>
                    </a:cubicBezTo>
                    <a:cubicBezTo>
                      <a:pt x="13970" y="254000"/>
                      <a:pt x="12700" y="260350"/>
                      <a:pt x="12700" y="260350"/>
                    </a:cubicBezTo>
                    <a:cubicBezTo>
                      <a:pt x="12700" y="260350"/>
                      <a:pt x="13970" y="241300"/>
                      <a:pt x="13970" y="232410"/>
                    </a:cubicBezTo>
                    <a:cubicBezTo>
                      <a:pt x="13970" y="223520"/>
                      <a:pt x="13970" y="214630"/>
                      <a:pt x="13970" y="205740"/>
                    </a:cubicBezTo>
                    <a:cubicBezTo>
                      <a:pt x="13970" y="196850"/>
                      <a:pt x="13970" y="187960"/>
                      <a:pt x="13970" y="179070"/>
                    </a:cubicBezTo>
                    <a:cubicBezTo>
                      <a:pt x="13970" y="170180"/>
                      <a:pt x="11430" y="156210"/>
                      <a:pt x="15240" y="153670"/>
                    </a:cubicBezTo>
                    <a:cubicBezTo>
                      <a:pt x="20320" y="151130"/>
                      <a:pt x="41910" y="165100"/>
                      <a:pt x="41910" y="166370"/>
                    </a:cubicBezTo>
                    <a:cubicBezTo>
                      <a:pt x="41910" y="167640"/>
                      <a:pt x="35560" y="166370"/>
                      <a:pt x="33020" y="166370"/>
                    </a:cubicBezTo>
                    <a:cubicBezTo>
                      <a:pt x="30480" y="166370"/>
                      <a:pt x="26670" y="163830"/>
                      <a:pt x="24130" y="162560"/>
                    </a:cubicBezTo>
                    <a:cubicBezTo>
                      <a:pt x="21590" y="161290"/>
                      <a:pt x="20320" y="158750"/>
                      <a:pt x="17780" y="157480"/>
                    </a:cubicBezTo>
                    <a:cubicBezTo>
                      <a:pt x="15240" y="154940"/>
                      <a:pt x="12700" y="153670"/>
                      <a:pt x="11430" y="151130"/>
                    </a:cubicBezTo>
                    <a:cubicBezTo>
                      <a:pt x="10160" y="148590"/>
                      <a:pt x="8890" y="146050"/>
                      <a:pt x="7620" y="143510"/>
                    </a:cubicBezTo>
                    <a:cubicBezTo>
                      <a:pt x="6350" y="140970"/>
                      <a:pt x="5080" y="137160"/>
                      <a:pt x="5080" y="134620"/>
                    </a:cubicBezTo>
                    <a:cubicBezTo>
                      <a:pt x="5080" y="132080"/>
                      <a:pt x="5080" y="128270"/>
                      <a:pt x="5080" y="125730"/>
                    </a:cubicBezTo>
                    <a:cubicBezTo>
                      <a:pt x="5080" y="123190"/>
                      <a:pt x="6350" y="119380"/>
                      <a:pt x="7620" y="116840"/>
                    </a:cubicBezTo>
                    <a:cubicBezTo>
                      <a:pt x="8890" y="114300"/>
                      <a:pt x="10160" y="111760"/>
                      <a:pt x="11430" y="109220"/>
                    </a:cubicBezTo>
                    <a:cubicBezTo>
                      <a:pt x="12700" y="106680"/>
                      <a:pt x="15240" y="105410"/>
                      <a:pt x="17780" y="102870"/>
                    </a:cubicBezTo>
                    <a:cubicBezTo>
                      <a:pt x="20320" y="101600"/>
                      <a:pt x="21590" y="99060"/>
                      <a:pt x="24130" y="97790"/>
                    </a:cubicBezTo>
                    <a:cubicBezTo>
                      <a:pt x="26670" y="96520"/>
                      <a:pt x="30480" y="96520"/>
                      <a:pt x="33020" y="95250"/>
                    </a:cubicBezTo>
                    <a:cubicBezTo>
                      <a:pt x="35560" y="95250"/>
                      <a:pt x="39370" y="93980"/>
                      <a:pt x="41910" y="93980"/>
                    </a:cubicBezTo>
                    <a:cubicBezTo>
                      <a:pt x="43180" y="93980"/>
                      <a:pt x="44450" y="93980"/>
                      <a:pt x="45720" y="93980"/>
                    </a:cubicBezTo>
                    <a:cubicBezTo>
                      <a:pt x="50800" y="93980"/>
                      <a:pt x="63500" y="93980"/>
                      <a:pt x="71120" y="97790"/>
                    </a:cubicBezTo>
                    <a:cubicBezTo>
                      <a:pt x="81280" y="102870"/>
                      <a:pt x="93980" y="111760"/>
                      <a:pt x="99060" y="121920"/>
                    </a:cubicBezTo>
                    <a:cubicBezTo>
                      <a:pt x="104140" y="133350"/>
                      <a:pt x="102870" y="151130"/>
                      <a:pt x="102870" y="162560"/>
                    </a:cubicBezTo>
                    <a:cubicBezTo>
                      <a:pt x="102870" y="171450"/>
                      <a:pt x="102870" y="179070"/>
                      <a:pt x="101600" y="187960"/>
                    </a:cubicBezTo>
                    <a:cubicBezTo>
                      <a:pt x="100330" y="196850"/>
                      <a:pt x="96520" y="208280"/>
                      <a:pt x="92710" y="217170"/>
                    </a:cubicBezTo>
                    <a:cubicBezTo>
                      <a:pt x="88900" y="226060"/>
                      <a:pt x="86360" y="238760"/>
                      <a:pt x="78740" y="242570"/>
                    </a:cubicBezTo>
                    <a:cubicBezTo>
                      <a:pt x="71120" y="246380"/>
                      <a:pt x="48260" y="240030"/>
                      <a:pt x="48260" y="237490"/>
                    </a:cubicBezTo>
                    <a:cubicBezTo>
                      <a:pt x="48260" y="234950"/>
                      <a:pt x="64770" y="231140"/>
                      <a:pt x="73660" y="227330"/>
                    </a:cubicBezTo>
                    <a:cubicBezTo>
                      <a:pt x="82550" y="223520"/>
                      <a:pt x="93980" y="218440"/>
                      <a:pt x="102870" y="214630"/>
                    </a:cubicBezTo>
                    <a:cubicBezTo>
                      <a:pt x="111760" y="210820"/>
                      <a:pt x="119380" y="205740"/>
                      <a:pt x="128270" y="203200"/>
                    </a:cubicBezTo>
                    <a:cubicBezTo>
                      <a:pt x="137160" y="200660"/>
                      <a:pt x="147320" y="199390"/>
                      <a:pt x="156210" y="198120"/>
                    </a:cubicBezTo>
                    <a:cubicBezTo>
                      <a:pt x="165100" y="196850"/>
                      <a:pt x="175260" y="199390"/>
                      <a:pt x="184150" y="196850"/>
                    </a:cubicBezTo>
                    <a:cubicBezTo>
                      <a:pt x="191770" y="194310"/>
                      <a:pt x="199390" y="189230"/>
                      <a:pt x="207010" y="185420"/>
                    </a:cubicBezTo>
                    <a:cubicBezTo>
                      <a:pt x="214630" y="181610"/>
                      <a:pt x="222250" y="179070"/>
                      <a:pt x="229870" y="175260"/>
                    </a:cubicBezTo>
                    <a:cubicBezTo>
                      <a:pt x="238760" y="171450"/>
                      <a:pt x="247650" y="167640"/>
                      <a:pt x="256540" y="163830"/>
                    </a:cubicBezTo>
                    <a:cubicBezTo>
                      <a:pt x="265430" y="160020"/>
                      <a:pt x="274320" y="157480"/>
                      <a:pt x="283210" y="154940"/>
                    </a:cubicBezTo>
                    <a:cubicBezTo>
                      <a:pt x="290830" y="152400"/>
                      <a:pt x="299720" y="149860"/>
                      <a:pt x="307340" y="147320"/>
                    </a:cubicBezTo>
                    <a:cubicBezTo>
                      <a:pt x="316230" y="144780"/>
                      <a:pt x="325120" y="142240"/>
                      <a:pt x="334010" y="138430"/>
                    </a:cubicBezTo>
                    <a:cubicBezTo>
                      <a:pt x="342900" y="134620"/>
                      <a:pt x="351790" y="130810"/>
                      <a:pt x="360680" y="127000"/>
                    </a:cubicBezTo>
                    <a:cubicBezTo>
                      <a:pt x="369570" y="123190"/>
                      <a:pt x="379730" y="116840"/>
                      <a:pt x="388620" y="113030"/>
                    </a:cubicBezTo>
                    <a:cubicBezTo>
                      <a:pt x="397510" y="109220"/>
                      <a:pt x="405130" y="105410"/>
                      <a:pt x="412750" y="101600"/>
                    </a:cubicBezTo>
                    <a:cubicBezTo>
                      <a:pt x="421640" y="97790"/>
                      <a:pt x="429260" y="93980"/>
                      <a:pt x="438150" y="90170"/>
                    </a:cubicBezTo>
                    <a:cubicBezTo>
                      <a:pt x="445770" y="86360"/>
                      <a:pt x="453390" y="82550"/>
                      <a:pt x="462280" y="80010"/>
                    </a:cubicBezTo>
                    <a:cubicBezTo>
                      <a:pt x="472440" y="76200"/>
                      <a:pt x="486410" y="73660"/>
                      <a:pt x="496570" y="69850"/>
                    </a:cubicBezTo>
                    <a:cubicBezTo>
                      <a:pt x="505460" y="66040"/>
                      <a:pt x="513080" y="62230"/>
                      <a:pt x="521970" y="58420"/>
                    </a:cubicBezTo>
                    <a:cubicBezTo>
                      <a:pt x="530860" y="53340"/>
                      <a:pt x="539750" y="48260"/>
                      <a:pt x="547370" y="43180"/>
                    </a:cubicBezTo>
                    <a:cubicBezTo>
                      <a:pt x="554990" y="38100"/>
                      <a:pt x="562610" y="34290"/>
                      <a:pt x="570230" y="29210"/>
                    </a:cubicBezTo>
                    <a:cubicBezTo>
                      <a:pt x="579120" y="24130"/>
                      <a:pt x="588010" y="19050"/>
                      <a:pt x="598170" y="13970"/>
                    </a:cubicBezTo>
                    <a:cubicBezTo>
                      <a:pt x="607060" y="10160"/>
                      <a:pt x="617220" y="5080"/>
                      <a:pt x="627380" y="2540"/>
                    </a:cubicBezTo>
                    <a:cubicBezTo>
                      <a:pt x="637540" y="0"/>
                      <a:pt x="647700" y="1270"/>
                      <a:pt x="657860" y="1270"/>
                    </a:cubicBezTo>
                    <a:cubicBezTo>
                      <a:pt x="666750" y="1270"/>
                      <a:pt x="675640" y="1270"/>
                      <a:pt x="685800" y="1270"/>
                    </a:cubicBezTo>
                    <a:cubicBezTo>
                      <a:pt x="695960" y="1270"/>
                      <a:pt x="711200" y="1270"/>
                      <a:pt x="717550" y="1270"/>
                    </a:cubicBezTo>
                    <a:cubicBezTo>
                      <a:pt x="721360" y="1270"/>
                      <a:pt x="722630" y="2540"/>
                      <a:pt x="725170" y="2540"/>
                    </a:cubicBezTo>
                    <a:cubicBezTo>
                      <a:pt x="727710" y="3810"/>
                      <a:pt x="731520" y="3810"/>
                      <a:pt x="734060" y="5080"/>
                    </a:cubicBezTo>
                    <a:cubicBezTo>
                      <a:pt x="736600" y="6350"/>
                      <a:pt x="737870" y="8890"/>
                      <a:pt x="740410" y="10160"/>
                    </a:cubicBezTo>
                    <a:cubicBezTo>
                      <a:pt x="742950" y="12700"/>
                      <a:pt x="745490" y="13970"/>
                      <a:pt x="746760" y="16510"/>
                    </a:cubicBezTo>
                    <a:cubicBezTo>
                      <a:pt x="748030" y="19050"/>
                      <a:pt x="749300" y="21590"/>
                      <a:pt x="750570" y="24130"/>
                    </a:cubicBezTo>
                    <a:cubicBezTo>
                      <a:pt x="751840" y="26670"/>
                      <a:pt x="753110" y="30480"/>
                      <a:pt x="753110" y="33020"/>
                    </a:cubicBezTo>
                    <a:cubicBezTo>
                      <a:pt x="753110" y="35560"/>
                      <a:pt x="753110" y="39370"/>
                      <a:pt x="753110" y="41910"/>
                    </a:cubicBezTo>
                    <a:cubicBezTo>
                      <a:pt x="753110" y="44450"/>
                      <a:pt x="751840" y="46990"/>
                      <a:pt x="750570" y="49530"/>
                    </a:cubicBezTo>
                    <a:cubicBezTo>
                      <a:pt x="749300" y="52070"/>
                      <a:pt x="748030" y="54610"/>
                      <a:pt x="746760" y="57150"/>
                    </a:cubicBezTo>
                    <a:cubicBezTo>
                      <a:pt x="745490" y="59690"/>
                      <a:pt x="742950" y="60960"/>
                      <a:pt x="740410" y="63500"/>
                    </a:cubicBezTo>
                    <a:cubicBezTo>
                      <a:pt x="737870" y="64770"/>
                      <a:pt x="736600" y="67310"/>
                      <a:pt x="734060" y="68580"/>
                    </a:cubicBezTo>
                    <a:cubicBezTo>
                      <a:pt x="731520" y="69850"/>
                      <a:pt x="727710" y="72390"/>
                      <a:pt x="725170" y="72390"/>
                    </a:cubicBezTo>
                    <a:cubicBezTo>
                      <a:pt x="722630" y="72390"/>
                      <a:pt x="721360" y="72390"/>
                      <a:pt x="717550" y="72390"/>
                    </a:cubicBezTo>
                    <a:cubicBezTo>
                      <a:pt x="711200" y="72390"/>
                      <a:pt x="701040" y="72390"/>
                      <a:pt x="692150" y="72390"/>
                    </a:cubicBezTo>
                    <a:cubicBezTo>
                      <a:pt x="683260" y="72390"/>
                      <a:pt x="675640" y="74930"/>
                      <a:pt x="666750" y="76200"/>
                    </a:cubicBezTo>
                    <a:cubicBezTo>
                      <a:pt x="657860" y="77470"/>
                      <a:pt x="648970" y="80010"/>
                      <a:pt x="640080" y="81280"/>
                    </a:cubicBezTo>
                    <a:cubicBezTo>
                      <a:pt x="629920" y="82550"/>
                      <a:pt x="618490" y="85090"/>
                      <a:pt x="608330" y="86360"/>
                    </a:cubicBezTo>
                    <a:cubicBezTo>
                      <a:pt x="599440" y="87630"/>
                      <a:pt x="590550" y="88900"/>
                      <a:pt x="581660" y="90170"/>
                    </a:cubicBezTo>
                    <a:cubicBezTo>
                      <a:pt x="572770" y="91440"/>
                      <a:pt x="566420" y="95250"/>
                      <a:pt x="557530" y="96520"/>
                    </a:cubicBezTo>
                    <a:cubicBezTo>
                      <a:pt x="548640" y="97790"/>
                      <a:pt x="539750" y="99060"/>
                      <a:pt x="530860" y="100330"/>
                    </a:cubicBezTo>
                    <a:cubicBezTo>
                      <a:pt x="521970" y="101600"/>
                      <a:pt x="513080" y="100330"/>
                      <a:pt x="504190" y="101600"/>
                    </a:cubicBezTo>
                    <a:cubicBezTo>
                      <a:pt x="495300" y="102870"/>
                      <a:pt x="486410" y="105410"/>
                      <a:pt x="477520" y="106680"/>
                    </a:cubicBezTo>
                    <a:cubicBezTo>
                      <a:pt x="467360" y="107950"/>
                      <a:pt x="457200" y="110490"/>
                      <a:pt x="447040" y="111760"/>
                    </a:cubicBezTo>
                    <a:cubicBezTo>
                      <a:pt x="438150" y="113030"/>
                      <a:pt x="429260" y="114300"/>
                      <a:pt x="420370" y="115570"/>
                    </a:cubicBezTo>
                    <a:cubicBezTo>
                      <a:pt x="411480" y="116840"/>
                      <a:pt x="403860" y="116840"/>
                      <a:pt x="394970" y="116840"/>
                    </a:cubicBezTo>
                    <a:cubicBezTo>
                      <a:pt x="383540" y="118110"/>
                      <a:pt x="370840" y="119380"/>
                      <a:pt x="358140" y="119380"/>
                    </a:cubicBezTo>
                    <a:cubicBezTo>
                      <a:pt x="345440" y="119380"/>
                      <a:pt x="332740" y="119380"/>
                      <a:pt x="321310" y="119380"/>
                    </a:cubicBezTo>
                    <a:cubicBezTo>
                      <a:pt x="311150" y="119380"/>
                      <a:pt x="303530" y="119380"/>
                      <a:pt x="294640" y="119380"/>
                    </a:cubicBezTo>
                    <a:cubicBezTo>
                      <a:pt x="285750" y="119380"/>
                      <a:pt x="275590" y="119380"/>
                      <a:pt x="266700" y="119380"/>
                    </a:cubicBezTo>
                    <a:cubicBezTo>
                      <a:pt x="257810" y="119380"/>
                      <a:pt x="247650" y="119380"/>
                      <a:pt x="238760" y="119380"/>
                    </a:cubicBezTo>
                    <a:cubicBezTo>
                      <a:pt x="229870" y="119380"/>
                      <a:pt x="222250" y="119380"/>
                      <a:pt x="213360" y="119380"/>
                    </a:cubicBezTo>
                    <a:cubicBezTo>
                      <a:pt x="204470" y="119380"/>
                      <a:pt x="195580" y="119380"/>
                      <a:pt x="186690" y="119380"/>
                    </a:cubicBezTo>
                    <a:cubicBezTo>
                      <a:pt x="177800" y="119380"/>
                      <a:pt x="168910" y="119380"/>
                      <a:pt x="160020" y="119380"/>
                    </a:cubicBezTo>
                    <a:cubicBezTo>
                      <a:pt x="151130" y="119380"/>
                      <a:pt x="142240" y="118110"/>
                      <a:pt x="133350" y="118110"/>
                    </a:cubicBezTo>
                    <a:cubicBezTo>
                      <a:pt x="124460" y="118110"/>
                      <a:pt x="116840" y="118110"/>
                      <a:pt x="107950" y="118110"/>
                    </a:cubicBezTo>
                    <a:cubicBezTo>
                      <a:pt x="97790" y="118110"/>
                      <a:pt x="76200" y="119380"/>
                      <a:pt x="76200" y="118110"/>
                    </a:cubicBezTo>
                    <a:cubicBezTo>
                      <a:pt x="76200" y="116840"/>
                      <a:pt x="99060" y="115570"/>
                      <a:pt x="100330" y="110490"/>
                    </a:cubicBezTo>
                    <a:cubicBezTo>
                      <a:pt x="101600" y="105410"/>
                      <a:pt x="81280" y="93980"/>
                      <a:pt x="82550" y="90170"/>
                    </a:cubicBezTo>
                    <a:cubicBezTo>
                      <a:pt x="83820" y="86360"/>
                      <a:pt x="101600" y="90170"/>
                      <a:pt x="110490" y="90170"/>
                    </a:cubicBezTo>
                    <a:cubicBezTo>
                      <a:pt x="120650" y="90170"/>
                      <a:pt x="130810" y="91440"/>
                      <a:pt x="139700" y="91440"/>
                    </a:cubicBezTo>
                    <a:cubicBezTo>
                      <a:pt x="148590" y="91440"/>
                      <a:pt x="157480" y="91440"/>
                      <a:pt x="166370" y="91440"/>
                    </a:cubicBezTo>
                    <a:cubicBezTo>
                      <a:pt x="175260" y="91440"/>
                      <a:pt x="182880" y="91440"/>
                      <a:pt x="191770" y="91440"/>
                    </a:cubicBezTo>
                    <a:cubicBezTo>
                      <a:pt x="200660" y="91440"/>
                      <a:pt x="212090" y="90170"/>
                      <a:pt x="220980" y="93980"/>
                    </a:cubicBezTo>
                    <a:cubicBezTo>
                      <a:pt x="231140" y="99060"/>
                      <a:pt x="246380" y="109220"/>
                      <a:pt x="250190" y="120650"/>
                    </a:cubicBezTo>
                    <a:cubicBezTo>
                      <a:pt x="254000" y="132080"/>
                      <a:pt x="247650" y="154940"/>
                      <a:pt x="240030" y="163830"/>
                    </a:cubicBezTo>
                    <a:cubicBezTo>
                      <a:pt x="233680" y="170180"/>
                      <a:pt x="220980" y="170180"/>
                      <a:pt x="212090" y="172720"/>
                    </a:cubicBezTo>
                    <a:cubicBezTo>
                      <a:pt x="201930" y="175260"/>
                      <a:pt x="191770" y="176530"/>
                      <a:pt x="182880" y="180340"/>
                    </a:cubicBezTo>
                    <a:cubicBezTo>
                      <a:pt x="172720" y="184150"/>
                      <a:pt x="163830" y="190500"/>
                      <a:pt x="154940" y="196850"/>
                    </a:cubicBezTo>
                    <a:cubicBezTo>
                      <a:pt x="146050" y="203200"/>
                      <a:pt x="137160" y="212090"/>
                      <a:pt x="128270" y="218440"/>
                    </a:cubicBezTo>
                    <a:cubicBezTo>
                      <a:pt x="120650" y="224790"/>
                      <a:pt x="113030" y="232410"/>
                      <a:pt x="104140" y="234950"/>
                    </a:cubicBezTo>
                    <a:cubicBezTo>
                      <a:pt x="96520" y="237490"/>
                      <a:pt x="86360" y="240030"/>
                      <a:pt x="78740" y="236220"/>
                    </a:cubicBezTo>
                    <a:cubicBezTo>
                      <a:pt x="69850" y="231140"/>
                      <a:pt x="57150" y="210820"/>
                      <a:pt x="59690" y="203200"/>
                    </a:cubicBezTo>
                    <a:cubicBezTo>
                      <a:pt x="62230" y="196850"/>
                      <a:pt x="76200" y="195580"/>
                      <a:pt x="85090" y="191770"/>
                    </a:cubicBezTo>
                    <a:cubicBezTo>
                      <a:pt x="93980" y="187960"/>
                      <a:pt x="104140" y="184150"/>
                      <a:pt x="114300" y="180340"/>
                    </a:cubicBezTo>
                    <a:cubicBezTo>
                      <a:pt x="124460" y="176530"/>
                      <a:pt x="133350" y="172720"/>
                      <a:pt x="143510" y="170180"/>
                    </a:cubicBezTo>
                    <a:cubicBezTo>
                      <a:pt x="154940" y="167640"/>
                      <a:pt x="170180" y="165100"/>
                      <a:pt x="181610" y="166370"/>
                    </a:cubicBezTo>
                    <a:cubicBezTo>
                      <a:pt x="191770" y="167640"/>
                      <a:pt x="204470" y="168910"/>
                      <a:pt x="209550" y="176530"/>
                    </a:cubicBezTo>
                    <a:cubicBezTo>
                      <a:pt x="215900" y="186690"/>
                      <a:pt x="212090" y="218440"/>
                      <a:pt x="204470" y="228600"/>
                    </a:cubicBezTo>
                    <a:cubicBezTo>
                      <a:pt x="199390" y="236220"/>
                      <a:pt x="186690" y="236220"/>
                      <a:pt x="177800" y="238760"/>
                    </a:cubicBezTo>
                    <a:cubicBezTo>
                      <a:pt x="168910" y="241300"/>
                      <a:pt x="160020" y="242570"/>
                      <a:pt x="151130" y="245110"/>
                    </a:cubicBezTo>
                    <a:cubicBezTo>
                      <a:pt x="142240" y="247650"/>
                      <a:pt x="134620" y="252730"/>
                      <a:pt x="125730" y="256540"/>
                    </a:cubicBezTo>
                    <a:cubicBezTo>
                      <a:pt x="116840" y="260350"/>
                      <a:pt x="106680" y="264160"/>
                      <a:pt x="97790" y="266700"/>
                    </a:cubicBezTo>
                    <a:cubicBezTo>
                      <a:pt x="88900" y="269240"/>
                      <a:pt x="78740" y="270510"/>
                      <a:pt x="71120" y="270510"/>
                    </a:cubicBezTo>
                    <a:cubicBezTo>
                      <a:pt x="64770" y="270510"/>
                      <a:pt x="57150" y="270510"/>
                      <a:pt x="52070" y="270510"/>
                    </a:cubicBezTo>
                    <a:cubicBezTo>
                      <a:pt x="49530" y="270510"/>
                      <a:pt x="48260" y="269240"/>
                      <a:pt x="45720" y="269240"/>
                    </a:cubicBezTo>
                    <a:cubicBezTo>
                      <a:pt x="43180" y="267970"/>
                      <a:pt x="41910" y="267970"/>
                      <a:pt x="39370" y="266700"/>
                    </a:cubicBezTo>
                    <a:cubicBezTo>
                      <a:pt x="38100" y="265430"/>
                      <a:pt x="35560" y="264160"/>
                      <a:pt x="34290" y="262890"/>
                    </a:cubicBezTo>
                    <a:cubicBezTo>
                      <a:pt x="33020" y="261620"/>
                      <a:pt x="31750" y="260350"/>
                      <a:pt x="30480" y="259080"/>
                    </a:cubicBezTo>
                    <a:cubicBezTo>
                      <a:pt x="29210" y="257810"/>
                      <a:pt x="29210" y="255270"/>
                      <a:pt x="27940" y="252730"/>
                    </a:cubicBezTo>
                    <a:cubicBezTo>
                      <a:pt x="26670" y="250190"/>
                      <a:pt x="25400" y="248920"/>
                      <a:pt x="25400" y="246380"/>
                    </a:cubicBezTo>
                    <a:cubicBezTo>
                      <a:pt x="25400" y="243840"/>
                      <a:pt x="25400" y="242570"/>
                      <a:pt x="25400" y="240030"/>
                    </a:cubicBezTo>
                    <a:cubicBezTo>
                      <a:pt x="25400" y="237490"/>
                      <a:pt x="26670" y="236220"/>
                      <a:pt x="27940" y="233680"/>
                    </a:cubicBezTo>
                    <a:cubicBezTo>
                      <a:pt x="29210" y="232410"/>
                      <a:pt x="29210" y="229870"/>
                      <a:pt x="30480" y="228600"/>
                    </a:cubicBezTo>
                    <a:cubicBezTo>
                      <a:pt x="31750" y="227330"/>
                      <a:pt x="33020" y="224790"/>
                      <a:pt x="34290" y="223520"/>
                    </a:cubicBezTo>
                    <a:cubicBezTo>
                      <a:pt x="35560" y="222250"/>
                      <a:pt x="38100" y="220980"/>
                      <a:pt x="39370" y="219710"/>
                    </a:cubicBezTo>
                    <a:cubicBezTo>
                      <a:pt x="41910" y="218440"/>
                      <a:pt x="43180" y="217170"/>
                      <a:pt x="45720" y="217170"/>
                    </a:cubicBezTo>
                    <a:cubicBezTo>
                      <a:pt x="48260" y="217170"/>
                      <a:pt x="52070" y="217170"/>
                      <a:pt x="52070" y="217170"/>
                    </a:cubicBezTo>
                  </a:path>
                </a:pathLst>
              </a:custGeom>
              <a:solidFill>
                <a:srgbClr val="F8E111"/>
              </a:solidFill>
              <a:ln>
                <a:noFill/>
              </a:ln>
            </p:spPr>
          </p:sp>
        </p:gr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76013CEB46B5E428F545D2BCFDE38A0" ma:contentTypeVersion="15" ma:contentTypeDescription="Create a new document." ma:contentTypeScope="" ma:versionID="7b5ed9c1517b621cfc59e82f0c0add7d">
  <xsd:schema xmlns:xsd="http://www.w3.org/2001/XMLSchema" xmlns:xs="http://www.w3.org/2001/XMLSchema" xmlns:p="http://schemas.microsoft.com/office/2006/metadata/properties" xmlns:ns2="ecf109ae-329e-4720-8cc0-4620a62400cd" xmlns:ns3="07c8d4ae-8850-428c-94a8-e5c19bede6fd" targetNamespace="http://schemas.microsoft.com/office/2006/metadata/properties" ma:root="true" ma:fieldsID="a86f18ac237b7351c8b5ba7d2dd65cf9" ns2:_="" ns3:_="">
    <xsd:import namespace="ecf109ae-329e-4720-8cc0-4620a62400cd"/>
    <xsd:import namespace="07c8d4ae-8850-428c-94a8-e5c19bede6f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f109ae-329e-4720-8cc0-4620a62400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3d4df0dc-44d8-47fe-b539-696e2d2c1eb6"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7c8d4ae-8850-428c-94a8-e5c19bede6f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01ffdb61-8c98-4f6c-876e-f6b9797115e4}" ma:internalName="TaxCatchAll" ma:showField="CatchAllData" ma:web="07c8d4ae-8850-428c-94a8-e5c19bede6f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053322C-2284-4A01-9FFF-B6520B7D183A}"/>
</file>

<file path=customXml/itemProps2.xml><?xml version="1.0" encoding="utf-8"?>
<ds:datastoreItem xmlns:ds="http://schemas.openxmlformats.org/officeDocument/2006/customXml" ds:itemID="{E5839150-FB9F-4B5B-95FF-BEF09314831D}"/>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DAFrBFxVb6U</dc:identifier>
  <dcterms:modified xsi:type="dcterms:W3CDTF">2011-08-01T06:04:30Z</dcterms:modified>
  <cp:revision>1</cp:revision>
  <dc:title>Year 2 NZ - First Aid</dc:title>
</cp:coreProperties>
</file>