
<file path=[Content_Types].xml><?xml version="1.0" encoding="utf-8"?>
<Types xmlns="http://schemas.openxmlformats.org/package/2006/content-types">
  <Default Extension="fntdata" ContentType="application/x-fontdata"/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  <Override PartName="/customXml/itemProps1.xml" ContentType="application/vnd.openxmlformats-officedocument.customXmlProperties+xml"/>
  <Override PartName="/customXml/itemProps2.xml" ContentType="application/vnd.openxmlformats-officedocument.customXmlProperties+xml"/>
</Types>
</file>

<file path=_rels/.rels><?xml version="1.0" encoding="UTF-8" standalone="no"?><Relationships xmlns="http://schemas.openxmlformats.org/package/2006/relationships"><Relationship Id="rId1" Target="ppt/presentation.xml" Type="http://schemas.openxmlformats.org/officeDocument/2006/relationships/officeDocument"/><Relationship Id="rId2" Target="docProps/thumbnail.jpeg" Type="http://schemas.openxmlformats.org/package/2006/relationships/metadata/thumbnail"/><Relationship Id="rId3" Target="docProps/core.xml" Type="http://schemas.openxmlformats.org/package/2006/relationships/metadata/core-properties"/><Relationship Id="rId4" Target="docProps/app.xml" Type="http://schemas.openxmlformats.org/officeDocument/2006/relationships/extended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embedTrueTypeFonts="true">
  <p:sldMasterIdLst>
    <p:sldMasterId id="2147483648" r:id="rId1"/>
  </p:sldMasterIdLst>
  <p:sldIdLst>
    <p:sldId id="256" r:id="rId24"/>
    <p:sldId id="257" r:id="rId25"/>
    <p:sldId id="258" r:id="rId26"/>
    <p:sldId id="259" r:id="rId27"/>
    <p:sldId id="260" r:id="rId28"/>
    <p:sldId id="261" r:id="rId29"/>
    <p:sldId id="262" r:id="rId30"/>
    <p:sldId id="263" r:id="rId31"/>
    <p:sldId id="264" r:id="rId32"/>
    <p:sldId id="265" r:id="rId33"/>
    <p:sldId id="266" r:id="rId34"/>
    <p:sldId id="267" r:id="rId35"/>
    <p:sldId id="268" r:id="rId36"/>
    <p:sldId id="269" r:id="rId37"/>
    <p:sldId id="270" r:id="rId38"/>
    <p:sldId id="271" r:id="rId39"/>
    <p:sldId id="272" r:id="rId40"/>
    <p:sldId id="273" r:id="rId41"/>
    <p:sldId id="274" r:id="rId42"/>
    <p:sldId id="275" r:id="rId43"/>
    <p:sldId id="276" r:id="rId44"/>
    <p:sldId id="277" r:id="rId45"/>
    <p:sldId id="278" r:id="rId46"/>
    <p:sldId id="279" r:id="rId47"/>
    <p:sldId id="280" r:id="rId48"/>
    <p:sldId id="281" r:id="rId49"/>
    <p:sldId id="282" r:id="rId50"/>
    <p:sldId id="283" r:id="rId51"/>
    <p:sldId id="284" r:id="rId52"/>
    <p:sldId id="285" r:id="rId53"/>
    <p:sldId id="286" r:id="rId54"/>
    <p:sldId id="287" r:id="rId55"/>
    <p:sldId id="288" r:id="rId56"/>
    <p:sldId id="289" r:id="rId57"/>
    <p:sldId id="290" r:id="rId58"/>
    <p:sldId id="291" r:id="rId59"/>
    <p:sldId id="292" r:id="rId60"/>
    <p:sldId id="293" r:id="rId61"/>
    <p:sldId id="294" r:id="rId62"/>
    <p:sldId id="295" r:id="rId63"/>
    <p:sldId id="296" r:id="rId64"/>
    <p:sldId id="297" r:id="rId65"/>
    <p:sldId id="298" r:id="rId66"/>
    <p:sldId id="299" r:id="rId67"/>
    <p:sldId id="300" r:id="rId68"/>
    <p:sldId id="301" r:id="rId69"/>
    <p:sldId id="302" r:id="rId70"/>
    <p:sldId id="303" r:id="rId71"/>
    <p:sldId id="304" r:id="rId72"/>
    <p:sldId id="305" r:id="rId73"/>
    <p:sldId id="306" r:id="rId74"/>
    <p:sldId id="307" r:id="rId75"/>
    <p:sldId id="308" r:id="rId76"/>
    <p:sldId id="309" r:id="rId77"/>
    <p:sldId id="310" r:id="rId78"/>
    <p:sldId id="311" r:id="rId79"/>
    <p:sldId id="312" r:id="rId80"/>
    <p:sldId id="313" r:id="rId81"/>
    <p:sldId id="314" r:id="rId82"/>
    <p:sldId id="315" r:id="rId83"/>
    <p:sldId id="316" r:id="rId84"/>
    <p:sldId id="317" r:id="rId85"/>
    <p:sldId id="318" r:id="rId86"/>
    <p:sldId id="319" r:id="rId87"/>
    <p:sldId id="320" r:id="rId88"/>
  </p:sldIdLst>
  <p:sldSz cx="18288000" cy="10287000"/>
  <p:notesSz cx="6858000" cy="9144000"/>
  <p:embeddedFontLst>
    <p:embeddedFont>
      <p:font typeface="Bebas Neue" charset="1" panose="00000500000000000000"/>
      <p:regular r:id="rId6"/>
    </p:embeddedFont>
    <p:embeddedFont>
      <p:font typeface="Bebas Neue Bold" charset="1" panose="020B0606020202050201"/>
      <p:regular r:id="rId7"/>
    </p:embeddedFont>
    <p:embeddedFont>
      <p:font typeface="Arimo" charset="1" panose="020B0604020202020204"/>
      <p:regular r:id="rId8"/>
    </p:embeddedFont>
    <p:embeddedFont>
      <p:font typeface="Arimo Bold" charset="1" panose="020B0704020202020204"/>
      <p:regular r:id="rId9"/>
    </p:embeddedFont>
    <p:embeddedFont>
      <p:font typeface="Arimo Italics" charset="1" panose="020B0604020202090204"/>
      <p:regular r:id="rId10"/>
    </p:embeddedFont>
    <p:embeddedFont>
      <p:font typeface="Arimo Bold Italics" charset="1" panose="020B0704020202090204"/>
      <p:regular r:id="rId11"/>
    </p:embeddedFont>
    <p:embeddedFont>
      <p:font typeface="Benedict" charset="1" panose="00000000000000000000"/>
      <p:regular r:id="rId12"/>
    </p:embeddedFont>
    <p:embeddedFont>
      <p:font typeface="Carlsons Script" charset="1" panose="00000500000000000000"/>
      <p:regular r:id="rId13"/>
    </p:embeddedFont>
    <p:embeddedFont>
      <p:font typeface="Organic" charset="1" panose="00000000000000000000"/>
      <p:regular r:id="rId14"/>
    </p:embeddedFont>
    <p:embeddedFont>
      <p:font typeface="Canva Student Font" charset="1" panose="00000000000000000000"/>
      <p:regular r:id="rId15"/>
    </p:embeddedFont>
    <p:embeddedFont>
      <p:font typeface="Garet ExtraBold" charset="1" panose="00000000000000000000"/>
      <p:regular r:id="rId16"/>
    </p:embeddedFont>
    <p:embeddedFont>
      <p:font typeface="Garet ExtraBold Bold" charset="1" panose="00000000000000000000"/>
      <p:regular r:id="rId17"/>
    </p:embeddedFont>
    <p:embeddedFont>
      <p:font typeface="Canva Sans" charset="1" panose="020B0503030501040103"/>
      <p:regular r:id="rId18"/>
    </p:embeddedFont>
    <p:embeddedFont>
      <p:font typeface="Canva Sans Bold" charset="1" panose="020B0803030501040103"/>
      <p:regular r:id="rId19"/>
    </p:embeddedFont>
    <p:embeddedFont>
      <p:font typeface="Canva Sans Italics" charset="1" panose="020B0503030501040103"/>
      <p:regular r:id="rId20"/>
    </p:embeddedFont>
    <p:embeddedFont>
      <p:font typeface="Canva Sans Bold Italics" charset="1" panose="020B0803030501040103"/>
      <p:regular r:id="rId21"/>
    </p:embeddedFont>
    <p:embeddedFont>
      <p:font typeface="Canva Sans Medium" charset="1" panose="020B0603030501040103"/>
      <p:regular r:id="rId22"/>
    </p:embeddedFont>
    <p:embeddedFont>
      <p:font typeface="Canva Sans Medium Italics" charset="1" panose="020B0603030501040103"/>
      <p:regular r:id="rId23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74" d="100"/>
          <a:sy n="74" d="100"/>
        </p:scale>
        <p:origin x="-109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3.xml"/><Relationship Id="rId21" Type="http://schemas.openxmlformats.org/officeDocument/2006/relationships/font" Target="fonts/font21.fntdata"/><Relationship Id="rId42" Type="http://schemas.openxmlformats.org/officeDocument/2006/relationships/slide" Target="slides/slide19.xml"/><Relationship Id="rId47" Type="http://schemas.openxmlformats.org/officeDocument/2006/relationships/slide" Target="slides/slide24.xml"/><Relationship Id="rId63" Type="http://schemas.openxmlformats.org/officeDocument/2006/relationships/slide" Target="slides/slide40.xml"/><Relationship Id="rId68" Type="http://schemas.openxmlformats.org/officeDocument/2006/relationships/slide" Target="slides/slide45.xml"/><Relationship Id="rId84" Type="http://schemas.openxmlformats.org/officeDocument/2006/relationships/slide" Target="slides/slide61.xml"/><Relationship Id="rId89" Type="http://schemas.openxmlformats.org/officeDocument/2006/relationships/customXml" Target="../customXml/item1.xml"/><Relationship Id="rId16" Type="http://schemas.openxmlformats.org/officeDocument/2006/relationships/font" Target="fonts/font16.fntdata"/><Relationship Id="rId11" Type="http://schemas.openxmlformats.org/officeDocument/2006/relationships/font" Target="fonts/font11.fntdata"/><Relationship Id="rId32" Type="http://schemas.openxmlformats.org/officeDocument/2006/relationships/slide" Target="slides/slide9.xml"/><Relationship Id="rId37" Type="http://schemas.openxmlformats.org/officeDocument/2006/relationships/slide" Target="slides/slide14.xml"/><Relationship Id="rId53" Type="http://schemas.openxmlformats.org/officeDocument/2006/relationships/slide" Target="slides/slide30.xml"/><Relationship Id="rId58" Type="http://schemas.openxmlformats.org/officeDocument/2006/relationships/slide" Target="slides/slide35.xml"/><Relationship Id="rId74" Type="http://schemas.openxmlformats.org/officeDocument/2006/relationships/slide" Target="slides/slide51.xml"/><Relationship Id="rId79" Type="http://schemas.openxmlformats.org/officeDocument/2006/relationships/slide" Target="slides/slide56.xml"/><Relationship Id="rId5" Type="http://schemas.openxmlformats.org/officeDocument/2006/relationships/tableStyles" Target="tableStyles.xml"/><Relationship Id="rId90" Type="http://schemas.openxmlformats.org/officeDocument/2006/relationships/customXml" Target="../customXml/item2.xml"/><Relationship Id="rId14" Type="http://schemas.openxmlformats.org/officeDocument/2006/relationships/font" Target="fonts/font14.fntdata"/><Relationship Id="rId22" Type="http://schemas.openxmlformats.org/officeDocument/2006/relationships/font" Target="fonts/font22.fntdata"/><Relationship Id="rId27" Type="http://schemas.openxmlformats.org/officeDocument/2006/relationships/slide" Target="slides/slide4.xml"/><Relationship Id="rId30" Type="http://schemas.openxmlformats.org/officeDocument/2006/relationships/slide" Target="slides/slide7.xml"/><Relationship Id="rId35" Type="http://schemas.openxmlformats.org/officeDocument/2006/relationships/slide" Target="slides/slide12.xml"/><Relationship Id="rId43" Type="http://schemas.openxmlformats.org/officeDocument/2006/relationships/slide" Target="slides/slide20.xml"/><Relationship Id="rId48" Type="http://schemas.openxmlformats.org/officeDocument/2006/relationships/slide" Target="slides/slide25.xml"/><Relationship Id="rId56" Type="http://schemas.openxmlformats.org/officeDocument/2006/relationships/slide" Target="slides/slide33.xml"/><Relationship Id="rId64" Type="http://schemas.openxmlformats.org/officeDocument/2006/relationships/slide" Target="slides/slide41.xml"/><Relationship Id="rId69" Type="http://schemas.openxmlformats.org/officeDocument/2006/relationships/slide" Target="slides/slide46.xml"/><Relationship Id="rId77" Type="http://schemas.openxmlformats.org/officeDocument/2006/relationships/slide" Target="slides/slide54.xml"/><Relationship Id="rId51" Type="http://schemas.openxmlformats.org/officeDocument/2006/relationships/slide" Target="slides/slide28.xml"/><Relationship Id="rId72" Type="http://schemas.openxmlformats.org/officeDocument/2006/relationships/slide" Target="slides/slide49.xml"/><Relationship Id="rId8" Type="http://schemas.openxmlformats.org/officeDocument/2006/relationships/font" Target="fonts/font8.fntdata"/><Relationship Id="rId80" Type="http://schemas.openxmlformats.org/officeDocument/2006/relationships/slide" Target="slides/slide57.xml"/><Relationship Id="rId85" Type="http://schemas.openxmlformats.org/officeDocument/2006/relationships/slide" Target="slides/slide62.xml"/><Relationship Id="rId3" Type="http://schemas.openxmlformats.org/officeDocument/2006/relationships/viewProps" Target="viewProps.xml"/><Relationship Id="rId12" Type="http://schemas.openxmlformats.org/officeDocument/2006/relationships/font" Target="fonts/font12.fntdata"/><Relationship Id="rId17" Type="http://schemas.openxmlformats.org/officeDocument/2006/relationships/font" Target="fonts/font17.fntdata"/><Relationship Id="rId25" Type="http://schemas.openxmlformats.org/officeDocument/2006/relationships/slide" Target="slides/slide2.xml"/><Relationship Id="rId33" Type="http://schemas.openxmlformats.org/officeDocument/2006/relationships/slide" Target="slides/slide10.xml"/><Relationship Id="rId38" Type="http://schemas.openxmlformats.org/officeDocument/2006/relationships/slide" Target="slides/slide15.xml"/><Relationship Id="rId46" Type="http://schemas.openxmlformats.org/officeDocument/2006/relationships/slide" Target="slides/slide23.xml"/><Relationship Id="rId59" Type="http://schemas.openxmlformats.org/officeDocument/2006/relationships/slide" Target="slides/slide36.xml"/><Relationship Id="rId67" Type="http://schemas.openxmlformats.org/officeDocument/2006/relationships/slide" Target="slides/slide44.xml"/><Relationship Id="rId20" Type="http://schemas.openxmlformats.org/officeDocument/2006/relationships/font" Target="fonts/font20.fntdata"/><Relationship Id="rId41" Type="http://schemas.openxmlformats.org/officeDocument/2006/relationships/slide" Target="slides/slide18.xml"/><Relationship Id="rId54" Type="http://schemas.openxmlformats.org/officeDocument/2006/relationships/slide" Target="slides/slide31.xml"/><Relationship Id="rId62" Type="http://schemas.openxmlformats.org/officeDocument/2006/relationships/slide" Target="slides/slide39.xml"/><Relationship Id="rId70" Type="http://schemas.openxmlformats.org/officeDocument/2006/relationships/slide" Target="slides/slide47.xml"/><Relationship Id="rId75" Type="http://schemas.openxmlformats.org/officeDocument/2006/relationships/slide" Target="slides/slide52.xml"/><Relationship Id="rId83" Type="http://schemas.openxmlformats.org/officeDocument/2006/relationships/slide" Target="slides/slide60.xml"/><Relationship Id="rId88" Type="http://schemas.openxmlformats.org/officeDocument/2006/relationships/slide" Target="slides/slide65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6.fntdata"/><Relationship Id="rId15" Type="http://schemas.openxmlformats.org/officeDocument/2006/relationships/font" Target="fonts/font15.fntdata"/><Relationship Id="rId23" Type="http://schemas.openxmlformats.org/officeDocument/2006/relationships/font" Target="fonts/font23.fntdata"/><Relationship Id="rId28" Type="http://schemas.openxmlformats.org/officeDocument/2006/relationships/slide" Target="slides/slide5.xml"/><Relationship Id="rId36" Type="http://schemas.openxmlformats.org/officeDocument/2006/relationships/slide" Target="slides/slide13.xml"/><Relationship Id="rId49" Type="http://schemas.openxmlformats.org/officeDocument/2006/relationships/slide" Target="slides/slide26.xml"/><Relationship Id="rId57" Type="http://schemas.openxmlformats.org/officeDocument/2006/relationships/slide" Target="slides/slide34.xml"/><Relationship Id="rId10" Type="http://schemas.openxmlformats.org/officeDocument/2006/relationships/font" Target="fonts/font10.fntdata"/><Relationship Id="rId31" Type="http://schemas.openxmlformats.org/officeDocument/2006/relationships/slide" Target="slides/slide8.xml"/><Relationship Id="rId44" Type="http://schemas.openxmlformats.org/officeDocument/2006/relationships/slide" Target="slides/slide21.xml"/><Relationship Id="rId52" Type="http://schemas.openxmlformats.org/officeDocument/2006/relationships/slide" Target="slides/slide29.xml"/><Relationship Id="rId60" Type="http://schemas.openxmlformats.org/officeDocument/2006/relationships/slide" Target="slides/slide37.xml"/><Relationship Id="rId65" Type="http://schemas.openxmlformats.org/officeDocument/2006/relationships/slide" Target="slides/slide42.xml"/><Relationship Id="rId73" Type="http://schemas.openxmlformats.org/officeDocument/2006/relationships/slide" Target="slides/slide50.xml"/><Relationship Id="rId78" Type="http://schemas.openxmlformats.org/officeDocument/2006/relationships/slide" Target="slides/slide55.xml"/><Relationship Id="rId81" Type="http://schemas.openxmlformats.org/officeDocument/2006/relationships/slide" Target="slides/slide58.xml"/><Relationship Id="rId86" Type="http://schemas.openxmlformats.org/officeDocument/2006/relationships/slide" Target="slides/slide63.xml"/><Relationship Id="rId4" Type="http://schemas.openxmlformats.org/officeDocument/2006/relationships/theme" Target="theme/theme1.xml"/><Relationship Id="rId9" Type="http://schemas.openxmlformats.org/officeDocument/2006/relationships/font" Target="fonts/font9.fntdata"/><Relationship Id="rId13" Type="http://schemas.openxmlformats.org/officeDocument/2006/relationships/font" Target="fonts/font13.fntdata"/><Relationship Id="rId18" Type="http://schemas.openxmlformats.org/officeDocument/2006/relationships/font" Target="fonts/font18.fntdata"/><Relationship Id="rId39" Type="http://schemas.openxmlformats.org/officeDocument/2006/relationships/slide" Target="slides/slide16.xml"/><Relationship Id="rId34" Type="http://schemas.openxmlformats.org/officeDocument/2006/relationships/slide" Target="slides/slide11.xml"/><Relationship Id="rId50" Type="http://schemas.openxmlformats.org/officeDocument/2006/relationships/slide" Target="slides/slide27.xml"/><Relationship Id="rId55" Type="http://schemas.openxmlformats.org/officeDocument/2006/relationships/slide" Target="slides/slide32.xml"/><Relationship Id="rId76" Type="http://schemas.openxmlformats.org/officeDocument/2006/relationships/slide" Target="slides/slide53.xml"/><Relationship Id="rId7" Type="http://schemas.openxmlformats.org/officeDocument/2006/relationships/font" Target="fonts/font7.fntdata"/><Relationship Id="rId71" Type="http://schemas.openxmlformats.org/officeDocument/2006/relationships/slide" Target="slides/slide48.xml"/><Relationship Id="rId2" Type="http://schemas.openxmlformats.org/officeDocument/2006/relationships/presProps" Target="presProps.xml"/><Relationship Id="rId29" Type="http://schemas.openxmlformats.org/officeDocument/2006/relationships/slide" Target="slides/slide6.xml"/><Relationship Id="rId24" Type="http://schemas.openxmlformats.org/officeDocument/2006/relationships/slide" Target="slides/slide1.xml"/><Relationship Id="rId40" Type="http://schemas.openxmlformats.org/officeDocument/2006/relationships/slide" Target="slides/slide17.xml"/><Relationship Id="rId45" Type="http://schemas.openxmlformats.org/officeDocument/2006/relationships/slide" Target="slides/slide22.xml"/><Relationship Id="rId66" Type="http://schemas.openxmlformats.org/officeDocument/2006/relationships/slide" Target="slides/slide43.xml"/><Relationship Id="rId87" Type="http://schemas.openxmlformats.org/officeDocument/2006/relationships/slide" Target="slides/slide64.xml"/><Relationship Id="rId61" Type="http://schemas.openxmlformats.org/officeDocument/2006/relationships/slide" Target="slides/slide38.xml"/><Relationship Id="rId82" Type="http://schemas.openxmlformats.org/officeDocument/2006/relationships/slide" Target="slides/slide59.xml"/><Relationship Id="rId19" Type="http://schemas.openxmlformats.org/officeDocument/2006/relationships/font" Target="fonts/font19.fntdata"/></Relationships>
</file>

<file path=ppt/slideLayouts/_rels/slideLayout1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0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1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2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3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4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5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6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7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8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9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no"?><Relationships xmlns="http://schemas.openxmlformats.org/package/2006/relationships"><Relationship Id="rId1" Target="../slideLayouts/slideLayout1.xml" Type="http://schemas.openxmlformats.org/officeDocument/2006/relationships/slideLayout"/><Relationship Id="rId10" Target="../slideLayouts/slideLayout10.xml" Type="http://schemas.openxmlformats.org/officeDocument/2006/relationships/slideLayout"/><Relationship Id="rId11" Target="../slideLayouts/slideLayout11.xml" Type="http://schemas.openxmlformats.org/officeDocument/2006/relationships/slideLayout"/><Relationship Id="rId12" Target="../theme/theme1.xml" Type="http://schemas.openxmlformats.org/officeDocument/2006/relationships/theme"/><Relationship Id="rId2" Target="../slideLayouts/slideLayout2.xml" Type="http://schemas.openxmlformats.org/officeDocument/2006/relationships/slideLayout"/><Relationship Id="rId3" Target="../slideLayouts/slideLayout3.xml" Type="http://schemas.openxmlformats.org/officeDocument/2006/relationships/slideLayout"/><Relationship Id="rId4" Target="../slideLayouts/slideLayout4.xml" Type="http://schemas.openxmlformats.org/officeDocument/2006/relationships/slideLayout"/><Relationship Id="rId5" Target="../slideLayouts/slideLayout5.xml" Type="http://schemas.openxmlformats.org/officeDocument/2006/relationships/slideLayout"/><Relationship Id="rId6" Target="../slideLayouts/slideLayout6.xml" Type="http://schemas.openxmlformats.org/officeDocument/2006/relationships/slideLayout"/><Relationship Id="rId7" Target="../slideLayouts/slideLayout7.xml" Type="http://schemas.openxmlformats.org/officeDocument/2006/relationships/slideLayout"/><Relationship Id="rId8" Target="../slideLayouts/slideLayout8.xml" Type="http://schemas.openxmlformats.org/officeDocument/2006/relationships/slideLayout"/><Relationship Id="rId9" Target="../slideLayouts/slideLayout9.xml" Type="http://schemas.openxmlformats.org/officeDocument/2006/relationships/slideLayout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jpeg" Type="http://schemas.openxmlformats.org/officeDocument/2006/relationships/image"/><Relationship Id="rId3" Target="../media/image2.png" Type="http://schemas.openxmlformats.org/officeDocument/2006/relationships/image"/></Relationships>
</file>

<file path=ppt/slides/_rels/slide10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2.png" Type="http://schemas.openxmlformats.org/officeDocument/2006/relationships/image"/><Relationship Id="rId3" Target="../media/image10.png" Type="http://schemas.openxmlformats.org/officeDocument/2006/relationships/image"/><Relationship Id="rId4" Target="../media/image11.svg" Type="http://schemas.openxmlformats.org/officeDocument/2006/relationships/image"/><Relationship Id="rId5" Target="../media/image12.gif" Type="http://schemas.openxmlformats.org/officeDocument/2006/relationships/image"/><Relationship Id="rId6" Target="../media/image13.gif" Type="http://schemas.openxmlformats.org/officeDocument/2006/relationships/image"/></Relationships>
</file>

<file path=ppt/slides/_rels/slide11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2.png" Type="http://schemas.openxmlformats.org/officeDocument/2006/relationships/image"/><Relationship Id="rId3" Target="../media/image10.png" Type="http://schemas.openxmlformats.org/officeDocument/2006/relationships/image"/><Relationship Id="rId4" Target="../media/image11.svg" Type="http://schemas.openxmlformats.org/officeDocument/2006/relationships/image"/><Relationship Id="rId5" Target="../media/image12.gif" Type="http://schemas.openxmlformats.org/officeDocument/2006/relationships/image"/><Relationship Id="rId6" Target="../media/image13.gif" Type="http://schemas.openxmlformats.org/officeDocument/2006/relationships/image"/></Relationships>
</file>

<file path=ppt/slides/_rels/slide12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2.png" Type="http://schemas.openxmlformats.org/officeDocument/2006/relationships/image"/><Relationship Id="rId3" Target="../media/image10.png" Type="http://schemas.openxmlformats.org/officeDocument/2006/relationships/image"/><Relationship Id="rId4" Target="../media/image11.svg" Type="http://schemas.openxmlformats.org/officeDocument/2006/relationships/image"/><Relationship Id="rId5" Target="../media/image12.gif" Type="http://schemas.openxmlformats.org/officeDocument/2006/relationships/image"/><Relationship Id="rId6" Target="../media/image13.gif" Type="http://schemas.openxmlformats.org/officeDocument/2006/relationships/image"/></Relationships>
</file>

<file path=ppt/slides/_rels/slide13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2.png" Type="http://schemas.openxmlformats.org/officeDocument/2006/relationships/image"/><Relationship Id="rId3" Target="../media/image10.png" Type="http://schemas.openxmlformats.org/officeDocument/2006/relationships/image"/><Relationship Id="rId4" Target="../media/image11.svg" Type="http://schemas.openxmlformats.org/officeDocument/2006/relationships/image"/><Relationship Id="rId5" Target="../media/image12.gif" Type="http://schemas.openxmlformats.org/officeDocument/2006/relationships/image"/><Relationship Id="rId6" Target="../media/image13.gif" Type="http://schemas.openxmlformats.org/officeDocument/2006/relationships/image"/></Relationships>
</file>

<file path=ppt/slides/_rels/slide14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2.png" Type="http://schemas.openxmlformats.org/officeDocument/2006/relationships/image"/><Relationship Id="rId3" Target="../media/image10.png" Type="http://schemas.openxmlformats.org/officeDocument/2006/relationships/image"/><Relationship Id="rId4" Target="../media/image11.svg" Type="http://schemas.openxmlformats.org/officeDocument/2006/relationships/image"/><Relationship Id="rId5" Target="../media/image12.gif" Type="http://schemas.openxmlformats.org/officeDocument/2006/relationships/image"/><Relationship Id="rId6" Target="../media/image13.gif" Type="http://schemas.openxmlformats.org/officeDocument/2006/relationships/image"/></Relationships>
</file>

<file path=ppt/slides/_rels/slide15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2.png" Type="http://schemas.openxmlformats.org/officeDocument/2006/relationships/image"/><Relationship Id="rId3" Target="../media/image10.png" Type="http://schemas.openxmlformats.org/officeDocument/2006/relationships/image"/><Relationship Id="rId4" Target="../media/image11.svg" Type="http://schemas.openxmlformats.org/officeDocument/2006/relationships/image"/><Relationship Id="rId5" Target="../media/image12.gif" Type="http://schemas.openxmlformats.org/officeDocument/2006/relationships/image"/><Relationship Id="rId6" Target="../media/image13.gif" Type="http://schemas.openxmlformats.org/officeDocument/2006/relationships/image"/></Relationships>
</file>

<file path=ppt/slides/_rels/slide16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2.png" Type="http://schemas.openxmlformats.org/officeDocument/2006/relationships/image"/><Relationship Id="rId3" Target="../media/image10.png" Type="http://schemas.openxmlformats.org/officeDocument/2006/relationships/image"/><Relationship Id="rId4" Target="../media/image11.svg" Type="http://schemas.openxmlformats.org/officeDocument/2006/relationships/image"/><Relationship Id="rId5" Target="../media/image12.gif" Type="http://schemas.openxmlformats.org/officeDocument/2006/relationships/image"/><Relationship Id="rId6" Target="../media/image13.gif" Type="http://schemas.openxmlformats.org/officeDocument/2006/relationships/image"/></Relationships>
</file>

<file path=ppt/slides/_rels/slide17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2.png" Type="http://schemas.openxmlformats.org/officeDocument/2006/relationships/image"/><Relationship Id="rId3" Target="../media/image10.png" Type="http://schemas.openxmlformats.org/officeDocument/2006/relationships/image"/><Relationship Id="rId4" Target="../media/image11.svg" Type="http://schemas.openxmlformats.org/officeDocument/2006/relationships/image"/><Relationship Id="rId5" Target="../media/image12.gif" Type="http://schemas.openxmlformats.org/officeDocument/2006/relationships/image"/><Relationship Id="rId6" Target="../media/image13.gif" Type="http://schemas.openxmlformats.org/officeDocument/2006/relationships/image"/><Relationship Id="rId7" Target="../media/image14.png" Type="http://schemas.openxmlformats.org/officeDocument/2006/relationships/image"/><Relationship Id="rId8" Target="../media/image15.svg" Type="http://schemas.openxmlformats.org/officeDocument/2006/relationships/image"/></Relationships>
</file>

<file path=ppt/slides/_rels/slide18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2.png" Type="http://schemas.openxmlformats.org/officeDocument/2006/relationships/image"/><Relationship Id="rId3" Target="../media/image10.png" Type="http://schemas.openxmlformats.org/officeDocument/2006/relationships/image"/><Relationship Id="rId4" Target="../media/image11.svg" Type="http://schemas.openxmlformats.org/officeDocument/2006/relationships/image"/><Relationship Id="rId5" Target="../media/image12.gif" Type="http://schemas.openxmlformats.org/officeDocument/2006/relationships/image"/><Relationship Id="rId6" Target="../media/image13.gif" Type="http://schemas.openxmlformats.org/officeDocument/2006/relationships/image"/><Relationship Id="rId7" Target="../media/image14.png" Type="http://schemas.openxmlformats.org/officeDocument/2006/relationships/image"/><Relationship Id="rId8" Target="../media/image15.svg" Type="http://schemas.openxmlformats.org/officeDocument/2006/relationships/image"/></Relationships>
</file>

<file path=ppt/slides/_rels/slide19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2.png" Type="http://schemas.openxmlformats.org/officeDocument/2006/relationships/image"/><Relationship Id="rId3" Target="../media/image10.png" Type="http://schemas.openxmlformats.org/officeDocument/2006/relationships/image"/><Relationship Id="rId4" Target="../media/image11.svg" Type="http://schemas.openxmlformats.org/officeDocument/2006/relationships/image"/><Relationship Id="rId5" Target="../media/image12.gif" Type="http://schemas.openxmlformats.org/officeDocument/2006/relationships/image"/><Relationship Id="rId6" Target="../media/image13.gif" Type="http://schemas.openxmlformats.org/officeDocument/2006/relationships/image"/><Relationship Id="rId7" Target="../media/image14.png" Type="http://schemas.openxmlformats.org/officeDocument/2006/relationships/image"/><Relationship Id="rId8" Target="../media/image15.svg" Type="http://schemas.openxmlformats.org/officeDocument/2006/relationships/image"/></Relationships>
</file>

<file path=ppt/slides/_rels/slide2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2.png" Type="http://schemas.openxmlformats.org/officeDocument/2006/relationships/image"/><Relationship Id="rId3" Target="../media/image3.jpeg" Type="http://schemas.openxmlformats.org/officeDocument/2006/relationships/image"/></Relationships>
</file>

<file path=ppt/slides/_rels/slide20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2.png" Type="http://schemas.openxmlformats.org/officeDocument/2006/relationships/image"/><Relationship Id="rId3" Target="../media/image10.png" Type="http://schemas.openxmlformats.org/officeDocument/2006/relationships/image"/><Relationship Id="rId4" Target="../media/image11.svg" Type="http://schemas.openxmlformats.org/officeDocument/2006/relationships/image"/><Relationship Id="rId5" Target="../media/image12.gif" Type="http://schemas.openxmlformats.org/officeDocument/2006/relationships/image"/><Relationship Id="rId6" Target="../media/image13.gif" Type="http://schemas.openxmlformats.org/officeDocument/2006/relationships/image"/><Relationship Id="rId7" Target="../media/image14.png" Type="http://schemas.openxmlformats.org/officeDocument/2006/relationships/image"/><Relationship Id="rId8" Target="../media/image15.svg" Type="http://schemas.openxmlformats.org/officeDocument/2006/relationships/image"/></Relationships>
</file>

<file path=ppt/slides/_rels/slide21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jpeg" Type="http://schemas.openxmlformats.org/officeDocument/2006/relationships/image"/><Relationship Id="rId3" Target="../media/image2.png" Type="http://schemas.openxmlformats.org/officeDocument/2006/relationships/image"/></Relationships>
</file>

<file path=ppt/slides/_rels/slide22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2.png" Type="http://schemas.openxmlformats.org/officeDocument/2006/relationships/image"/><Relationship Id="rId3" Target="../media/image16.gif" Type="http://schemas.openxmlformats.org/officeDocument/2006/relationships/image"/><Relationship Id="rId4" Target="../media/image17.png" Type="http://schemas.openxmlformats.org/officeDocument/2006/relationships/image"/><Relationship Id="rId5" Target="../media/image18.svg" Type="http://schemas.openxmlformats.org/officeDocument/2006/relationships/image"/><Relationship Id="rId6" Target="../media/image19.png" Type="http://schemas.openxmlformats.org/officeDocument/2006/relationships/image"/><Relationship Id="rId7" Target="../media/image20.svg" Type="http://schemas.openxmlformats.org/officeDocument/2006/relationships/image"/></Relationships>
</file>

<file path=ppt/slides/_rels/slide23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2.png" Type="http://schemas.openxmlformats.org/officeDocument/2006/relationships/image"/><Relationship Id="rId3" Target="../media/image21.png" Type="http://schemas.openxmlformats.org/officeDocument/2006/relationships/image"/><Relationship Id="rId4" Target="../media/image22.svg" Type="http://schemas.openxmlformats.org/officeDocument/2006/relationships/image"/><Relationship Id="rId5" Target="../media/image23.png" Type="http://schemas.openxmlformats.org/officeDocument/2006/relationships/image"/><Relationship Id="rId6" Target="../media/image24.svg" Type="http://schemas.openxmlformats.org/officeDocument/2006/relationships/image"/><Relationship Id="rId7" Target="../media/image25.png" Type="http://schemas.openxmlformats.org/officeDocument/2006/relationships/image"/><Relationship Id="rId8" Target="../media/image26.svg" Type="http://schemas.openxmlformats.org/officeDocument/2006/relationships/image"/></Relationships>
</file>

<file path=ppt/slides/_rels/slide24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2.png" Type="http://schemas.openxmlformats.org/officeDocument/2006/relationships/image"/><Relationship Id="rId3" Target="../media/image27.png" Type="http://schemas.openxmlformats.org/officeDocument/2006/relationships/image"/><Relationship Id="rId4" Target="../media/image28.svg" Type="http://schemas.openxmlformats.org/officeDocument/2006/relationships/image"/><Relationship Id="rId5" Target="../media/image29.png" Type="http://schemas.openxmlformats.org/officeDocument/2006/relationships/image"/><Relationship Id="rId6" Target="../media/image30.svg" Type="http://schemas.openxmlformats.org/officeDocument/2006/relationships/image"/><Relationship Id="rId7" Target="../media/image31.png" Type="http://schemas.openxmlformats.org/officeDocument/2006/relationships/image"/></Relationships>
</file>

<file path=ppt/slides/_rels/slide25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2.png" Type="http://schemas.openxmlformats.org/officeDocument/2006/relationships/image"/><Relationship Id="rId3" Target="../media/image32.png" Type="http://schemas.openxmlformats.org/officeDocument/2006/relationships/image"/><Relationship Id="rId4" Target="../media/image33.svg" Type="http://schemas.openxmlformats.org/officeDocument/2006/relationships/image"/><Relationship Id="rId5" Target="../media/image34.gif" Type="http://schemas.openxmlformats.org/officeDocument/2006/relationships/image"/></Relationships>
</file>

<file path=ppt/slides/_rels/slide26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10" Target="../media/image42.png" Type="http://schemas.openxmlformats.org/officeDocument/2006/relationships/image"/><Relationship Id="rId11" Target="../media/image43.svg" Type="http://schemas.openxmlformats.org/officeDocument/2006/relationships/image"/><Relationship Id="rId12" Target="../media/image44.png" Type="http://schemas.openxmlformats.org/officeDocument/2006/relationships/image"/><Relationship Id="rId13" Target="../media/image45.svg" Type="http://schemas.openxmlformats.org/officeDocument/2006/relationships/image"/><Relationship Id="rId14" Target="../media/image46.png" Type="http://schemas.openxmlformats.org/officeDocument/2006/relationships/image"/><Relationship Id="rId15" Target="../media/image47.svg" Type="http://schemas.openxmlformats.org/officeDocument/2006/relationships/image"/><Relationship Id="rId2" Target="../media/image2.png" Type="http://schemas.openxmlformats.org/officeDocument/2006/relationships/image"/><Relationship Id="rId3" Target="../media/image35.png" Type="http://schemas.openxmlformats.org/officeDocument/2006/relationships/image"/><Relationship Id="rId4" Target="../media/image36.svg" Type="http://schemas.openxmlformats.org/officeDocument/2006/relationships/image"/><Relationship Id="rId5" Target="../media/image37.png" Type="http://schemas.openxmlformats.org/officeDocument/2006/relationships/image"/><Relationship Id="rId6" Target="../media/image38.svg" Type="http://schemas.openxmlformats.org/officeDocument/2006/relationships/image"/><Relationship Id="rId7" Target="../media/image39.png" Type="http://schemas.openxmlformats.org/officeDocument/2006/relationships/image"/><Relationship Id="rId8" Target="../media/image40.png" Type="http://schemas.openxmlformats.org/officeDocument/2006/relationships/image"/><Relationship Id="rId9" Target="../media/image41.svg" Type="http://schemas.openxmlformats.org/officeDocument/2006/relationships/image"/></Relationships>
</file>

<file path=ppt/slides/_rels/slide27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2.png" Type="http://schemas.openxmlformats.org/officeDocument/2006/relationships/image"/><Relationship Id="rId3" Target="../media/image48.png" Type="http://schemas.openxmlformats.org/officeDocument/2006/relationships/image"/><Relationship Id="rId4" Target="../media/image49.svg" Type="http://schemas.openxmlformats.org/officeDocument/2006/relationships/image"/><Relationship Id="rId5" Target="../media/image50.png" Type="http://schemas.openxmlformats.org/officeDocument/2006/relationships/image"/><Relationship Id="rId6" Target="../media/image51.svg" Type="http://schemas.openxmlformats.org/officeDocument/2006/relationships/image"/><Relationship Id="rId7" Target="../media/image52.png" Type="http://schemas.openxmlformats.org/officeDocument/2006/relationships/image"/><Relationship Id="rId8" Target="../media/image53.svg" Type="http://schemas.openxmlformats.org/officeDocument/2006/relationships/image"/></Relationships>
</file>

<file path=ppt/slides/_rels/slide28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52.png" Type="http://schemas.openxmlformats.org/officeDocument/2006/relationships/image"/><Relationship Id="rId3" Target="../media/image53.svg" Type="http://schemas.openxmlformats.org/officeDocument/2006/relationships/image"/><Relationship Id="rId4" Target="../media/image2.png" Type="http://schemas.openxmlformats.org/officeDocument/2006/relationships/image"/><Relationship Id="rId5" Target="../media/image54.png" Type="http://schemas.openxmlformats.org/officeDocument/2006/relationships/image"/><Relationship Id="rId6" Target="../media/image55.svg" Type="http://schemas.openxmlformats.org/officeDocument/2006/relationships/image"/><Relationship Id="rId7" Target="../media/image56.png" Type="http://schemas.openxmlformats.org/officeDocument/2006/relationships/image"/><Relationship Id="rId8" Target="../media/image57.svg" Type="http://schemas.openxmlformats.org/officeDocument/2006/relationships/image"/></Relationships>
</file>

<file path=ppt/slides/_rels/slide29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10" Target="../media/image59.svg" Type="http://schemas.openxmlformats.org/officeDocument/2006/relationships/image"/><Relationship Id="rId2" Target="../media/image52.png" Type="http://schemas.openxmlformats.org/officeDocument/2006/relationships/image"/><Relationship Id="rId3" Target="../media/image53.svg" Type="http://schemas.openxmlformats.org/officeDocument/2006/relationships/image"/><Relationship Id="rId4" Target="../media/image2.png" Type="http://schemas.openxmlformats.org/officeDocument/2006/relationships/image"/><Relationship Id="rId5" Target="../media/image56.png" Type="http://schemas.openxmlformats.org/officeDocument/2006/relationships/image"/><Relationship Id="rId6" Target="../media/image57.svg" Type="http://schemas.openxmlformats.org/officeDocument/2006/relationships/image"/><Relationship Id="rId7" Target="../media/image50.png" Type="http://schemas.openxmlformats.org/officeDocument/2006/relationships/image"/><Relationship Id="rId8" Target="../media/image51.svg" Type="http://schemas.openxmlformats.org/officeDocument/2006/relationships/image"/><Relationship Id="rId9" Target="../media/image58.png" Type="http://schemas.openxmlformats.org/officeDocument/2006/relationships/image"/></Relationships>
</file>

<file path=ppt/slides/_rels/slide3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2.png" Type="http://schemas.openxmlformats.org/officeDocument/2006/relationships/image"/><Relationship Id="rId3" Target="../media/image4.jpeg" Type="http://schemas.openxmlformats.org/officeDocument/2006/relationships/image"/></Relationships>
</file>

<file path=ppt/slides/_rels/slide30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2.png" Type="http://schemas.openxmlformats.org/officeDocument/2006/relationships/image"/><Relationship Id="rId3" Target="../media/image60.gif" Type="http://schemas.openxmlformats.org/officeDocument/2006/relationships/image"/><Relationship Id="rId4" Target="../media/image61.png" Type="http://schemas.openxmlformats.org/officeDocument/2006/relationships/image"/><Relationship Id="rId5" Target="../media/image62.svg" Type="http://schemas.openxmlformats.org/officeDocument/2006/relationships/image"/></Relationships>
</file>

<file path=ppt/slides/_rels/slide31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10" Target="../media/image64.svg" Type="http://schemas.openxmlformats.org/officeDocument/2006/relationships/image"/><Relationship Id="rId2" Target="../media/image52.png" Type="http://schemas.openxmlformats.org/officeDocument/2006/relationships/image"/><Relationship Id="rId3" Target="../media/image53.svg" Type="http://schemas.openxmlformats.org/officeDocument/2006/relationships/image"/><Relationship Id="rId4" Target="../media/image2.png" Type="http://schemas.openxmlformats.org/officeDocument/2006/relationships/image"/><Relationship Id="rId5" Target="../media/image56.png" Type="http://schemas.openxmlformats.org/officeDocument/2006/relationships/image"/><Relationship Id="rId6" Target="../media/image57.svg" Type="http://schemas.openxmlformats.org/officeDocument/2006/relationships/image"/><Relationship Id="rId7" Target="../media/image58.png" Type="http://schemas.openxmlformats.org/officeDocument/2006/relationships/image"/><Relationship Id="rId8" Target="../media/image59.svg" Type="http://schemas.openxmlformats.org/officeDocument/2006/relationships/image"/><Relationship Id="rId9" Target="../media/image63.png" Type="http://schemas.openxmlformats.org/officeDocument/2006/relationships/image"/></Relationships>
</file>

<file path=ppt/slides/_rels/slide32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2.png" Type="http://schemas.openxmlformats.org/officeDocument/2006/relationships/image"/><Relationship Id="rId3" Target="../media/image65.png" Type="http://schemas.openxmlformats.org/officeDocument/2006/relationships/image"/><Relationship Id="rId4" Target="../media/image66.svg" Type="http://schemas.openxmlformats.org/officeDocument/2006/relationships/image"/></Relationships>
</file>

<file path=ppt/slides/_rels/slide33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2.png" Type="http://schemas.openxmlformats.org/officeDocument/2006/relationships/image"/><Relationship Id="rId3" Target="../media/image67.png" Type="http://schemas.openxmlformats.org/officeDocument/2006/relationships/image"/><Relationship Id="rId4" Target="../media/image68.svg" Type="http://schemas.openxmlformats.org/officeDocument/2006/relationships/image"/><Relationship Id="rId5" Target="../media/image69.png" Type="http://schemas.openxmlformats.org/officeDocument/2006/relationships/image"/><Relationship Id="rId6" Target="../media/image70.svg" Type="http://schemas.openxmlformats.org/officeDocument/2006/relationships/image"/><Relationship Id="rId7" Target="../media/image71.png" Type="http://schemas.openxmlformats.org/officeDocument/2006/relationships/image"/><Relationship Id="rId8" Target="../media/image72.svg" Type="http://schemas.openxmlformats.org/officeDocument/2006/relationships/image"/></Relationships>
</file>

<file path=ppt/slides/_rels/slide34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2.png" Type="http://schemas.openxmlformats.org/officeDocument/2006/relationships/image"/><Relationship Id="rId3" Target="../media/image16.gif" Type="http://schemas.openxmlformats.org/officeDocument/2006/relationships/image"/><Relationship Id="rId4" Target="../media/image17.png" Type="http://schemas.openxmlformats.org/officeDocument/2006/relationships/image"/><Relationship Id="rId5" Target="../media/image18.svg" Type="http://schemas.openxmlformats.org/officeDocument/2006/relationships/image"/><Relationship Id="rId6" Target="../media/image19.png" Type="http://schemas.openxmlformats.org/officeDocument/2006/relationships/image"/><Relationship Id="rId7" Target="../media/image20.svg" Type="http://schemas.openxmlformats.org/officeDocument/2006/relationships/image"/></Relationships>
</file>

<file path=ppt/slides/_rels/slide35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2.png" Type="http://schemas.openxmlformats.org/officeDocument/2006/relationships/image"/><Relationship Id="rId3" Target="../media/image73.png" Type="http://schemas.openxmlformats.org/officeDocument/2006/relationships/image"/></Relationships>
</file>

<file path=ppt/slides/_rels/slide36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2.png" Type="http://schemas.openxmlformats.org/officeDocument/2006/relationships/image"/><Relationship Id="rId3" Target="../media/image74.png" Type="http://schemas.openxmlformats.org/officeDocument/2006/relationships/image"/></Relationships>
</file>

<file path=ppt/slides/_rels/slide37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2.png" Type="http://schemas.openxmlformats.org/officeDocument/2006/relationships/image"/><Relationship Id="rId3" Target="../media/image75.png" Type="http://schemas.openxmlformats.org/officeDocument/2006/relationships/image"/><Relationship Id="rId4" Target="../media/image76.svg" Type="http://schemas.openxmlformats.org/officeDocument/2006/relationships/image"/><Relationship Id="rId5" Target="../media/image77.png" Type="http://schemas.openxmlformats.org/officeDocument/2006/relationships/image"/><Relationship Id="rId6" Target="../media/image78.svg" Type="http://schemas.openxmlformats.org/officeDocument/2006/relationships/image"/><Relationship Id="rId7" Target="../media/image79.png" Type="http://schemas.openxmlformats.org/officeDocument/2006/relationships/image"/><Relationship Id="rId8" Target="../media/image80.svg" Type="http://schemas.openxmlformats.org/officeDocument/2006/relationships/image"/></Relationships>
</file>

<file path=ppt/slides/_rels/slide38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2.png" Type="http://schemas.openxmlformats.org/officeDocument/2006/relationships/image"/><Relationship Id="rId3" Target="../media/image75.png" Type="http://schemas.openxmlformats.org/officeDocument/2006/relationships/image"/><Relationship Id="rId4" Target="../media/image76.svg" Type="http://schemas.openxmlformats.org/officeDocument/2006/relationships/image"/><Relationship Id="rId5" Target="../media/image77.png" Type="http://schemas.openxmlformats.org/officeDocument/2006/relationships/image"/><Relationship Id="rId6" Target="../media/image78.svg" Type="http://schemas.openxmlformats.org/officeDocument/2006/relationships/image"/><Relationship Id="rId7" Target="../media/image79.png" Type="http://schemas.openxmlformats.org/officeDocument/2006/relationships/image"/><Relationship Id="rId8" Target="../media/image80.svg" Type="http://schemas.openxmlformats.org/officeDocument/2006/relationships/image"/></Relationships>
</file>

<file path=ppt/slides/_rels/slide39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2.png" Type="http://schemas.openxmlformats.org/officeDocument/2006/relationships/image"/><Relationship Id="rId3" Target="../media/image81.png" Type="http://schemas.openxmlformats.org/officeDocument/2006/relationships/image"/><Relationship Id="rId4" Target="../media/image82.svg" Type="http://schemas.openxmlformats.org/officeDocument/2006/relationships/image"/><Relationship Id="rId5" Target="../media/image83.png" Type="http://schemas.openxmlformats.org/officeDocument/2006/relationships/image"/><Relationship Id="rId6" Target="../media/image84.svg" Type="http://schemas.openxmlformats.org/officeDocument/2006/relationships/image"/></Relationships>
</file>

<file path=ppt/slides/_rels/slide4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2.png" Type="http://schemas.openxmlformats.org/officeDocument/2006/relationships/image"/><Relationship Id="rId3" Target="../media/image5.jpeg" Type="http://schemas.openxmlformats.org/officeDocument/2006/relationships/image"/></Relationships>
</file>

<file path=ppt/slides/_rels/slide40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2.png" Type="http://schemas.openxmlformats.org/officeDocument/2006/relationships/image"/><Relationship Id="rId3" Target="../media/image81.png" Type="http://schemas.openxmlformats.org/officeDocument/2006/relationships/image"/><Relationship Id="rId4" Target="../media/image82.svg" Type="http://schemas.openxmlformats.org/officeDocument/2006/relationships/image"/><Relationship Id="rId5" Target="../media/image83.png" Type="http://schemas.openxmlformats.org/officeDocument/2006/relationships/image"/><Relationship Id="rId6" Target="../media/image84.svg" Type="http://schemas.openxmlformats.org/officeDocument/2006/relationships/image"/></Relationships>
</file>

<file path=ppt/slides/_rels/slide41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2.png" Type="http://schemas.openxmlformats.org/officeDocument/2006/relationships/image"/><Relationship Id="rId3" Target="../media/image85.png" Type="http://schemas.openxmlformats.org/officeDocument/2006/relationships/image"/><Relationship Id="rId4" Target="../media/image86.svg" Type="http://schemas.openxmlformats.org/officeDocument/2006/relationships/image"/><Relationship Id="rId5" Target="../media/image87.png" Type="http://schemas.openxmlformats.org/officeDocument/2006/relationships/image"/><Relationship Id="rId6" Target="../media/image88.svg" Type="http://schemas.openxmlformats.org/officeDocument/2006/relationships/image"/><Relationship Id="rId7" Target="../media/image77.png" Type="http://schemas.openxmlformats.org/officeDocument/2006/relationships/image"/><Relationship Id="rId8" Target="../media/image78.svg" Type="http://schemas.openxmlformats.org/officeDocument/2006/relationships/image"/></Relationships>
</file>

<file path=ppt/slides/_rels/slide42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10" Target="../media/image96.svg" Type="http://schemas.openxmlformats.org/officeDocument/2006/relationships/image"/><Relationship Id="rId2" Target="../media/image2.png" Type="http://schemas.openxmlformats.org/officeDocument/2006/relationships/image"/><Relationship Id="rId3" Target="../media/image89.png" Type="http://schemas.openxmlformats.org/officeDocument/2006/relationships/image"/><Relationship Id="rId4" Target="../media/image90.svg" Type="http://schemas.openxmlformats.org/officeDocument/2006/relationships/image"/><Relationship Id="rId5" Target="../media/image91.png" Type="http://schemas.openxmlformats.org/officeDocument/2006/relationships/image"/><Relationship Id="rId6" Target="../media/image92.svg" Type="http://schemas.openxmlformats.org/officeDocument/2006/relationships/image"/><Relationship Id="rId7" Target="../media/image93.png" Type="http://schemas.openxmlformats.org/officeDocument/2006/relationships/image"/><Relationship Id="rId8" Target="../media/image94.svg" Type="http://schemas.openxmlformats.org/officeDocument/2006/relationships/image"/><Relationship Id="rId9" Target="../media/image95.png" Type="http://schemas.openxmlformats.org/officeDocument/2006/relationships/image"/></Relationships>
</file>

<file path=ppt/slides/_rels/slide43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10" Target="../media/image96.svg" Type="http://schemas.openxmlformats.org/officeDocument/2006/relationships/image"/><Relationship Id="rId11" Target="../media/image97.jpeg" Type="http://schemas.openxmlformats.org/officeDocument/2006/relationships/image"/><Relationship Id="rId2" Target="../media/image2.png" Type="http://schemas.openxmlformats.org/officeDocument/2006/relationships/image"/><Relationship Id="rId3" Target="../media/image89.png" Type="http://schemas.openxmlformats.org/officeDocument/2006/relationships/image"/><Relationship Id="rId4" Target="../media/image90.svg" Type="http://schemas.openxmlformats.org/officeDocument/2006/relationships/image"/><Relationship Id="rId5" Target="../media/image91.png" Type="http://schemas.openxmlformats.org/officeDocument/2006/relationships/image"/><Relationship Id="rId6" Target="../media/image92.svg" Type="http://schemas.openxmlformats.org/officeDocument/2006/relationships/image"/><Relationship Id="rId7" Target="../media/image93.png" Type="http://schemas.openxmlformats.org/officeDocument/2006/relationships/image"/><Relationship Id="rId8" Target="../media/image94.svg" Type="http://schemas.openxmlformats.org/officeDocument/2006/relationships/image"/><Relationship Id="rId9" Target="../media/image95.png" Type="http://schemas.openxmlformats.org/officeDocument/2006/relationships/image"/></Relationships>
</file>

<file path=ppt/slides/_rels/slide44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2.png" Type="http://schemas.openxmlformats.org/officeDocument/2006/relationships/image"/><Relationship Id="rId3" Target="../media/image98.png" Type="http://schemas.openxmlformats.org/officeDocument/2006/relationships/image"/></Relationships>
</file>

<file path=ppt/slides/_rels/slide45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2.png" Type="http://schemas.openxmlformats.org/officeDocument/2006/relationships/image"/><Relationship Id="rId3" Target="../media/image99.png" Type="http://schemas.openxmlformats.org/officeDocument/2006/relationships/image"/></Relationships>
</file>

<file path=ppt/slides/_rels/slide46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jpeg" Type="http://schemas.openxmlformats.org/officeDocument/2006/relationships/image"/><Relationship Id="rId3" Target="../media/image2.png" Type="http://schemas.openxmlformats.org/officeDocument/2006/relationships/image"/></Relationships>
</file>

<file path=ppt/slides/_rels/slide47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2.png" Type="http://schemas.openxmlformats.org/officeDocument/2006/relationships/image"/><Relationship Id="rId3" Target="../media/image100.png" Type="http://schemas.openxmlformats.org/officeDocument/2006/relationships/image"/><Relationship Id="rId4" Target="../media/image101.svg" Type="http://schemas.openxmlformats.org/officeDocument/2006/relationships/image"/></Relationships>
</file>

<file path=ppt/slides/_rels/slide48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2.png" Type="http://schemas.openxmlformats.org/officeDocument/2006/relationships/image"/><Relationship Id="rId3" Target="../media/image102.png" Type="http://schemas.openxmlformats.org/officeDocument/2006/relationships/image"/><Relationship Id="rId4" Target="../media/image103.svg" Type="http://schemas.openxmlformats.org/officeDocument/2006/relationships/image"/></Relationships>
</file>

<file path=ppt/slides/_rels/slide49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2.png" Type="http://schemas.openxmlformats.org/officeDocument/2006/relationships/image"/><Relationship Id="rId3" Target="../media/image104.png" Type="http://schemas.openxmlformats.org/officeDocument/2006/relationships/image"/><Relationship Id="rId4" Target="../media/image105.svg" Type="http://schemas.openxmlformats.org/officeDocument/2006/relationships/image"/></Relationships>
</file>

<file path=ppt/slides/_rels/slide5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2.png" Type="http://schemas.openxmlformats.org/officeDocument/2006/relationships/image"/><Relationship Id="rId3" Target="../media/image6.jpeg" Type="http://schemas.openxmlformats.org/officeDocument/2006/relationships/image"/></Relationships>
</file>

<file path=ppt/slides/_rels/slide50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2.png" Type="http://schemas.openxmlformats.org/officeDocument/2006/relationships/image"/><Relationship Id="rId3" Target="../media/image106.png" Type="http://schemas.openxmlformats.org/officeDocument/2006/relationships/image"/><Relationship Id="rId4" Target="../media/image107.svg" Type="http://schemas.openxmlformats.org/officeDocument/2006/relationships/image"/></Relationships>
</file>

<file path=ppt/slides/_rels/slide51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2.png" Type="http://schemas.openxmlformats.org/officeDocument/2006/relationships/image"/><Relationship Id="rId3" Target="../media/image108.png" Type="http://schemas.openxmlformats.org/officeDocument/2006/relationships/image"/></Relationships>
</file>

<file path=ppt/slides/_rels/slide52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2.png" Type="http://schemas.openxmlformats.org/officeDocument/2006/relationships/image"/><Relationship Id="rId3" Target="../media/image109.png" Type="http://schemas.openxmlformats.org/officeDocument/2006/relationships/image"/><Relationship Id="rId4" Target="../media/image110.svg" Type="http://schemas.openxmlformats.org/officeDocument/2006/relationships/image"/></Relationships>
</file>

<file path=ppt/slides/_rels/slide53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2.png" Type="http://schemas.openxmlformats.org/officeDocument/2006/relationships/image"/><Relationship Id="rId3" Target="../media/image111.png" Type="http://schemas.openxmlformats.org/officeDocument/2006/relationships/image"/></Relationships>
</file>

<file path=ppt/slides/_rels/slide54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2.png" Type="http://schemas.openxmlformats.org/officeDocument/2006/relationships/image"/><Relationship Id="rId3" Target="../media/image112.png" Type="http://schemas.openxmlformats.org/officeDocument/2006/relationships/image"/></Relationships>
</file>

<file path=ppt/slides/_rels/slide55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2.png" Type="http://schemas.openxmlformats.org/officeDocument/2006/relationships/image"/><Relationship Id="rId3" Target="../media/image113.png" Type="http://schemas.openxmlformats.org/officeDocument/2006/relationships/image"/></Relationships>
</file>

<file path=ppt/slides/_rels/slide56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2.png" Type="http://schemas.openxmlformats.org/officeDocument/2006/relationships/image"/><Relationship Id="rId3" Target="../media/image114.jpeg" Type="http://schemas.openxmlformats.org/officeDocument/2006/relationships/image"/><Relationship Id="rId4" Target="https://youtu.be/TZDrvgHkkdY" TargetMode="External" Type="http://schemas.openxmlformats.org/officeDocument/2006/relationships/video"/></Relationships>
</file>

<file path=ppt/slides/_rels/slide57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2.png" Type="http://schemas.openxmlformats.org/officeDocument/2006/relationships/image"/><Relationship Id="rId3" Target="../media/image115.gif" Type="http://schemas.openxmlformats.org/officeDocument/2006/relationships/image"/><Relationship Id="rId4" Target="../media/image116.png" Type="http://schemas.openxmlformats.org/officeDocument/2006/relationships/image"/><Relationship Id="rId5" Target="../media/image117.svg" Type="http://schemas.openxmlformats.org/officeDocument/2006/relationships/image"/><Relationship Id="rId6" Target="../media/image118.png" Type="http://schemas.openxmlformats.org/officeDocument/2006/relationships/image"/><Relationship Id="rId7" Target="../media/image119.svg" Type="http://schemas.openxmlformats.org/officeDocument/2006/relationships/image"/></Relationships>
</file>

<file path=ppt/slides/_rels/slide58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2.png" Type="http://schemas.openxmlformats.org/officeDocument/2006/relationships/image"/><Relationship Id="rId3" Target="../media/image120.png" Type="http://schemas.openxmlformats.org/officeDocument/2006/relationships/image"/><Relationship Id="rId4" Target="../media/image121.svg" Type="http://schemas.openxmlformats.org/officeDocument/2006/relationships/image"/><Relationship Id="rId5" Target="../media/image122.png" Type="http://schemas.openxmlformats.org/officeDocument/2006/relationships/image"/><Relationship Id="rId6" Target="../media/image123.svg" Type="http://schemas.openxmlformats.org/officeDocument/2006/relationships/image"/></Relationships>
</file>

<file path=ppt/slides/_rels/slide59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2.png" Type="http://schemas.openxmlformats.org/officeDocument/2006/relationships/image"/><Relationship Id="rId3" Target="../media/image124.png" Type="http://schemas.openxmlformats.org/officeDocument/2006/relationships/image"/><Relationship Id="rId4" Target="../media/image125.svg" Type="http://schemas.openxmlformats.org/officeDocument/2006/relationships/image"/></Relationships>
</file>

<file path=ppt/slides/_rels/slide6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2.png" Type="http://schemas.openxmlformats.org/officeDocument/2006/relationships/image"/><Relationship Id="rId3" Target="../media/image7.jpeg" Type="http://schemas.openxmlformats.org/officeDocument/2006/relationships/image"/></Relationships>
</file>

<file path=ppt/slides/_rels/slide60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2.png" Type="http://schemas.openxmlformats.org/officeDocument/2006/relationships/image"/><Relationship Id="rId3" Target="../media/image126.png" Type="http://schemas.openxmlformats.org/officeDocument/2006/relationships/image"/></Relationships>
</file>

<file path=ppt/slides/_rels/slide61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2.png" Type="http://schemas.openxmlformats.org/officeDocument/2006/relationships/image"/><Relationship Id="rId3" Target="../media/image127.png" Type="http://schemas.openxmlformats.org/officeDocument/2006/relationships/image"/><Relationship Id="rId4" Target="../media/image128.svg" Type="http://schemas.openxmlformats.org/officeDocument/2006/relationships/image"/></Relationships>
</file>

<file path=ppt/slides/_rels/slide62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2.png" Type="http://schemas.openxmlformats.org/officeDocument/2006/relationships/image"/><Relationship Id="rId3" Target="../media/image129.png" Type="http://schemas.openxmlformats.org/officeDocument/2006/relationships/image"/></Relationships>
</file>

<file path=ppt/slides/_rels/slide63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2.png" Type="http://schemas.openxmlformats.org/officeDocument/2006/relationships/image"/><Relationship Id="rId3" Target="../media/image130.png" Type="http://schemas.openxmlformats.org/officeDocument/2006/relationships/image"/></Relationships>
</file>

<file path=ppt/slides/_rels/slide64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2.png" Type="http://schemas.openxmlformats.org/officeDocument/2006/relationships/image"/><Relationship Id="rId3" Target="https://forms.gle/QvmRxPgJohNR2KLa7" TargetMode="External" Type="http://schemas.openxmlformats.org/officeDocument/2006/relationships/hyperlink"/></Relationships>
</file>

<file path=ppt/slides/_rels/slide65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31.jpeg" Type="http://schemas.openxmlformats.org/officeDocument/2006/relationships/image"/><Relationship Id="rId3" Target="../media/image2.png" Type="http://schemas.openxmlformats.org/officeDocument/2006/relationships/image"/></Relationships>
</file>

<file path=ppt/slides/_rels/slide7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2.png" Type="http://schemas.openxmlformats.org/officeDocument/2006/relationships/image"/><Relationship Id="rId3" Target="../media/image8.png" Type="http://schemas.openxmlformats.org/officeDocument/2006/relationships/image"/></Relationships>
</file>

<file path=ppt/slides/_rels/slide8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2.png" Type="http://schemas.openxmlformats.org/officeDocument/2006/relationships/image"/><Relationship Id="rId3" Target="../media/image9.png" Type="http://schemas.openxmlformats.org/officeDocument/2006/relationships/image"/></Relationships>
</file>

<file path=ppt/slides/_rels/slide9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2.png" Type="http://schemas.openxmlformats.org/officeDocument/2006/relationships/image"/><Relationship Id="rId3" Target="../media/image10.png" Type="http://schemas.openxmlformats.org/officeDocument/2006/relationships/image"/><Relationship Id="rId4" Target="../media/image11.svg" Type="http://schemas.openxmlformats.org/officeDocument/2006/relationships/image"/><Relationship Id="rId5" Target="../media/image12.gif" Type="http://schemas.openxmlformats.org/officeDocument/2006/relationships/image"/><Relationship Id="rId6" Target="../media/image13.gif" Type="http://schemas.openxmlformats.org/officeDocument/2006/relationships/image"/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0"/>
            <a:ext cx="18288000" cy="10287000"/>
          </a:xfrm>
          <a:custGeom>
            <a:avLst/>
            <a:gdLst/>
            <a:ahLst/>
            <a:cxnLst/>
            <a:rect r="r" b="b" t="t" l="l"/>
            <a:pathLst>
              <a:path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-10777" r="0" b="-10777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0" y="7873"/>
            <a:ext cx="18288000" cy="2041653"/>
          </a:xfrm>
          <a:custGeom>
            <a:avLst/>
            <a:gdLst/>
            <a:ahLst/>
            <a:cxnLst/>
            <a:rect r="r" b="b" t="t" l="l"/>
            <a:pathLst>
              <a:path h="2041653" w="18288000">
                <a:moveTo>
                  <a:pt x="0" y="0"/>
                </a:moveTo>
                <a:lnTo>
                  <a:pt x="18288000" y="0"/>
                </a:lnTo>
                <a:lnTo>
                  <a:pt x="18288000" y="2041654"/>
                </a:lnTo>
                <a:lnTo>
                  <a:pt x="0" y="2041654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TextBox 4" id="4"/>
          <p:cNvSpPr txBox="true"/>
          <p:nvPr/>
        </p:nvSpPr>
        <p:spPr>
          <a:xfrm rot="0">
            <a:off x="781677" y="4447001"/>
            <a:ext cx="12076477" cy="357378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13230"/>
              </a:lnSpc>
            </a:pPr>
            <a:r>
              <a:rPr lang="en-US" sz="16537">
                <a:solidFill>
                  <a:srgbClr val="E21835"/>
                </a:solidFill>
                <a:latin typeface="Garet ExtraBold Bold"/>
              </a:rPr>
              <a:t>FIRST AID PROGRAM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1028700" y="8872855"/>
            <a:ext cx="5526777" cy="35242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2880"/>
              </a:lnSpc>
            </a:pPr>
            <a:r>
              <a:rPr lang="en-US" sz="2400">
                <a:solidFill>
                  <a:srgbClr val="E21835"/>
                </a:solidFill>
                <a:latin typeface="Garet ExtraBold"/>
              </a:rPr>
              <a:t>Module 1 - Safety</a:t>
            </a:r>
          </a:p>
        </p:txBody>
      </p:sp>
      <p:sp>
        <p:nvSpPr>
          <p:cNvPr name="TextBox 6" id="6"/>
          <p:cNvSpPr txBox="true"/>
          <p:nvPr/>
        </p:nvSpPr>
        <p:spPr>
          <a:xfrm rot="0">
            <a:off x="17796656" y="9522023"/>
            <a:ext cx="229865" cy="58039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759"/>
              </a:lnSpc>
            </a:pPr>
            <a:r>
              <a:rPr lang="en-US" sz="3399">
                <a:solidFill>
                  <a:srgbClr val="FEF4F0"/>
                </a:solidFill>
                <a:latin typeface="Canva Sans"/>
              </a:rPr>
              <a:t>1</a:t>
            </a:r>
          </a:p>
        </p:txBody>
      </p:sp>
      <p:sp>
        <p:nvSpPr>
          <p:cNvPr name="TextBox 7" id="7"/>
          <p:cNvSpPr txBox="true"/>
          <p:nvPr/>
        </p:nvSpPr>
        <p:spPr>
          <a:xfrm rot="-907258">
            <a:off x="8701709" y="6963356"/>
            <a:ext cx="4724618" cy="190324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5528"/>
              </a:lnSpc>
            </a:pPr>
            <a:r>
              <a:rPr lang="en-US" sz="11091">
                <a:solidFill>
                  <a:srgbClr val="FFFFFF"/>
                </a:solidFill>
                <a:latin typeface="Benedict"/>
              </a:rPr>
              <a:t>Foundation</a:t>
            </a:r>
          </a:p>
        </p:txBody>
      </p:sp>
    </p:spTree>
  </p:cSld>
  <p:clrMapOvr>
    <a:masterClrMapping/>
  </p:clrMapOvr>
</p:sld>
</file>

<file path=ppt/slides/slide10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EF4F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7873"/>
            <a:ext cx="18288000" cy="2041653"/>
          </a:xfrm>
          <a:custGeom>
            <a:avLst/>
            <a:gdLst/>
            <a:ahLst/>
            <a:cxnLst/>
            <a:rect r="r" b="b" t="t" l="l"/>
            <a:pathLst>
              <a:path h="2041653" w="18288000">
                <a:moveTo>
                  <a:pt x="0" y="0"/>
                </a:moveTo>
                <a:lnTo>
                  <a:pt x="18288000" y="0"/>
                </a:lnTo>
                <a:lnTo>
                  <a:pt x="18288000" y="2041654"/>
                </a:lnTo>
                <a:lnTo>
                  <a:pt x="0" y="204165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5104736" y="2144347"/>
            <a:ext cx="8078528" cy="5998307"/>
          </a:xfrm>
          <a:custGeom>
            <a:avLst/>
            <a:gdLst/>
            <a:ahLst/>
            <a:cxnLst/>
            <a:rect r="r" b="b" t="t" l="l"/>
            <a:pathLst>
              <a:path h="5998307" w="8078528">
                <a:moveTo>
                  <a:pt x="0" y="0"/>
                </a:moveTo>
                <a:lnTo>
                  <a:pt x="8078528" y="0"/>
                </a:lnTo>
                <a:lnTo>
                  <a:pt x="8078528" y="5998306"/>
                </a:lnTo>
                <a:lnTo>
                  <a:pt x="0" y="5998306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pic>
        <p:nvPicPr>
          <p:cNvPr name="Picture 4" id="4"/>
          <p:cNvPicPr>
            <a:picLocks noChangeAspect="true"/>
          </p:cNvPicPr>
          <p:nvPr/>
        </p:nvPicPr>
        <p:blipFill>
          <a:blip r:embed="rId5"/>
          <a:srcRect l="0" t="0" r="0" b="0"/>
          <a:stretch>
            <a:fillRect/>
          </a:stretch>
        </p:blipFill>
        <p:spPr>
          <a:xfrm flipH="false" flipV="false" rot="0">
            <a:off x="6534136" y="5475366"/>
            <a:ext cx="706831" cy="2667288"/>
          </a:xfrm>
          <a:prstGeom prst="rect">
            <a:avLst/>
          </a:prstGeom>
        </p:spPr>
      </p:pic>
      <p:pic>
        <p:nvPicPr>
          <p:cNvPr name="Picture 5" id="5"/>
          <p:cNvPicPr>
            <a:picLocks noChangeAspect="true"/>
          </p:cNvPicPr>
          <p:nvPr/>
        </p:nvPicPr>
        <p:blipFill>
          <a:blip r:embed="rId6"/>
          <a:srcRect l="0" t="0" r="0" b="0"/>
          <a:stretch>
            <a:fillRect/>
          </a:stretch>
        </p:blipFill>
        <p:spPr>
          <a:xfrm flipH="false" flipV="false" rot="0">
            <a:off x="11081941" y="5615111"/>
            <a:ext cx="919302" cy="2387798"/>
          </a:xfrm>
          <a:prstGeom prst="rect">
            <a:avLst/>
          </a:prstGeom>
        </p:spPr>
      </p:pic>
      <p:sp>
        <p:nvSpPr>
          <p:cNvPr name="TextBox 6" id="6"/>
          <p:cNvSpPr txBox="true"/>
          <p:nvPr/>
        </p:nvSpPr>
        <p:spPr>
          <a:xfrm rot="0">
            <a:off x="17645075" y="9522023"/>
            <a:ext cx="533028" cy="58039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759"/>
              </a:lnSpc>
            </a:pPr>
            <a:r>
              <a:rPr lang="en-US" sz="3399">
                <a:solidFill>
                  <a:srgbClr val="FEF4F0"/>
                </a:solidFill>
                <a:latin typeface="Canva Sans"/>
              </a:rPr>
              <a:t>10</a:t>
            </a:r>
          </a:p>
        </p:txBody>
      </p:sp>
      <p:sp>
        <p:nvSpPr>
          <p:cNvPr name="TextBox 7" id="7"/>
          <p:cNvSpPr txBox="true"/>
          <p:nvPr/>
        </p:nvSpPr>
        <p:spPr>
          <a:xfrm rot="0">
            <a:off x="2319375" y="8776652"/>
            <a:ext cx="13649251" cy="90614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7279"/>
              </a:lnSpc>
            </a:pPr>
            <a:r>
              <a:rPr lang="en-US" sz="5199">
                <a:solidFill>
                  <a:srgbClr val="000000"/>
                </a:solidFill>
                <a:latin typeface="Canva Student Font"/>
              </a:rPr>
              <a:t>What is happening in this unsafe situation? </a:t>
            </a:r>
            <a:r>
              <a:rPr lang="en-US" sz="5199">
                <a:solidFill>
                  <a:srgbClr val="E21835"/>
                </a:solidFill>
                <a:latin typeface="Canva Student Font"/>
              </a:rPr>
              <a:t>The house is on fire!</a:t>
            </a:r>
            <a:r>
              <a:rPr lang="en-US" sz="5199">
                <a:solidFill>
                  <a:srgbClr val="000000"/>
                </a:solidFill>
                <a:latin typeface="Canva Student Font"/>
              </a:rPr>
              <a:t> </a:t>
            </a:r>
          </a:p>
        </p:txBody>
      </p:sp>
    </p:spTree>
  </p:cSld>
  <p:clrMapOvr>
    <a:masterClrMapping/>
  </p:clrMapOvr>
</p:sld>
</file>

<file path=ppt/slides/slide1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EF4F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7873"/>
            <a:ext cx="18288000" cy="2041653"/>
          </a:xfrm>
          <a:custGeom>
            <a:avLst/>
            <a:gdLst/>
            <a:ahLst/>
            <a:cxnLst/>
            <a:rect r="r" b="b" t="t" l="l"/>
            <a:pathLst>
              <a:path h="2041653" w="18288000">
                <a:moveTo>
                  <a:pt x="0" y="0"/>
                </a:moveTo>
                <a:lnTo>
                  <a:pt x="18288000" y="0"/>
                </a:lnTo>
                <a:lnTo>
                  <a:pt x="18288000" y="2041654"/>
                </a:lnTo>
                <a:lnTo>
                  <a:pt x="0" y="204165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5104736" y="2144347"/>
            <a:ext cx="8078528" cy="5998307"/>
          </a:xfrm>
          <a:custGeom>
            <a:avLst/>
            <a:gdLst/>
            <a:ahLst/>
            <a:cxnLst/>
            <a:rect r="r" b="b" t="t" l="l"/>
            <a:pathLst>
              <a:path h="5998307" w="8078528">
                <a:moveTo>
                  <a:pt x="0" y="0"/>
                </a:moveTo>
                <a:lnTo>
                  <a:pt x="8078528" y="0"/>
                </a:lnTo>
                <a:lnTo>
                  <a:pt x="8078528" y="5998306"/>
                </a:lnTo>
                <a:lnTo>
                  <a:pt x="0" y="5998306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pic>
        <p:nvPicPr>
          <p:cNvPr name="Picture 4" id="4"/>
          <p:cNvPicPr>
            <a:picLocks noChangeAspect="true"/>
          </p:cNvPicPr>
          <p:nvPr/>
        </p:nvPicPr>
        <p:blipFill>
          <a:blip r:embed="rId5"/>
          <a:srcRect l="0" t="0" r="0" b="0"/>
          <a:stretch>
            <a:fillRect/>
          </a:stretch>
        </p:blipFill>
        <p:spPr>
          <a:xfrm flipH="false" flipV="false" rot="0">
            <a:off x="6534136" y="5475366"/>
            <a:ext cx="706831" cy="2667288"/>
          </a:xfrm>
          <a:prstGeom prst="rect">
            <a:avLst/>
          </a:prstGeom>
        </p:spPr>
      </p:pic>
      <p:pic>
        <p:nvPicPr>
          <p:cNvPr name="Picture 5" id="5"/>
          <p:cNvPicPr>
            <a:picLocks noChangeAspect="true"/>
          </p:cNvPicPr>
          <p:nvPr/>
        </p:nvPicPr>
        <p:blipFill>
          <a:blip r:embed="rId6"/>
          <a:srcRect l="0" t="0" r="0" b="0"/>
          <a:stretch>
            <a:fillRect/>
          </a:stretch>
        </p:blipFill>
        <p:spPr>
          <a:xfrm flipH="false" flipV="false" rot="0">
            <a:off x="11081941" y="5615111"/>
            <a:ext cx="919302" cy="2387798"/>
          </a:xfrm>
          <a:prstGeom prst="rect">
            <a:avLst/>
          </a:prstGeom>
        </p:spPr>
      </p:pic>
      <p:sp>
        <p:nvSpPr>
          <p:cNvPr name="TextBox 6" id="6"/>
          <p:cNvSpPr txBox="true"/>
          <p:nvPr/>
        </p:nvSpPr>
        <p:spPr>
          <a:xfrm rot="0">
            <a:off x="17681761" y="9522023"/>
            <a:ext cx="459656" cy="58039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759"/>
              </a:lnSpc>
            </a:pPr>
            <a:r>
              <a:rPr lang="en-US" sz="3399">
                <a:solidFill>
                  <a:srgbClr val="FEF4F0"/>
                </a:solidFill>
                <a:latin typeface="Canva Sans"/>
              </a:rPr>
              <a:t>11</a:t>
            </a:r>
          </a:p>
        </p:txBody>
      </p:sp>
      <p:sp>
        <p:nvSpPr>
          <p:cNvPr name="TextBox 7" id="7"/>
          <p:cNvSpPr txBox="true"/>
          <p:nvPr/>
        </p:nvSpPr>
        <p:spPr>
          <a:xfrm rot="0">
            <a:off x="6891784" y="8776652"/>
            <a:ext cx="4504432" cy="90614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7279"/>
              </a:lnSpc>
            </a:pPr>
            <a:r>
              <a:rPr lang="en-US" sz="5199">
                <a:solidFill>
                  <a:srgbClr val="000000"/>
                </a:solidFill>
                <a:latin typeface="Canva Student Font"/>
              </a:rPr>
              <a:t>Who should you tell? </a:t>
            </a:r>
          </a:p>
        </p:txBody>
      </p:sp>
    </p:spTree>
  </p:cSld>
  <p:clrMapOvr>
    <a:masterClrMapping/>
  </p:clrMapOvr>
</p:sld>
</file>

<file path=ppt/slides/slide1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EF4F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7873"/>
            <a:ext cx="18288000" cy="2041653"/>
          </a:xfrm>
          <a:custGeom>
            <a:avLst/>
            <a:gdLst/>
            <a:ahLst/>
            <a:cxnLst/>
            <a:rect r="r" b="b" t="t" l="l"/>
            <a:pathLst>
              <a:path h="2041653" w="18288000">
                <a:moveTo>
                  <a:pt x="0" y="0"/>
                </a:moveTo>
                <a:lnTo>
                  <a:pt x="18288000" y="0"/>
                </a:lnTo>
                <a:lnTo>
                  <a:pt x="18288000" y="2041654"/>
                </a:lnTo>
                <a:lnTo>
                  <a:pt x="0" y="204165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5104736" y="2144347"/>
            <a:ext cx="8078528" cy="5998307"/>
          </a:xfrm>
          <a:custGeom>
            <a:avLst/>
            <a:gdLst/>
            <a:ahLst/>
            <a:cxnLst/>
            <a:rect r="r" b="b" t="t" l="l"/>
            <a:pathLst>
              <a:path h="5998307" w="8078528">
                <a:moveTo>
                  <a:pt x="0" y="0"/>
                </a:moveTo>
                <a:lnTo>
                  <a:pt x="8078528" y="0"/>
                </a:lnTo>
                <a:lnTo>
                  <a:pt x="8078528" y="5998306"/>
                </a:lnTo>
                <a:lnTo>
                  <a:pt x="0" y="5998306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pic>
        <p:nvPicPr>
          <p:cNvPr name="Picture 4" id="4"/>
          <p:cNvPicPr>
            <a:picLocks noChangeAspect="true"/>
          </p:cNvPicPr>
          <p:nvPr/>
        </p:nvPicPr>
        <p:blipFill>
          <a:blip r:embed="rId5"/>
          <a:srcRect l="0" t="0" r="0" b="0"/>
          <a:stretch>
            <a:fillRect/>
          </a:stretch>
        </p:blipFill>
        <p:spPr>
          <a:xfrm flipH="false" flipV="false" rot="0">
            <a:off x="6534136" y="5475366"/>
            <a:ext cx="706831" cy="2667288"/>
          </a:xfrm>
          <a:prstGeom prst="rect">
            <a:avLst/>
          </a:prstGeom>
        </p:spPr>
      </p:pic>
      <p:pic>
        <p:nvPicPr>
          <p:cNvPr name="Picture 5" id="5"/>
          <p:cNvPicPr>
            <a:picLocks noChangeAspect="true"/>
          </p:cNvPicPr>
          <p:nvPr/>
        </p:nvPicPr>
        <p:blipFill>
          <a:blip r:embed="rId6"/>
          <a:srcRect l="0" t="0" r="0" b="0"/>
          <a:stretch>
            <a:fillRect/>
          </a:stretch>
        </p:blipFill>
        <p:spPr>
          <a:xfrm flipH="false" flipV="false" rot="0">
            <a:off x="11081941" y="5615111"/>
            <a:ext cx="919302" cy="2387798"/>
          </a:xfrm>
          <a:prstGeom prst="rect">
            <a:avLst/>
          </a:prstGeom>
        </p:spPr>
      </p:pic>
      <p:sp>
        <p:nvSpPr>
          <p:cNvPr name="TextBox 6" id="6"/>
          <p:cNvSpPr txBox="true"/>
          <p:nvPr/>
        </p:nvSpPr>
        <p:spPr>
          <a:xfrm rot="0">
            <a:off x="17678189" y="9522023"/>
            <a:ext cx="466799" cy="58039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759"/>
              </a:lnSpc>
            </a:pPr>
            <a:r>
              <a:rPr lang="en-US" sz="3399">
                <a:solidFill>
                  <a:srgbClr val="FEF4F0"/>
                </a:solidFill>
                <a:latin typeface="Canva Sans"/>
              </a:rPr>
              <a:t>12</a:t>
            </a:r>
          </a:p>
        </p:txBody>
      </p:sp>
      <p:sp>
        <p:nvSpPr>
          <p:cNvPr name="TextBox 7" id="7"/>
          <p:cNvSpPr txBox="true"/>
          <p:nvPr/>
        </p:nvSpPr>
        <p:spPr>
          <a:xfrm rot="0">
            <a:off x="5947097" y="8776652"/>
            <a:ext cx="6393805" cy="90614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7279"/>
              </a:lnSpc>
            </a:pPr>
            <a:r>
              <a:rPr lang="en-US" sz="5199">
                <a:solidFill>
                  <a:srgbClr val="000000"/>
                </a:solidFill>
                <a:latin typeface="Canva Student Font"/>
              </a:rPr>
              <a:t>Who should you tell? </a:t>
            </a:r>
            <a:r>
              <a:rPr lang="en-US" sz="5199">
                <a:solidFill>
                  <a:srgbClr val="E21835"/>
                </a:solidFill>
                <a:latin typeface="Canva Student Font"/>
              </a:rPr>
              <a:t>An adult</a:t>
            </a:r>
            <a:r>
              <a:rPr lang="en-US" sz="5199">
                <a:solidFill>
                  <a:srgbClr val="000000"/>
                </a:solidFill>
                <a:latin typeface="Canva Student Font"/>
              </a:rPr>
              <a:t> </a:t>
            </a:r>
          </a:p>
        </p:txBody>
      </p:sp>
    </p:spTree>
  </p:cSld>
  <p:clrMapOvr>
    <a:masterClrMapping/>
  </p:clrMapOvr>
</p:sld>
</file>

<file path=ppt/slides/slide1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EF4F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7873"/>
            <a:ext cx="18288000" cy="2041653"/>
          </a:xfrm>
          <a:custGeom>
            <a:avLst/>
            <a:gdLst/>
            <a:ahLst/>
            <a:cxnLst/>
            <a:rect r="r" b="b" t="t" l="l"/>
            <a:pathLst>
              <a:path h="2041653" w="18288000">
                <a:moveTo>
                  <a:pt x="0" y="0"/>
                </a:moveTo>
                <a:lnTo>
                  <a:pt x="18288000" y="0"/>
                </a:lnTo>
                <a:lnTo>
                  <a:pt x="18288000" y="2041654"/>
                </a:lnTo>
                <a:lnTo>
                  <a:pt x="0" y="204165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5104736" y="2144347"/>
            <a:ext cx="8078528" cy="5998307"/>
          </a:xfrm>
          <a:custGeom>
            <a:avLst/>
            <a:gdLst/>
            <a:ahLst/>
            <a:cxnLst/>
            <a:rect r="r" b="b" t="t" l="l"/>
            <a:pathLst>
              <a:path h="5998307" w="8078528">
                <a:moveTo>
                  <a:pt x="0" y="0"/>
                </a:moveTo>
                <a:lnTo>
                  <a:pt x="8078528" y="0"/>
                </a:lnTo>
                <a:lnTo>
                  <a:pt x="8078528" y="5998306"/>
                </a:lnTo>
                <a:lnTo>
                  <a:pt x="0" y="5998306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pic>
        <p:nvPicPr>
          <p:cNvPr name="Picture 4" id="4"/>
          <p:cNvPicPr>
            <a:picLocks noChangeAspect="true"/>
          </p:cNvPicPr>
          <p:nvPr/>
        </p:nvPicPr>
        <p:blipFill>
          <a:blip r:embed="rId5"/>
          <a:srcRect l="0" t="0" r="0" b="0"/>
          <a:stretch>
            <a:fillRect/>
          </a:stretch>
        </p:blipFill>
        <p:spPr>
          <a:xfrm flipH="false" flipV="false" rot="0">
            <a:off x="6534136" y="5475366"/>
            <a:ext cx="706831" cy="2667288"/>
          </a:xfrm>
          <a:prstGeom prst="rect">
            <a:avLst/>
          </a:prstGeom>
        </p:spPr>
      </p:pic>
      <p:pic>
        <p:nvPicPr>
          <p:cNvPr name="Picture 5" id="5"/>
          <p:cNvPicPr>
            <a:picLocks noChangeAspect="true"/>
          </p:cNvPicPr>
          <p:nvPr/>
        </p:nvPicPr>
        <p:blipFill>
          <a:blip r:embed="rId6"/>
          <a:srcRect l="0" t="0" r="0" b="0"/>
          <a:stretch>
            <a:fillRect/>
          </a:stretch>
        </p:blipFill>
        <p:spPr>
          <a:xfrm flipH="false" flipV="false" rot="0">
            <a:off x="11081941" y="5615111"/>
            <a:ext cx="919302" cy="2387798"/>
          </a:xfrm>
          <a:prstGeom prst="rect">
            <a:avLst/>
          </a:prstGeom>
        </p:spPr>
      </p:pic>
      <p:sp>
        <p:nvSpPr>
          <p:cNvPr name="TextBox 6" id="6"/>
          <p:cNvSpPr txBox="true"/>
          <p:nvPr/>
        </p:nvSpPr>
        <p:spPr>
          <a:xfrm rot="0">
            <a:off x="17671454" y="9522023"/>
            <a:ext cx="480268" cy="58039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759"/>
              </a:lnSpc>
            </a:pPr>
            <a:r>
              <a:rPr lang="en-US" sz="3399">
                <a:solidFill>
                  <a:srgbClr val="FEF4F0"/>
                </a:solidFill>
                <a:latin typeface="Canva Sans"/>
              </a:rPr>
              <a:t>13</a:t>
            </a:r>
          </a:p>
        </p:txBody>
      </p:sp>
      <p:sp>
        <p:nvSpPr>
          <p:cNvPr name="TextBox 7" id="7"/>
          <p:cNvSpPr txBox="true"/>
          <p:nvPr/>
        </p:nvSpPr>
        <p:spPr>
          <a:xfrm rot="0">
            <a:off x="2288381" y="8776652"/>
            <a:ext cx="13711238" cy="90614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7279"/>
              </a:lnSpc>
            </a:pPr>
            <a:r>
              <a:rPr lang="en-US" sz="5199">
                <a:solidFill>
                  <a:srgbClr val="000000"/>
                </a:solidFill>
                <a:latin typeface="Canva Student Font"/>
              </a:rPr>
              <a:t>Before you help others you need to make sure it's safe for who? </a:t>
            </a:r>
          </a:p>
        </p:txBody>
      </p:sp>
    </p:spTree>
  </p:cSld>
  <p:clrMapOvr>
    <a:masterClrMapping/>
  </p:clrMapOvr>
</p:sld>
</file>

<file path=ppt/slides/slide1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EF4F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7873"/>
            <a:ext cx="18288000" cy="2041653"/>
          </a:xfrm>
          <a:custGeom>
            <a:avLst/>
            <a:gdLst/>
            <a:ahLst/>
            <a:cxnLst/>
            <a:rect r="r" b="b" t="t" l="l"/>
            <a:pathLst>
              <a:path h="2041653" w="18288000">
                <a:moveTo>
                  <a:pt x="0" y="0"/>
                </a:moveTo>
                <a:lnTo>
                  <a:pt x="18288000" y="0"/>
                </a:lnTo>
                <a:lnTo>
                  <a:pt x="18288000" y="2041654"/>
                </a:lnTo>
                <a:lnTo>
                  <a:pt x="0" y="204165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5104736" y="2144347"/>
            <a:ext cx="8078528" cy="5998307"/>
          </a:xfrm>
          <a:custGeom>
            <a:avLst/>
            <a:gdLst/>
            <a:ahLst/>
            <a:cxnLst/>
            <a:rect r="r" b="b" t="t" l="l"/>
            <a:pathLst>
              <a:path h="5998307" w="8078528">
                <a:moveTo>
                  <a:pt x="0" y="0"/>
                </a:moveTo>
                <a:lnTo>
                  <a:pt x="8078528" y="0"/>
                </a:lnTo>
                <a:lnTo>
                  <a:pt x="8078528" y="5998306"/>
                </a:lnTo>
                <a:lnTo>
                  <a:pt x="0" y="5998306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pic>
        <p:nvPicPr>
          <p:cNvPr name="Picture 4" id="4"/>
          <p:cNvPicPr>
            <a:picLocks noChangeAspect="true"/>
          </p:cNvPicPr>
          <p:nvPr/>
        </p:nvPicPr>
        <p:blipFill>
          <a:blip r:embed="rId5"/>
          <a:srcRect l="0" t="0" r="0" b="0"/>
          <a:stretch>
            <a:fillRect/>
          </a:stretch>
        </p:blipFill>
        <p:spPr>
          <a:xfrm flipH="false" flipV="false" rot="0">
            <a:off x="6534136" y="5475366"/>
            <a:ext cx="706831" cy="2667288"/>
          </a:xfrm>
          <a:prstGeom prst="rect">
            <a:avLst/>
          </a:prstGeom>
        </p:spPr>
      </p:pic>
      <p:pic>
        <p:nvPicPr>
          <p:cNvPr name="Picture 5" id="5"/>
          <p:cNvPicPr>
            <a:picLocks noChangeAspect="true"/>
          </p:cNvPicPr>
          <p:nvPr/>
        </p:nvPicPr>
        <p:blipFill>
          <a:blip r:embed="rId6"/>
          <a:srcRect l="0" t="0" r="0" b="0"/>
          <a:stretch>
            <a:fillRect/>
          </a:stretch>
        </p:blipFill>
        <p:spPr>
          <a:xfrm flipH="false" flipV="false" rot="0">
            <a:off x="11081941" y="5615111"/>
            <a:ext cx="919302" cy="2387798"/>
          </a:xfrm>
          <a:prstGeom prst="rect">
            <a:avLst/>
          </a:prstGeom>
        </p:spPr>
      </p:pic>
      <p:sp>
        <p:nvSpPr>
          <p:cNvPr name="TextBox 6" id="6"/>
          <p:cNvSpPr txBox="true"/>
          <p:nvPr/>
        </p:nvSpPr>
        <p:spPr>
          <a:xfrm rot="0">
            <a:off x="17666059" y="9522023"/>
            <a:ext cx="491058" cy="58039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759"/>
              </a:lnSpc>
            </a:pPr>
            <a:r>
              <a:rPr lang="en-US" sz="3399">
                <a:solidFill>
                  <a:srgbClr val="FEF4F0"/>
                </a:solidFill>
                <a:latin typeface="Canva Sans"/>
              </a:rPr>
              <a:t>14</a:t>
            </a:r>
          </a:p>
        </p:txBody>
      </p:sp>
      <p:sp>
        <p:nvSpPr>
          <p:cNvPr name="TextBox 7" id="7"/>
          <p:cNvSpPr txBox="true"/>
          <p:nvPr/>
        </p:nvSpPr>
        <p:spPr>
          <a:xfrm rot="0">
            <a:off x="1770943" y="8776652"/>
            <a:ext cx="14746114" cy="90614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7279"/>
              </a:lnSpc>
            </a:pPr>
            <a:r>
              <a:rPr lang="en-US" sz="5199">
                <a:solidFill>
                  <a:srgbClr val="000000"/>
                </a:solidFill>
                <a:latin typeface="Canva Student Font"/>
              </a:rPr>
              <a:t>Before you help others you need to make sure it's safe for who? </a:t>
            </a:r>
            <a:r>
              <a:rPr lang="en-US" sz="5199">
                <a:solidFill>
                  <a:srgbClr val="E21835"/>
                </a:solidFill>
                <a:latin typeface="Canva Student Font"/>
              </a:rPr>
              <a:t>You!</a:t>
            </a:r>
            <a:r>
              <a:rPr lang="en-US" sz="5199">
                <a:solidFill>
                  <a:srgbClr val="000000"/>
                </a:solidFill>
                <a:latin typeface="Canva Student Font"/>
              </a:rPr>
              <a:t> </a:t>
            </a:r>
          </a:p>
        </p:txBody>
      </p:sp>
    </p:spTree>
  </p:cSld>
  <p:clrMapOvr>
    <a:masterClrMapping/>
  </p:clrMapOvr>
</p:sld>
</file>

<file path=ppt/slides/slide1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EF4F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7873"/>
            <a:ext cx="18288000" cy="2041653"/>
          </a:xfrm>
          <a:custGeom>
            <a:avLst/>
            <a:gdLst/>
            <a:ahLst/>
            <a:cxnLst/>
            <a:rect r="r" b="b" t="t" l="l"/>
            <a:pathLst>
              <a:path h="2041653" w="18288000">
                <a:moveTo>
                  <a:pt x="0" y="0"/>
                </a:moveTo>
                <a:lnTo>
                  <a:pt x="18288000" y="0"/>
                </a:lnTo>
                <a:lnTo>
                  <a:pt x="18288000" y="2041654"/>
                </a:lnTo>
                <a:lnTo>
                  <a:pt x="0" y="204165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5104736" y="2144347"/>
            <a:ext cx="8078528" cy="5998307"/>
          </a:xfrm>
          <a:custGeom>
            <a:avLst/>
            <a:gdLst/>
            <a:ahLst/>
            <a:cxnLst/>
            <a:rect r="r" b="b" t="t" l="l"/>
            <a:pathLst>
              <a:path h="5998307" w="8078528">
                <a:moveTo>
                  <a:pt x="0" y="0"/>
                </a:moveTo>
                <a:lnTo>
                  <a:pt x="8078528" y="0"/>
                </a:lnTo>
                <a:lnTo>
                  <a:pt x="8078528" y="5998306"/>
                </a:lnTo>
                <a:lnTo>
                  <a:pt x="0" y="5998306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pic>
        <p:nvPicPr>
          <p:cNvPr name="Picture 4" id="4"/>
          <p:cNvPicPr>
            <a:picLocks noChangeAspect="true"/>
          </p:cNvPicPr>
          <p:nvPr/>
        </p:nvPicPr>
        <p:blipFill>
          <a:blip r:embed="rId5"/>
          <a:srcRect l="0" t="0" r="0" b="0"/>
          <a:stretch>
            <a:fillRect/>
          </a:stretch>
        </p:blipFill>
        <p:spPr>
          <a:xfrm flipH="false" flipV="false" rot="0">
            <a:off x="6534136" y="5475366"/>
            <a:ext cx="706831" cy="2667288"/>
          </a:xfrm>
          <a:prstGeom prst="rect">
            <a:avLst/>
          </a:prstGeom>
        </p:spPr>
      </p:pic>
      <p:pic>
        <p:nvPicPr>
          <p:cNvPr name="Picture 5" id="5"/>
          <p:cNvPicPr>
            <a:picLocks noChangeAspect="true"/>
          </p:cNvPicPr>
          <p:nvPr/>
        </p:nvPicPr>
        <p:blipFill>
          <a:blip r:embed="rId6"/>
          <a:srcRect l="0" t="0" r="0" b="0"/>
          <a:stretch>
            <a:fillRect/>
          </a:stretch>
        </p:blipFill>
        <p:spPr>
          <a:xfrm flipH="false" flipV="false" rot="0">
            <a:off x="11081941" y="5615111"/>
            <a:ext cx="919302" cy="2387798"/>
          </a:xfrm>
          <a:prstGeom prst="rect">
            <a:avLst/>
          </a:prstGeom>
        </p:spPr>
      </p:pic>
      <p:sp>
        <p:nvSpPr>
          <p:cNvPr name="TextBox 6" id="6"/>
          <p:cNvSpPr txBox="true"/>
          <p:nvPr/>
        </p:nvSpPr>
        <p:spPr>
          <a:xfrm rot="0">
            <a:off x="17669110" y="9522023"/>
            <a:ext cx="484956" cy="58039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759"/>
              </a:lnSpc>
            </a:pPr>
            <a:r>
              <a:rPr lang="en-US" sz="3399">
                <a:solidFill>
                  <a:srgbClr val="FEF4F0"/>
                </a:solidFill>
                <a:latin typeface="Canva Sans"/>
              </a:rPr>
              <a:t>15</a:t>
            </a:r>
          </a:p>
        </p:txBody>
      </p:sp>
      <p:sp>
        <p:nvSpPr>
          <p:cNvPr name="TextBox 7" id="7"/>
          <p:cNvSpPr txBox="true"/>
          <p:nvPr/>
        </p:nvSpPr>
        <p:spPr>
          <a:xfrm rot="0">
            <a:off x="5212817" y="8776652"/>
            <a:ext cx="7862367" cy="90614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7279"/>
              </a:lnSpc>
            </a:pPr>
            <a:r>
              <a:rPr lang="en-US" sz="5199">
                <a:solidFill>
                  <a:srgbClr val="000000"/>
                </a:solidFill>
                <a:latin typeface="Canva Student Font"/>
              </a:rPr>
              <a:t>Does it look safe to go in this house? </a:t>
            </a:r>
          </a:p>
        </p:txBody>
      </p:sp>
    </p:spTree>
  </p:cSld>
  <p:clrMapOvr>
    <a:masterClrMapping/>
  </p:clrMapOvr>
</p:sld>
</file>

<file path=ppt/slides/slide1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EF4F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7873"/>
            <a:ext cx="18288000" cy="2041653"/>
          </a:xfrm>
          <a:custGeom>
            <a:avLst/>
            <a:gdLst/>
            <a:ahLst/>
            <a:cxnLst/>
            <a:rect r="r" b="b" t="t" l="l"/>
            <a:pathLst>
              <a:path h="2041653" w="18288000">
                <a:moveTo>
                  <a:pt x="0" y="0"/>
                </a:moveTo>
                <a:lnTo>
                  <a:pt x="18288000" y="0"/>
                </a:lnTo>
                <a:lnTo>
                  <a:pt x="18288000" y="2041654"/>
                </a:lnTo>
                <a:lnTo>
                  <a:pt x="0" y="204165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5104736" y="2144347"/>
            <a:ext cx="8078528" cy="5998307"/>
          </a:xfrm>
          <a:custGeom>
            <a:avLst/>
            <a:gdLst/>
            <a:ahLst/>
            <a:cxnLst/>
            <a:rect r="r" b="b" t="t" l="l"/>
            <a:pathLst>
              <a:path h="5998307" w="8078528">
                <a:moveTo>
                  <a:pt x="0" y="0"/>
                </a:moveTo>
                <a:lnTo>
                  <a:pt x="8078528" y="0"/>
                </a:lnTo>
                <a:lnTo>
                  <a:pt x="8078528" y="5998306"/>
                </a:lnTo>
                <a:lnTo>
                  <a:pt x="0" y="5998306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pic>
        <p:nvPicPr>
          <p:cNvPr name="Picture 4" id="4"/>
          <p:cNvPicPr>
            <a:picLocks noChangeAspect="true"/>
          </p:cNvPicPr>
          <p:nvPr/>
        </p:nvPicPr>
        <p:blipFill>
          <a:blip r:embed="rId5"/>
          <a:srcRect l="0" t="0" r="0" b="0"/>
          <a:stretch>
            <a:fillRect/>
          </a:stretch>
        </p:blipFill>
        <p:spPr>
          <a:xfrm flipH="false" flipV="false" rot="0">
            <a:off x="6534136" y="5475366"/>
            <a:ext cx="706831" cy="2667288"/>
          </a:xfrm>
          <a:prstGeom prst="rect">
            <a:avLst/>
          </a:prstGeom>
        </p:spPr>
      </p:pic>
      <p:pic>
        <p:nvPicPr>
          <p:cNvPr name="Picture 5" id="5"/>
          <p:cNvPicPr>
            <a:picLocks noChangeAspect="true"/>
          </p:cNvPicPr>
          <p:nvPr/>
        </p:nvPicPr>
        <p:blipFill>
          <a:blip r:embed="rId6"/>
          <a:srcRect l="0" t="0" r="0" b="0"/>
          <a:stretch>
            <a:fillRect/>
          </a:stretch>
        </p:blipFill>
        <p:spPr>
          <a:xfrm flipH="false" flipV="false" rot="0">
            <a:off x="11081941" y="5615111"/>
            <a:ext cx="919302" cy="2387798"/>
          </a:xfrm>
          <a:prstGeom prst="rect">
            <a:avLst/>
          </a:prstGeom>
        </p:spPr>
      </p:pic>
      <p:sp>
        <p:nvSpPr>
          <p:cNvPr name="TextBox 6" id="6"/>
          <p:cNvSpPr txBox="true"/>
          <p:nvPr/>
        </p:nvSpPr>
        <p:spPr>
          <a:xfrm rot="0">
            <a:off x="17657837" y="9522023"/>
            <a:ext cx="507504" cy="58039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759"/>
              </a:lnSpc>
            </a:pPr>
            <a:r>
              <a:rPr lang="en-US" sz="3399">
                <a:solidFill>
                  <a:srgbClr val="FEF4F0"/>
                </a:solidFill>
                <a:latin typeface="Canva Sans"/>
              </a:rPr>
              <a:t>16</a:t>
            </a:r>
          </a:p>
        </p:txBody>
      </p:sp>
      <p:sp>
        <p:nvSpPr>
          <p:cNvPr name="TextBox 7" id="7"/>
          <p:cNvSpPr txBox="true"/>
          <p:nvPr/>
        </p:nvSpPr>
        <p:spPr>
          <a:xfrm rot="0">
            <a:off x="4784861" y="8776652"/>
            <a:ext cx="8718277" cy="90614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7279"/>
              </a:lnSpc>
            </a:pPr>
            <a:r>
              <a:rPr lang="en-US" sz="5199">
                <a:solidFill>
                  <a:srgbClr val="000000"/>
                </a:solidFill>
                <a:latin typeface="Canva Student Font"/>
              </a:rPr>
              <a:t>Does it look safe to go in this house? </a:t>
            </a:r>
            <a:r>
              <a:rPr lang="en-US" sz="5199">
                <a:solidFill>
                  <a:srgbClr val="E21835"/>
                </a:solidFill>
                <a:latin typeface="Canva Student Font"/>
              </a:rPr>
              <a:t>No!</a:t>
            </a:r>
            <a:r>
              <a:rPr lang="en-US" sz="5199">
                <a:solidFill>
                  <a:srgbClr val="000000"/>
                </a:solidFill>
                <a:latin typeface="Canva Student Font"/>
              </a:rPr>
              <a:t> </a:t>
            </a:r>
          </a:p>
        </p:txBody>
      </p:sp>
    </p:spTree>
  </p:cSld>
  <p:clrMapOvr>
    <a:masterClrMapping/>
  </p:clrMapOvr>
</p:sld>
</file>

<file path=ppt/slides/slide17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EF4F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7873"/>
            <a:ext cx="18288000" cy="2041653"/>
          </a:xfrm>
          <a:custGeom>
            <a:avLst/>
            <a:gdLst/>
            <a:ahLst/>
            <a:cxnLst/>
            <a:rect r="r" b="b" t="t" l="l"/>
            <a:pathLst>
              <a:path h="2041653" w="18288000">
                <a:moveTo>
                  <a:pt x="0" y="0"/>
                </a:moveTo>
                <a:lnTo>
                  <a:pt x="18288000" y="0"/>
                </a:lnTo>
                <a:lnTo>
                  <a:pt x="18288000" y="2041654"/>
                </a:lnTo>
                <a:lnTo>
                  <a:pt x="0" y="204165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5104736" y="2144347"/>
            <a:ext cx="8078528" cy="5998307"/>
          </a:xfrm>
          <a:custGeom>
            <a:avLst/>
            <a:gdLst/>
            <a:ahLst/>
            <a:cxnLst/>
            <a:rect r="r" b="b" t="t" l="l"/>
            <a:pathLst>
              <a:path h="5998307" w="8078528">
                <a:moveTo>
                  <a:pt x="0" y="0"/>
                </a:moveTo>
                <a:lnTo>
                  <a:pt x="8078528" y="0"/>
                </a:lnTo>
                <a:lnTo>
                  <a:pt x="8078528" y="5998306"/>
                </a:lnTo>
                <a:lnTo>
                  <a:pt x="0" y="5998306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pic>
        <p:nvPicPr>
          <p:cNvPr name="Picture 4" id="4"/>
          <p:cNvPicPr>
            <a:picLocks noChangeAspect="true"/>
          </p:cNvPicPr>
          <p:nvPr/>
        </p:nvPicPr>
        <p:blipFill>
          <a:blip r:embed="rId5"/>
          <a:srcRect l="0" t="0" r="0" b="0"/>
          <a:stretch>
            <a:fillRect/>
          </a:stretch>
        </p:blipFill>
        <p:spPr>
          <a:xfrm flipH="false" flipV="false" rot="0">
            <a:off x="6534136" y="5475366"/>
            <a:ext cx="706831" cy="2667288"/>
          </a:xfrm>
          <a:prstGeom prst="rect">
            <a:avLst/>
          </a:prstGeom>
        </p:spPr>
      </p:pic>
      <p:pic>
        <p:nvPicPr>
          <p:cNvPr name="Picture 5" id="5"/>
          <p:cNvPicPr>
            <a:picLocks noChangeAspect="true"/>
          </p:cNvPicPr>
          <p:nvPr/>
        </p:nvPicPr>
        <p:blipFill>
          <a:blip r:embed="rId6"/>
          <a:srcRect l="0" t="0" r="0" b="0"/>
          <a:stretch>
            <a:fillRect/>
          </a:stretch>
        </p:blipFill>
        <p:spPr>
          <a:xfrm flipH="false" flipV="false" rot="0">
            <a:off x="11081941" y="5615111"/>
            <a:ext cx="919302" cy="2387798"/>
          </a:xfrm>
          <a:prstGeom prst="rect">
            <a:avLst/>
          </a:prstGeom>
        </p:spPr>
      </p:pic>
      <p:sp>
        <p:nvSpPr>
          <p:cNvPr name="Freeform 6" id="6"/>
          <p:cNvSpPr/>
          <p:nvPr/>
        </p:nvSpPr>
        <p:spPr>
          <a:xfrm flipH="false" flipV="false" rot="1277324">
            <a:off x="13382881" y="6863440"/>
            <a:ext cx="1778437" cy="1433865"/>
          </a:xfrm>
          <a:custGeom>
            <a:avLst/>
            <a:gdLst/>
            <a:ahLst/>
            <a:cxnLst/>
            <a:rect r="r" b="b" t="t" l="l"/>
            <a:pathLst>
              <a:path h="1433865" w="1778437">
                <a:moveTo>
                  <a:pt x="0" y="0"/>
                </a:moveTo>
                <a:lnTo>
                  <a:pt x="1778437" y="0"/>
                </a:lnTo>
                <a:lnTo>
                  <a:pt x="1778437" y="1433865"/>
                </a:lnTo>
                <a:lnTo>
                  <a:pt x="0" y="1433865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7" id="7"/>
          <p:cNvSpPr txBox="true"/>
          <p:nvPr/>
        </p:nvSpPr>
        <p:spPr>
          <a:xfrm rot="0">
            <a:off x="0" y="8456930"/>
            <a:ext cx="18288000" cy="18300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7279"/>
              </a:lnSpc>
            </a:pPr>
            <a:r>
              <a:rPr lang="en-US" sz="5199">
                <a:solidFill>
                  <a:srgbClr val="000000"/>
                </a:solidFill>
                <a:latin typeface="Canva Student Font"/>
              </a:rPr>
              <a:t>This man has slipped on his way running out of the house and is badly hurt. Should you move him by yourself? </a:t>
            </a:r>
          </a:p>
        </p:txBody>
      </p:sp>
      <p:sp>
        <p:nvSpPr>
          <p:cNvPr name="TextBox 8" id="8"/>
          <p:cNvSpPr txBox="true"/>
          <p:nvPr/>
        </p:nvSpPr>
        <p:spPr>
          <a:xfrm rot="0">
            <a:off x="17690207" y="9522023"/>
            <a:ext cx="442764" cy="58039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759"/>
              </a:lnSpc>
            </a:pPr>
            <a:r>
              <a:rPr lang="en-US" sz="3399">
                <a:solidFill>
                  <a:srgbClr val="FEF4F0"/>
                </a:solidFill>
                <a:latin typeface="Canva Sans"/>
              </a:rPr>
              <a:t>17</a:t>
            </a:r>
          </a:p>
        </p:txBody>
      </p:sp>
    </p:spTree>
  </p:cSld>
  <p:clrMapOvr>
    <a:masterClrMapping/>
  </p:clrMapOvr>
</p:sld>
</file>

<file path=ppt/slides/slide18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EF4F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7873"/>
            <a:ext cx="18288000" cy="2041653"/>
          </a:xfrm>
          <a:custGeom>
            <a:avLst/>
            <a:gdLst/>
            <a:ahLst/>
            <a:cxnLst/>
            <a:rect r="r" b="b" t="t" l="l"/>
            <a:pathLst>
              <a:path h="2041653" w="18288000">
                <a:moveTo>
                  <a:pt x="0" y="0"/>
                </a:moveTo>
                <a:lnTo>
                  <a:pt x="18288000" y="0"/>
                </a:lnTo>
                <a:lnTo>
                  <a:pt x="18288000" y="2041654"/>
                </a:lnTo>
                <a:lnTo>
                  <a:pt x="0" y="204165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5104736" y="2144347"/>
            <a:ext cx="8078528" cy="5998307"/>
          </a:xfrm>
          <a:custGeom>
            <a:avLst/>
            <a:gdLst/>
            <a:ahLst/>
            <a:cxnLst/>
            <a:rect r="r" b="b" t="t" l="l"/>
            <a:pathLst>
              <a:path h="5998307" w="8078528">
                <a:moveTo>
                  <a:pt x="0" y="0"/>
                </a:moveTo>
                <a:lnTo>
                  <a:pt x="8078528" y="0"/>
                </a:lnTo>
                <a:lnTo>
                  <a:pt x="8078528" y="5998306"/>
                </a:lnTo>
                <a:lnTo>
                  <a:pt x="0" y="5998306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pic>
        <p:nvPicPr>
          <p:cNvPr name="Picture 4" id="4"/>
          <p:cNvPicPr>
            <a:picLocks noChangeAspect="true"/>
          </p:cNvPicPr>
          <p:nvPr/>
        </p:nvPicPr>
        <p:blipFill>
          <a:blip r:embed="rId5"/>
          <a:srcRect l="0" t="0" r="0" b="0"/>
          <a:stretch>
            <a:fillRect/>
          </a:stretch>
        </p:blipFill>
        <p:spPr>
          <a:xfrm flipH="false" flipV="false" rot="0">
            <a:off x="6534136" y="5475366"/>
            <a:ext cx="706831" cy="2667288"/>
          </a:xfrm>
          <a:prstGeom prst="rect">
            <a:avLst/>
          </a:prstGeom>
        </p:spPr>
      </p:pic>
      <p:pic>
        <p:nvPicPr>
          <p:cNvPr name="Picture 5" id="5"/>
          <p:cNvPicPr>
            <a:picLocks noChangeAspect="true"/>
          </p:cNvPicPr>
          <p:nvPr/>
        </p:nvPicPr>
        <p:blipFill>
          <a:blip r:embed="rId6"/>
          <a:srcRect l="0" t="0" r="0" b="0"/>
          <a:stretch>
            <a:fillRect/>
          </a:stretch>
        </p:blipFill>
        <p:spPr>
          <a:xfrm flipH="false" flipV="false" rot="0">
            <a:off x="11081941" y="5615111"/>
            <a:ext cx="919302" cy="2387798"/>
          </a:xfrm>
          <a:prstGeom prst="rect">
            <a:avLst/>
          </a:prstGeom>
        </p:spPr>
      </p:pic>
      <p:sp>
        <p:nvSpPr>
          <p:cNvPr name="TextBox 6" id="6"/>
          <p:cNvSpPr txBox="true"/>
          <p:nvPr/>
        </p:nvSpPr>
        <p:spPr>
          <a:xfrm rot="0">
            <a:off x="0" y="8456930"/>
            <a:ext cx="18288000" cy="18300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7279"/>
              </a:lnSpc>
            </a:pPr>
            <a:r>
              <a:rPr lang="en-US" sz="5199">
                <a:solidFill>
                  <a:srgbClr val="000000"/>
                </a:solidFill>
                <a:latin typeface="Canva Student Font"/>
              </a:rPr>
              <a:t>This man has slipped on his way running out of the house and is badly hurt. Should you move him by yourself? </a:t>
            </a:r>
            <a:r>
              <a:rPr lang="en-US" sz="5199">
                <a:solidFill>
                  <a:srgbClr val="E21835"/>
                </a:solidFill>
                <a:latin typeface="Canva Student Font"/>
              </a:rPr>
              <a:t>No</a:t>
            </a:r>
            <a:r>
              <a:rPr lang="en-US" sz="5199">
                <a:solidFill>
                  <a:srgbClr val="000000"/>
                </a:solidFill>
                <a:latin typeface="Canva Student Font"/>
              </a:rPr>
              <a:t> </a:t>
            </a:r>
          </a:p>
        </p:txBody>
      </p:sp>
      <p:sp>
        <p:nvSpPr>
          <p:cNvPr name="TextBox 7" id="7"/>
          <p:cNvSpPr txBox="true"/>
          <p:nvPr/>
        </p:nvSpPr>
        <p:spPr>
          <a:xfrm rot="0">
            <a:off x="17666283" y="9522023"/>
            <a:ext cx="490612" cy="58039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759"/>
              </a:lnSpc>
            </a:pPr>
            <a:r>
              <a:rPr lang="en-US" sz="3399">
                <a:solidFill>
                  <a:srgbClr val="FEF4F0"/>
                </a:solidFill>
                <a:latin typeface="Canva Sans"/>
              </a:rPr>
              <a:t>18</a:t>
            </a:r>
          </a:p>
        </p:txBody>
      </p:sp>
      <p:sp>
        <p:nvSpPr>
          <p:cNvPr name="Freeform 8" id="8"/>
          <p:cNvSpPr/>
          <p:nvPr/>
        </p:nvSpPr>
        <p:spPr>
          <a:xfrm flipH="false" flipV="false" rot="1277324">
            <a:off x="13382881" y="6863440"/>
            <a:ext cx="1778437" cy="1433865"/>
          </a:xfrm>
          <a:custGeom>
            <a:avLst/>
            <a:gdLst/>
            <a:ahLst/>
            <a:cxnLst/>
            <a:rect r="r" b="b" t="t" l="l"/>
            <a:pathLst>
              <a:path h="1433865" w="1778437">
                <a:moveTo>
                  <a:pt x="0" y="0"/>
                </a:moveTo>
                <a:lnTo>
                  <a:pt x="1778437" y="0"/>
                </a:lnTo>
                <a:lnTo>
                  <a:pt x="1778437" y="1433865"/>
                </a:lnTo>
                <a:lnTo>
                  <a:pt x="0" y="1433865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 l="0" t="0" r="0" b="0"/>
            </a:stretch>
          </a:blipFill>
        </p:spPr>
      </p:sp>
    </p:spTree>
  </p:cSld>
  <p:clrMapOvr>
    <a:masterClrMapping/>
  </p:clrMapOvr>
</p:sld>
</file>

<file path=ppt/slides/slide19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EF4F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7873"/>
            <a:ext cx="18288000" cy="2041653"/>
          </a:xfrm>
          <a:custGeom>
            <a:avLst/>
            <a:gdLst/>
            <a:ahLst/>
            <a:cxnLst/>
            <a:rect r="r" b="b" t="t" l="l"/>
            <a:pathLst>
              <a:path h="2041653" w="18288000">
                <a:moveTo>
                  <a:pt x="0" y="0"/>
                </a:moveTo>
                <a:lnTo>
                  <a:pt x="18288000" y="0"/>
                </a:lnTo>
                <a:lnTo>
                  <a:pt x="18288000" y="2041654"/>
                </a:lnTo>
                <a:lnTo>
                  <a:pt x="0" y="204165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5104736" y="2144347"/>
            <a:ext cx="8078528" cy="5998307"/>
          </a:xfrm>
          <a:custGeom>
            <a:avLst/>
            <a:gdLst/>
            <a:ahLst/>
            <a:cxnLst/>
            <a:rect r="r" b="b" t="t" l="l"/>
            <a:pathLst>
              <a:path h="5998307" w="8078528">
                <a:moveTo>
                  <a:pt x="0" y="0"/>
                </a:moveTo>
                <a:lnTo>
                  <a:pt x="8078528" y="0"/>
                </a:lnTo>
                <a:lnTo>
                  <a:pt x="8078528" y="5998306"/>
                </a:lnTo>
                <a:lnTo>
                  <a:pt x="0" y="5998306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pic>
        <p:nvPicPr>
          <p:cNvPr name="Picture 4" id="4"/>
          <p:cNvPicPr>
            <a:picLocks noChangeAspect="true"/>
          </p:cNvPicPr>
          <p:nvPr/>
        </p:nvPicPr>
        <p:blipFill>
          <a:blip r:embed="rId5"/>
          <a:srcRect l="0" t="0" r="0" b="0"/>
          <a:stretch>
            <a:fillRect/>
          </a:stretch>
        </p:blipFill>
        <p:spPr>
          <a:xfrm flipH="false" flipV="false" rot="0">
            <a:off x="6534136" y="5475366"/>
            <a:ext cx="706831" cy="2667288"/>
          </a:xfrm>
          <a:prstGeom prst="rect">
            <a:avLst/>
          </a:prstGeom>
        </p:spPr>
      </p:pic>
      <p:pic>
        <p:nvPicPr>
          <p:cNvPr name="Picture 5" id="5"/>
          <p:cNvPicPr>
            <a:picLocks noChangeAspect="true"/>
          </p:cNvPicPr>
          <p:nvPr/>
        </p:nvPicPr>
        <p:blipFill>
          <a:blip r:embed="rId6"/>
          <a:srcRect l="0" t="0" r="0" b="0"/>
          <a:stretch>
            <a:fillRect/>
          </a:stretch>
        </p:blipFill>
        <p:spPr>
          <a:xfrm flipH="false" flipV="false" rot="0">
            <a:off x="11081941" y="5615111"/>
            <a:ext cx="919302" cy="2387798"/>
          </a:xfrm>
          <a:prstGeom prst="rect">
            <a:avLst/>
          </a:prstGeom>
        </p:spPr>
      </p:pic>
      <p:sp>
        <p:nvSpPr>
          <p:cNvPr name="TextBox 6" id="6"/>
          <p:cNvSpPr txBox="true"/>
          <p:nvPr/>
        </p:nvSpPr>
        <p:spPr>
          <a:xfrm rot="0">
            <a:off x="17657948" y="9522023"/>
            <a:ext cx="507281" cy="58039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759"/>
              </a:lnSpc>
            </a:pPr>
            <a:r>
              <a:rPr lang="en-US" sz="3399">
                <a:solidFill>
                  <a:srgbClr val="FEF4F0"/>
                </a:solidFill>
                <a:latin typeface="Canva Sans"/>
              </a:rPr>
              <a:t>19</a:t>
            </a:r>
          </a:p>
        </p:txBody>
      </p:sp>
      <p:sp>
        <p:nvSpPr>
          <p:cNvPr name="TextBox 7" id="7"/>
          <p:cNvSpPr txBox="true"/>
          <p:nvPr/>
        </p:nvSpPr>
        <p:spPr>
          <a:xfrm rot="0">
            <a:off x="7907759" y="8682553"/>
            <a:ext cx="2472482" cy="90614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7279"/>
              </a:lnSpc>
            </a:pPr>
            <a:r>
              <a:rPr lang="en-US" sz="5199">
                <a:solidFill>
                  <a:srgbClr val="000000"/>
                </a:solidFill>
                <a:latin typeface="Canva Student Font"/>
              </a:rPr>
              <a:t>Why  not? </a:t>
            </a:r>
          </a:p>
        </p:txBody>
      </p:sp>
      <p:sp>
        <p:nvSpPr>
          <p:cNvPr name="Freeform 8" id="8"/>
          <p:cNvSpPr/>
          <p:nvPr/>
        </p:nvSpPr>
        <p:spPr>
          <a:xfrm flipH="false" flipV="false" rot="1277324">
            <a:off x="13382881" y="6863440"/>
            <a:ext cx="1778437" cy="1433865"/>
          </a:xfrm>
          <a:custGeom>
            <a:avLst/>
            <a:gdLst/>
            <a:ahLst/>
            <a:cxnLst/>
            <a:rect r="r" b="b" t="t" l="l"/>
            <a:pathLst>
              <a:path h="1433865" w="1778437">
                <a:moveTo>
                  <a:pt x="0" y="0"/>
                </a:moveTo>
                <a:lnTo>
                  <a:pt x="1778437" y="0"/>
                </a:lnTo>
                <a:lnTo>
                  <a:pt x="1778437" y="1433865"/>
                </a:lnTo>
                <a:lnTo>
                  <a:pt x="0" y="1433865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 l="0" t="0" r="0" b="0"/>
            </a:stretch>
          </a:blipFill>
        </p:spPr>
      </p:sp>
    </p:spTree>
  </p:cSld>
  <p:clrMapOvr>
    <a:masterClrMapping/>
  </p:clrMapOvr>
</p:sld>
</file>

<file path=ppt/slides/slide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EF4F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7873"/>
            <a:ext cx="18288000" cy="2041653"/>
          </a:xfrm>
          <a:custGeom>
            <a:avLst/>
            <a:gdLst/>
            <a:ahLst/>
            <a:cxnLst/>
            <a:rect r="r" b="b" t="t" l="l"/>
            <a:pathLst>
              <a:path h="2041653" w="18288000">
                <a:moveTo>
                  <a:pt x="0" y="0"/>
                </a:moveTo>
                <a:lnTo>
                  <a:pt x="18288000" y="0"/>
                </a:lnTo>
                <a:lnTo>
                  <a:pt x="18288000" y="2041654"/>
                </a:lnTo>
                <a:lnTo>
                  <a:pt x="0" y="204165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5534523" y="2605018"/>
            <a:ext cx="10257796" cy="6834257"/>
          </a:xfrm>
          <a:custGeom>
            <a:avLst/>
            <a:gdLst/>
            <a:ahLst/>
            <a:cxnLst/>
            <a:rect r="r" b="b" t="t" l="l"/>
            <a:pathLst>
              <a:path h="6834257" w="10257796">
                <a:moveTo>
                  <a:pt x="0" y="0"/>
                </a:moveTo>
                <a:lnTo>
                  <a:pt x="10257796" y="0"/>
                </a:lnTo>
                <a:lnTo>
                  <a:pt x="10257796" y="6834257"/>
                </a:lnTo>
                <a:lnTo>
                  <a:pt x="0" y="6834257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TextBox 4" id="4"/>
          <p:cNvSpPr txBox="true"/>
          <p:nvPr/>
        </p:nvSpPr>
        <p:spPr>
          <a:xfrm rot="0">
            <a:off x="659106" y="5390496"/>
            <a:ext cx="4265378" cy="11299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9162"/>
              </a:lnSpc>
            </a:pPr>
            <a:r>
              <a:rPr lang="en-US" sz="6544">
                <a:solidFill>
                  <a:srgbClr val="000000"/>
                </a:solidFill>
                <a:latin typeface="Canva Student Font"/>
              </a:rPr>
              <a:t>Safe or unsafe?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17793084" y="9522023"/>
            <a:ext cx="237009" cy="58039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759"/>
              </a:lnSpc>
            </a:pPr>
            <a:r>
              <a:rPr lang="en-US" sz="3399">
                <a:solidFill>
                  <a:srgbClr val="FEF4F0"/>
                </a:solidFill>
                <a:latin typeface="Canva Sans"/>
              </a:rPr>
              <a:t>2</a:t>
            </a:r>
          </a:p>
        </p:txBody>
      </p:sp>
    </p:spTree>
  </p:cSld>
  <p:clrMapOvr>
    <a:masterClrMapping/>
  </p:clrMapOvr>
</p:sld>
</file>

<file path=ppt/slides/slide20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EF4F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7873"/>
            <a:ext cx="18288000" cy="2041653"/>
          </a:xfrm>
          <a:custGeom>
            <a:avLst/>
            <a:gdLst/>
            <a:ahLst/>
            <a:cxnLst/>
            <a:rect r="r" b="b" t="t" l="l"/>
            <a:pathLst>
              <a:path h="2041653" w="18288000">
                <a:moveTo>
                  <a:pt x="0" y="0"/>
                </a:moveTo>
                <a:lnTo>
                  <a:pt x="18288000" y="0"/>
                </a:lnTo>
                <a:lnTo>
                  <a:pt x="18288000" y="2041654"/>
                </a:lnTo>
                <a:lnTo>
                  <a:pt x="0" y="204165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5104736" y="2144347"/>
            <a:ext cx="8078528" cy="5998307"/>
          </a:xfrm>
          <a:custGeom>
            <a:avLst/>
            <a:gdLst/>
            <a:ahLst/>
            <a:cxnLst/>
            <a:rect r="r" b="b" t="t" l="l"/>
            <a:pathLst>
              <a:path h="5998307" w="8078528">
                <a:moveTo>
                  <a:pt x="0" y="0"/>
                </a:moveTo>
                <a:lnTo>
                  <a:pt x="8078528" y="0"/>
                </a:lnTo>
                <a:lnTo>
                  <a:pt x="8078528" y="5998306"/>
                </a:lnTo>
                <a:lnTo>
                  <a:pt x="0" y="5998306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pic>
        <p:nvPicPr>
          <p:cNvPr name="Picture 4" id="4"/>
          <p:cNvPicPr>
            <a:picLocks noChangeAspect="true"/>
          </p:cNvPicPr>
          <p:nvPr/>
        </p:nvPicPr>
        <p:blipFill>
          <a:blip r:embed="rId5"/>
          <a:srcRect l="0" t="0" r="0" b="0"/>
          <a:stretch>
            <a:fillRect/>
          </a:stretch>
        </p:blipFill>
        <p:spPr>
          <a:xfrm flipH="false" flipV="false" rot="0">
            <a:off x="6534136" y="5475366"/>
            <a:ext cx="706831" cy="2667288"/>
          </a:xfrm>
          <a:prstGeom prst="rect">
            <a:avLst/>
          </a:prstGeom>
        </p:spPr>
      </p:pic>
      <p:pic>
        <p:nvPicPr>
          <p:cNvPr name="Picture 5" id="5"/>
          <p:cNvPicPr>
            <a:picLocks noChangeAspect="true"/>
          </p:cNvPicPr>
          <p:nvPr/>
        </p:nvPicPr>
        <p:blipFill>
          <a:blip r:embed="rId6"/>
          <a:srcRect l="0" t="0" r="0" b="0"/>
          <a:stretch>
            <a:fillRect/>
          </a:stretch>
        </p:blipFill>
        <p:spPr>
          <a:xfrm flipH="false" flipV="false" rot="0">
            <a:off x="11081941" y="5615111"/>
            <a:ext cx="919302" cy="2387798"/>
          </a:xfrm>
          <a:prstGeom prst="rect">
            <a:avLst/>
          </a:prstGeom>
        </p:spPr>
      </p:pic>
      <p:sp>
        <p:nvSpPr>
          <p:cNvPr name="TextBox 6" id="6"/>
          <p:cNvSpPr txBox="true"/>
          <p:nvPr/>
        </p:nvSpPr>
        <p:spPr>
          <a:xfrm rot="0">
            <a:off x="17641503" y="9522023"/>
            <a:ext cx="540172" cy="58039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759"/>
              </a:lnSpc>
            </a:pPr>
            <a:r>
              <a:rPr lang="en-US" sz="3399">
                <a:solidFill>
                  <a:srgbClr val="FEF4F0"/>
                </a:solidFill>
                <a:latin typeface="Canva Sans"/>
              </a:rPr>
              <a:t>20</a:t>
            </a:r>
          </a:p>
        </p:txBody>
      </p:sp>
      <p:sp>
        <p:nvSpPr>
          <p:cNvPr name="TextBox 7" id="7"/>
          <p:cNvSpPr txBox="true"/>
          <p:nvPr/>
        </p:nvSpPr>
        <p:spPr>
          <a:xfrm rot="0">
            <a:off x="2661121" y="8682553"/>
            <a:ext cx="12965757" cy="90614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7279"/>
              </a:lnSpc>
            </a:pPr>
            <a:r>
              <a:rPr lang="en-US" sz="5199">
                <a:solidFill>
                  <a:srgbClr val="000000"/>
                </a:solidFill>
                <a:latin typeface="Canva Student Font"/>
              </a:rPr>
              <a:t>Why  not? </a:t>
            </a:r>
            <a:r>
              <a:rPr lang="en-US" sz="5199">
                <a:solidFill>
                  <a:srgbClr val="E21835"/>
                </a:solidFill>
                <a:latin typeface="Canva Student Font"/>
              </a:rPr>
              <a:t>Because it could hurt him more or could hurt you.</a:t>
            </a:r>
            <a:r>
              <a:rPr lang="en-US" sz="5199">
                <a:solidFill>
                  <a:srgbClr val="000000"/>
                </a:solidFill>
                <a:latin typeface="Canva Student Font"/>
              </a:rPr>
              <a:t> </a:t>
            </a:r>
          </a:p>
        </p:txBody>
      </p:sp>
      <p:sp>
        <p:nvSpPr>
          <p:cNvPr name="Freeform 8" id="8"/>
          <p:cNvSpPr/>
          <p:nvPr/>
        </p:nvSpPr>
        <p:spPr>
          <a:xfrm flipH="false" flipV="false" rot="1277324">
            <a:off x="13382881" y="6863440"/>
            <a:ext cx="1778437" cy="1433865"/>
          </a:xfrm>
          <a:custGeom>
            <a:avLst/>
            <a:gdLst/>
            <a:ahLst/>
            <a:cxnLst/>
            <a:rect r="r" b="b" t="t" l="l"/>
            <a:pathLst>
              <a:path h="1433865" w="1778437">
                <a:moveTo>
                  <a:pt x="0" y="0"/>
                </a:moveTo>
                <a:lnTo>
                  <a:pt x="1778437" y="0"/>
                </a:lnTo>
                <a:lnTo>
                  <a:pt x="1778437" y="1433865"/>
                </a:lnTo>
                <a:lnTo>
                  <a:pt x="0" y="1433865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 l="0" t="0" r="0" b="0"/>
            </a:stretch>
          </a:blipFill>
        </p:spPr>
      </p:sp>
    </p:spTree>
  </p:cSld>
  <p:clrMapOvr>
    <a:masterClrMapping/>
  </p:clrMapOvr>
</p:sld>
</file>

<file path=ppt/slides/slide2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0"/>
            <a:ext cx="18288000" cy="10287000"/>
          </a:xfrm>
          <a:custGeom>
            <a:avLst/>
            <a:gdLst/>
            <a:ahLst/>
            <a:cxnLst/>
            <a:rect r="r" b="b" t="t" l="l"/>
            <a:pathLst>
              <a:path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-10777" r="0" b="-10777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0" y="7873"/>
            <a:ext cx="18288000" cy="2041653"/>
          </a:xfrm>
          <a:custGeom>
            <a:avLst/>
            <a:gdLst/>
            <a:ahLst/>
            <a:cxnLst/>
            <a:rect r="r" b="b" t="t" l="l"/>
            <a:pathLst>
              <a:path h="2041653" w="18288000">
                <a:moveTo>
                  <a:pt x="0" y="0"/>
                </a:moveTo>
                <a:lnTo>
                  <a:pt x="18288000" y="0"/>
                </a:lnTo>
                <a:lnTo>
                  <a:pt x="18288000" y="2041654"/>
                </a:lnTo>
                <a:lnTo>
                  <a:pt x="0" y="2041654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TextBox 4" id="4"/>
          <p:cNvSpPr txBox="true"/>
          <p:nvPr/>
        </p:nvSpPr>
        <p:spPr>
          <a:xfrm rot="0">
            <a:off x="781677" y="4447001"/>
            <a:ext cx="12076477" cy="357378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13230"/>
              </a:lnSpc>
            </a:pPr>
            <a:r>
              <a:rPr lang="en-US" sz="16537">
                <a:solidFill>
                  <a:srgbClr val="E21835"/>
                </a:solidFill>
                <a:latin typeface="Garet ExtraBold Bold"/>
              </a:rPr>
              <a:t>FIRST AID PROGRAM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1028700" y="8872855"/>
            <a:ext cx="5526777" cy="35242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2880"/>
              </a:lnSpc>
            </a:pPr>
            <a:r>
              <a:rPr lang="en-US" sz="2400">
                <a:solidFill>
                  <a:srgbClr val="E21835"/>
                </a:solidFill>
                <a:latin typeface="Garet ExtraBold"/>
              </a:rPr>
              <a:t>Module 2 - Wound Care</a:t>
            </a:r>
          </a:p>
        </p:txBody>
      </p:sp>
      <p:sp>
        <p:nvSpPr>
          <p:cNvPr name="TextBox 6" id="6"/>
          <p:cNvSpPr txBox="true"/>
          <p:nvPr/>
        </p:nvSpPr>
        <p:spPr>
          <a:xfrm rot="0">
            <a:off x="17678189" y="9522023"/>
            <a:ext cx="466799" cy="58039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759"/>
              </a:lnSpc>
            </a:pPr>
            <a:r>
              <a:rPr lang="en-US" sz="3399">
                <a:solidFill>
                  <a:srgbClr val="FEF4F0"/>
                </a:solidFill>
                <a:latin typeface="Canva Sans"/>
              </a:rPr>
              <a:t>21</a:t>
            </a:r>
          </a:p>
        </p:txBody>
      </p:sp>
      <p:sp>
        <p:nvSpPr>
          <p:cNvPr name="TextBox 7" id="7"/>
          <p:cNvSpPr txBox="true"/>
          <p:nvPr/>
        </p:nvSpPr>
        <p:spPr>
          <a:xfrm rot="-907258">
            <a:off x="10440066" y="6809310"/>
            <a:ext cx="3365014" cy="134239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1059"/>
              </a:lnSpc>
            </a:pPr>
            <a:r>
              <a:rPr lang="en-US" sz="7899">
                <a:solidFill>
                  <a:srgbClr val="FFFFFF"/>
                </a:solidFill>
                <a:latin typeface="Benedict"/>
              </a:rPr>
              <a:t>Foundation</a:t>
            </a:r>
          </a:p>
        </p:txBody>
      </p:sp>
    </p:spTree>
  </p:cSld>
  <p:clrMapOvr>
    <a:masterClrMapping/>
  </p:clrMapOvr>
</p:sld>
</file>

<file path=ppt/slides/slide2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EF4F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7873"/>
            <a:ext cx="18288000" cy="2041653"/>
          </a:xfrm>
          <a:custGeom>
            <a:avLst/>
            <a:gdLst/>
            <a:ahLst/>
            <a:cxnLst/>
            <a:rect r="r" b="b" t="t" l="l"/>
            <a:pathLst>
              <a:path h="2041653" w="18288000">
                <a:moveTo>
                  <a:pt x="0" y="0"/>
                </a:moveTo>
                <a:lnTo>
                  <a:pt x="18288000" y="0"/>
                </a:lnTo>
                <a:lnTo>
                  <a:pt x="18288000" y="2041654"/>
                </a:lnTo>
                <a:lnTo>
                  <a:pt x="0" y="204165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pic>
        <p:nvPicPr>
          <p:cNvPr name="Picture 3" id="3"/>
          <p:cNvPicPr>
            <a:picLocks noChangeAspect="true"/>
          </p:cNvPicPr>
          <p:nvPr/>
        </p:nvPicPr>
        <p:blipFill>
          <a:blip r:embed="rId3"/>
          <a:srcRect l="0" t="0" r="0" b="0"/>
          <a:stretch>
            <a:fillRect/>
          </a:stretch>
        </p:blipFill>
        <p:spPr>
          <a:xfrm flipH="false" flipV="false" rot="0">
            <a:off x="12202048" y="1388027"/>
            <a:ext cx="5057252" cy="5057252"/>
          </a:xfrm>
          <a:prstGeom prst="rect">
            <a:avLst/>
          </a:prstGeom>
        </p:spPr>
      </p:pic>
      <p:sp>
        <p:nvSpPr>
          <p:cNvPr name="Freeform 4" id="4"/>
          <p:cNvSpPr/>
          <p:nvPr/>
        </p:nvSpPr>
        <p:spPr>
          <a:xfrm flipH="false" flipV="false" rot="0">
            <a:off x="-447635" y="8737475"/>
            <a:ext cx="7315200" cy="1702447"/>
          </a:xfrm>
          <a:custGeom>
            <a:avLst/>
            <a:gdLst/>
            <a:ahLst/>
            <a:cxnLst/>
            <a:rect r="r" b="b" t="t" l="l"/>
            <a:pathLst>
              <a:path h="1702447" w="7315200">
                <a:moveTo>
                  <a:pt x="0" y="0"/>
                </a:moveTo>
                <a:lnTo>
                  <a:pt x="7315200" y="0"/>
                </a:lnTo>
                <a:lnTo>
                  <a:pt x="7315200" y="1702446"/>
                </a:lnTo>
                <a:lnTo>
                  <a:pt x="0" y="1702446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5" id="5"/>
          <p:cNvSpPr/>
          <p:nvPr/>
        </p:nvSpPr>
        <p:spPr>
          <a:xfrm flipH="false" flipV="false" rot="0">
            <a:off x="12732097" y="8584553"/>
            <a:ext cx="7315200" cy="1702447"/>
          </a:xfrm>
          <a:custGeom>
            <a:avLst/>
            <a:gdLst/>
            <a:ahLst/>
            <a:cxnLst/>
            <a:rect r="r" b="b" t="t" l="l"/>
            <a:pathLst>
              <a:path h="1702447" w="7315200">
                <a:moveTo>
                  <a:pt x="0" y="0"/>
                </a:moveTo>
                <a:lnTo>
                  <a:pt x="7315200" y="0"/>
                </a:lnTo>
                <a:lnTo>
                  <a:pt x="7315200" y="1702447"/>
                </a:lnTo>
                <a:lnTo>
                  <a:pt x="0" y="1702447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6" id="6"/>
          <p:cNvSpPr/>
          <p:nvPr/>
        </p:nvSpPr>
        <p:spPr>
          <a:xfrm flipH="false" flipV="false" rot="0">
            <a:off x="6254790" y="8584553"/>
            <a:ext cx="7315200" cy="1702447"/>
          </a:xfrm>
          <a:custGeom>
            <a:avLst/>
            <a:gdLst/>
            <a:ahLst/>
            <a:cxnLst/>
            <a:rect r="r" b="b" t="t" l="l"/>
            <a:pathLst>
              <a:path h="1702447" w="7315200">
                <a:moveTo>
                  <a:pt x="0" y="0"/>
                </a:moveTo>
                <a:lnTo>
                  <a:pt x="7315200" y="0"/>
                </a:lnTo>
                <a:lnTo>
                  <a:pt x="7315200" y="1702447"/>
                </a:lnTo>
                <a:lnTo>
                  <a:pt x="0" y="1702447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7" id="7"/>
          <p:cNvSpPr/>
          <p:nvPr/>
        </p:nvSpPr>
        <p:spPr>
          <a:xfrm flipH="false" flipV="false" rot="0">
            <a:off x="1344022" y="5707017"/>
            <a:ext cx="2582037" cy="4114800"/>
          </a:xfrm>
          <a:custGeom>
            <a:avLst/>
            <a:gdLst/>
            <a:ahLst/>
            <a:cxnLst/>
            <a:rect r="r" b="b" t="t" l="l"/>
            <a:pathLst>
              <a:path h="4114800" w="2582037">
                <a:moveTo>
                  <a:pt x="0" y="0"/>
                </a:moveTo>
                <a:lnTo>
                  <a:pt x="2582037" y="0"/>
                </a:lnTo>
                <a:lnTo>
                  <a:pt x="2582037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8" id="8"/>
          <p:cNvSpPr txBox="true"/>
          <p:nvPr/>
        </p:nvSpPr>
        <p:spPr>
          <a:xfrm rot="0">
            <a:off x="5555903" y="4768729"/>
            <a:ext cx="7176195" cy="16765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3641"/>
              </a:lnSpc>
            </a:pPr>
            <a:r>
              <a:rPr lang="en-US" sz="9744">
                <a:solidFill>
                  <a:srgbClr val="000000"/>
                </a:solidFill>
                <a:latin typeface="Canva Student Font"/>
              </a:rPr>
              <a:t>Kelly's Adventures!</a:t>
            </a:r>
          </a:p>
        </p:txBody>
      </p:sp>
      <p:sp>
        <p:nvSpPr>
          <p:cNvPr name="TextBox 9" id="9"/>
          <p:cNvSpPr txBox="true"/>
          <p:nvPr/>
        </p:nvSpPr>
        <p:spPr>
          <a:xfrm rot="0">
            <a:off x="17674617" y="9522023"/>
            <a:ext cx="473943" cy="58039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759"/>
              </a:lnSpc>
            </a:pPr>
            <a:r>
              <a:rPr lang="en-US" sz="3399">
                <a:solidFill>
                  <a:srgbClr val="FEF4F0"/>
                </a:solidFill>
                <a:latin typeface="Canva Sans"/>
              </a:rPr>
              <a:t>22</a:t>
            </a:r>
          </a:p>
        </p:txBody>
      </p:sp>
    </p:spTree>
  </p:cSld>
  <p:clrMapOvr>
    <a:masterClrMapping/>
  </p:clrMapOvr>
</p:sld>
</file>

<file path=ppt/slides/slide2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EF4F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7873"/>
            <a:ext cx="18288000" cy="2041653"/>
          </a:xfrm>
          <a:custGeom>
            <a:avLst/>
            <a:gdLst/>
            <a:ahLst/>
            <a:cxnLst/>
            <a:rect r="r" b="b" t="t" l="l"/>
            <a:pathLst>
              <a:path h="2041653" w="18288000">
                <a:moveTo>
                  <a:pt x="0" y="0"/>
                </a:moveTo>
                <a:lnTo>
                  <a:pt x="18288000" y="0"/>
                </a:lnTo>
                <a:lnTo>
                  <a:pt x="18288000" y="2041654"/>
                </a:lnTo>
                <a:lnTo>
                  <a:pt x="0" y="204165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TextBox 3" id="3"/>
          <p:cNvSpPr txBox="true"/>
          <p:nvPr/>
        </p:nvSpPr>
        <p:spPr>
          <a:xfrm rot="0">
            <a:off x="590719" y="1887602"/>
            <a:ext cx="8455931" cy="810146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9162"/>
              </a:lnSpc>
            </a:pPr>
            <a:r>
              <a:rPr lang="en-US" sz="6544">
                <a:solidFill>
                  <a:srgbClr val="000000"/>
                </a:solidFill>
                <a:latin typeface="Canva Student Font"/>
              </a:rPr>
              <a:t>Kelly was a nice girl.</a:t>
            </a:r>
          </a:p>
          <a:p>
            <a:pPr>
              <a:lnSpc>
                <a:spcPts val="9162"/>
              </a:lnSpc>
            </a:pPr>
            <a:r>
              <a:rPr lang="en-US" sz="6544">
                <a:solidFill>
                  <a:srgbClr val="000000"/>
                </a:solidFill>
                <a:latin typeface="Canva Student Font"/>
              </a:rPr>
              <a:t>She loved going on adventures!</a:t>
            </a:r>
          </a:p>
          <a:p>
            <a:pPr>
              <a:lnSpc>
                <a:spcPts val="9162"/>
              </a:lnSpc>
            </a:pPr>
            <a:r>
              <a:rPr lang="en-US" sz="6544">
                <a:solidFill>
                  <a:srgbClr val="000000"/>
                </a:solidFill>
                <a:latin typeface="Canva Student Font"/>
              </a:rPr>
              <a:t>She was very curious and would explore in all types of places...</a:t>
            </a:r>
          </a:p>
          <a:p>
            <a:pPr>
              <a:lnSpc>
                <a:spcPts val="9162"/>
              </a:lnSpc>
            </a:pPr>
          </a:p>
          <a:p>
            <a:pPr>
              <a:lnSpc>
                <a:spcPts val="9162"/>
              </a:lnSpc>
            </a:pPr>
            <a:r>
              <a:rPr lang="en-US" sz="6544">
                <a:solidFill>
                  <a:srgbClr val="000000"/>
                </a:solidFill>
                <a:latin typeface="Canva Student Font"/>
              </a:rPr>
              <a:t>Even places that were NOT safe!</a:t>
            </a:r>
          </a:p>
        </p:txBody>
      </p:sp>
      <p:sp>
        <p:nvSpPr>
          <p:cNvPr name="Freeform 4" id="4"/>
          <p:cNvSpPr/>
          <p:nvPr/>
        </p:nvSpPr>
        <p:spPr>
          <a:xfrm flipH="false" flipV="false" rot="0">
            <a:off x="9641022" y="2936689"/>
            <a:ext cx="3482149" cy="4114800"/>
          </a:xfrm>
          <a:custGeom>
            <a:avLst/>
            <a:gdLst/>
            <a:ahLst/>
            <a:cxnLst/>
            <a:rect r="r" b="b" t="t" l="l"/>
            <a:pathLst>
              <a:path h="4114800" w="3482149">
                <a:moveTo>
                  <a:pt x="0" y="0"/>
                </a:moveTo>
                <a:lnTo>
                  <a:pt x="3482149" y="0"/>
                </a:lnTo>
                <a:lnTo>
                  <a:pt x="3482149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5" id="5"/>
          <p:cNvSpPr/>
          <p:nvPr/>
        </p:nvSpPr>
        <p:spPr>
          <a:xfrm flipH="false" flipV="false" rot="0">
            <a:off x="12844352" y="2049527"/>
            <a:ext cx="5254509" cy="8052887"/>
          </a:xfrm>
          <a:custGeom>
            <a:avLst/>
            <a:gdLst/>
            <a:ahLst/>
            <a:cxnLst/>
            <a:rect r="r" b="b" t="t" l="l"/>
            <a:pathLst>
              <a:path h="8052887" w="5254509">
                <a:moveTo>
                  <a:pt x="0" y="0"/>
                </a:moveTo>
                <a:lnTo>
                  <a:pt x="5254508" y="0"/>
                </a:lnTo>
                <a:lnTo>
                  <a:pt x="5254508" y="8052886"/>
                </a:lnTo>
                <a:lnTo>
                  <a:pt x="0" y="8052886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6" id="6"/>
          <p:cNvSpPr/>
          <p:nvPr/>
        </p:nvSpPr>
        <p:spPr>
          <a:xfrm flipH="false" flipV="false" rot="0">
            <a:off x="8827575" y="7346955"/>
            <a:ext cx="5469892" cy="2755458"/>
          </a:xfrm>
          <a:custGeom>
            <a:avLst/>
            <a:gdLst/>
            <a:ahLst/>
            <a:cxnLst/>
            <a:rect r="r" b="b" t="t" l="l"/>
            <a:pathLst>
              <a:path h="2755458" w="5469892">
                <a:moveTo>
                  <a:pt x="0" y="0"/>
                </a:moveTo>
                <a:lnTo>
                  <a:pt x="5469892" y="0"/>
                </a:lnTo>
                <a:lnTo>
                  <a:pt x="5469892" y="2755458"/>
                </a:lnTo>
                <a:lnTo>
                  <a:pt x="0" y="2755458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7" id="7"/>
          <p:cNvSpPr txBox="true"/>
          <p:nvPr/>
        </p:nvSpPr>
        <p:spPr>
          <a:xfrm rot="0">
            <a:off x="17667845" y="9522023"/>
            <a:ext cx="487487" cy="58039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759"/>
              </a:lnSpc>
            </a:pPr>
            <a:r>
              <a:rPr lang="en-US" sz="3399">
                <a:solidFill>
                  <a:srgbClr val="FEF4F0"/>
                </a:solidFill>
                <a:latin typeface="Canva Sans"/>
              </a:rPr>
              <a:t>23</a:t>
            </a:r>
          </a:p>
        </p:txBody>
      </p:sp>
    </p:spTree>
  </p:cSld>
  <p:clrMapOvr>
    <a:masterClrMapping/>
  </p:clrMapOvr>
</p:sld>
</file>

<file path=ppt/slides/slide2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EF4F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7873"/>
            <a:ext cx="18288000" cy="2041653"/>
          </a:xfrm>
          <a:custGeom>
            <a:avLst/>
            <a:gdLst/>
            <a:ahLst/>
            <a:cxnLst/>
            <a:rect r="r" b="b" t="t" l="l"/>
            <a:pathLst>
              <a:path h="2041653" w="18288000">
                <a:moveTo>
                  <a:pt x="0" y="0"/>
                </a:moveTo>
                <a:lnTo>
                  <a:pt x="18288000" y="0"/>
                </a:lnTo>
                <a:lnTo>
                  <a:pt x="18288000" y="2041654"/>
                </a:lnTo>
                <a:lnTo>
                  <a:pt x="0" y="204165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1028700" y="5143500"/>
            <a:ext cx="2899219" cy="4114800"/>
          </a:xfrm>
          <a:custGeom>
            <a:avLst/>
            <a:gdLst/>
            <a:ahLst/>
            <a:cxnLst/>
            <a:rect r="r" b="b" t="t" l="l"/>
            <a:pathLst>
              <a:path h="4114800" w="2899219">
                <a:moveTo>
                  <a:pt x="0" y="0"/>
                </a:moveTo>
                <a:lnTo>
                  <a:pt x="2899219" y="0"/>
                </a:lnTo>
                <a:lnTo>
                  <a:pt x="2899219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13914497" y="6352880"/>
            <a:ext cx="3496676" cy="2905420"/>
          </a:xfrm>
          <a:custGeom>
            <a:avLst/>
            <a:gdLst/>
            <a:ahLst/>
            <a:cxnLst/>
            <a:rect r="r" b="b" t="t" l="l"/>
            <a:pathLst>
              <a:path h="2905420" w="3496676">
                <a:moveTo>
                  <a:pt x="0" y="0"/>
                </a:moveTo>
                <a:lnTo>
                  <a:pt x="3496676" y="0"/>
                </a:lnTo>
                <a:lnTo>
                  <a:pt x="3496676" y="2905420"/>
                </a:lnTo>
                <a:lnTo>
                  <a:pt x="0" y="290542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5" id="5"/>
          <p:cNvSpPr/>
          <p:nvPr/>
        </p:nvSpPr>
        <p:spPr>
          <a:xfrm flipH="false" flipV="false" rot="0">
            <a:off x="11989967" y="7676595"/>
            <a:ext cx="1565888" cy="1581705"/>
          </a:xfrm>
          <a:custGeom>
            <a:avLst/>
            <a:gdLst/>
            <a:ahLst/>
            <a:cxnLst/>
            <a:rect r="r" b="b" t="t" l="l"/>
            <a:pathLst>
              <a:path h="1581705" w="1565888">
                <a:moveTo>
                  <a:pt x="0" y="0"/>
                </a:moveTo>
                <a:lnTo>
                  <a:pt x="1565888" y="0"/>
                </a:lnTo>
                <a:lnTo>
                  <a:pt x="1565888" y="1581705"/>
                </a:lnTo>
                <a:lnTo>
                  <a:pt x="0" y="1581705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 l="0" t="0" r="0" b="0"/>
            </a:stretch>
          </a:blipFill>
        </p:spPr>
      </p:sp>
      <p:sp>
        <p:nvSpPr>
          <p:cNvPr name="TextBox 6" id="6"/>
          <p:cNvSpPr txBox="true"/>
          <p:nvPr/>
        </p:nvSpPr>
        <p:spPr>
          <a:xfrm rot="0">
            <a:off x="4373503" y="2207882"/>
            <a:ext cx="9540993" cy="461531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9162"/>
              </a:lnSpc>
            </a:pPr>
            <a:r>
              <a:rPr lang="en-US" sz="6544">
                <a:solidFill>
                  <a:srgbClr val="000000"/>
                </a:solidFill>
                <a:latin typeface="Canva Student Font"/>
              </a:rPr>
              <a:t>Kelly was a bit bored one afternoon after school. </a:t>
            </a:r>
          </a:p>
          <a:p>
            <a:pPr algn="ctr">
              <a:lnSpc>
                <a:spcPts val="9162"/>
              </a:lnSpc>
            </a:pPr>
            <a:r>
              <a:rPr lang="en-US" sz="6544">
                <a:solidFill>
                  <a:srgbClr val="000000"/>
                </a:solidFill>
                <a:latin typeface="Canva Student Font"/>
              </a:rPr>
              <a:t>She thought to herself, "where should I go and what should I do?"</a:t>
            </a:r>
          </a:p>
        </p:txBody>
      </p:sp>
      <p:sp>
        <p:nvSpPr>
          <p:cNvPr name="TextBox 7" id="7"/>
          <p:cNvSpPr txBox="true"/>
          <p:nvPr/>
        </p:nvSpPr>
        <p:spPr>
          <a:xfrm rot="0">
            <a:off x="17662487" y="9522023"/>
            <a:ext cx="498202" cy="58039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759"/>
              </a:lnSpc>
            </a:pPr>
            <a:r>
              <a:rPr lang="en-US" sz="3399">
                <a:solidFill>
                  <a:srgbClr val="FEF4F0"/>
                </a:solidFill>
                <a:latin typeface="Canva Sans"/>
              </a:rPr>
              <a:t>24</a:t>
            </a:r>
          </a:p>
        </p:txBody>
      </p:sp>
    </p:spTree>
  </p:cSld>
  <p:clrMapOvr>
    <a:masterClrMapping/>
  </p:clrMapOvr>
</p:sld>
</file>

<file path=ppt/slides/slide2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EF4F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7873"/>
            <a:ext cx="18288000" cy="2041653"/>
          </a:xfrm>
          <a:custGeom>
            <a:avLst/>
            <a:gdLst/>
            <a:ahLst/>
            <a:cxnLst/>
            <a:rect r="r" b="b" t="t" l="l"/>
            <a:pathLst>
              <a:path h="2041653" w="18288000">
                <a:moveTo>
                  <a:pt x="0" y="0"/>
                </a:moveTo>
                <a:lnTo>
                  <a:pt x="18288000" y="0"/>
                </a:lnTo>
                <a:lnTo>
                  <a:pt x="18288000" y="2041654"/>
                </a:lnTo>
                <a:lnTo>
                  <a:pt x="0" y="204165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2978297" y="3777328"/>
            <a:ext cx="2047113" cy="4114800"/>
          </a:xfrm>
          <a:custGeom>
            <a:avLst/>
            <a:gdLst/>
            <a:ahLst/>
            <a:cxnLst/>
            <a:rect r="r" b="b" t="t" l="l"/>
            <a:pathLst>
              <a:path h="4114800" w="2047113">
                <a:moveTo>
                  <a:pt x="0" y="0"/>
                </a:moveTo>
                <a:lnTo>
                  <a:pt x="2047113" y="0"/>
                </a:lnTo>
                <a:lnTo>
                  <a:pt x="2047113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pic>
        <p:nvPicPr>
          <p:cNvPr name="Picture 4" id="4"/>
          <p:cNvPicPr>
            <a:picLocks noChangeAspect="true"/>
          </p:cNvPicPr>
          <p:nvPr/>
        </p:nvPicPr>
        <p:blipFill>
          <a:blip r:embed="rId5"/>
          <a:srcRect l="0" t="0" r="0" b="0"/>
          <a:stretch>
            <a:fillRect/>
          </a:stretch>
        </p:blipFill>
        <p:spPr>
          <a:xfrm flipH="false" flipV="false" rot="0">
            <a:off x="-154510" y="1719928"/>
            <a:ext cx="8312727" cy="8229600"/>
          </a:xfrm>
          <a:prstGeom prst="rect">
            <a:avLst/>
          </a:prstGeom>
        </p:spPr>
      </p:pic>
      <p:sp>
        <p:nvSpPr>
          <p:cNvPr name="TextBox 5" id="5"/>
          <p:cNvSpPr txBox="true"/>
          <p:nvPr/>
        </p:nvSpPr>
        <p:spPr>
          <a:xfrm rot="0">
            <a:off x="8607567" y="4041420"/>
            <a:ext cx="9540993" cy="345326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9162"/>
              </a:lnSpc>
            </a:pPr>
            <a:r>
              <a:rPr lang="en-US" sz="6544">
                <a:solidFill>
                  <a:srgbClr val="000000"/>
                </a:solidFill>
                <a:latin typeface="Canva Student Font"/>
              </a:rPr>
              <a:t>She had an idea!</a:t>
            </a:r>
          </a:p>
          <a:p>
            <a:pPr>
              <a:lnSpc>
                <a:spcPts val="9162"/>
              </a:lnSpc>
            </a:pPr>
            <a:r>
              <a:rPr lang="en-US" sz="6544">
                <a:solidFill>
                  <a:srgbClr val="000000"/>
                </a:solidFill>
                <a:latin typeface="Canva Student Font"/>
              </a:rPr>
              <a:t>"I can make a fire and cook a marshmallow on it!"</a:t>
            </a:r>
          </a:p>
        </p:txBody>
      </p:sp>
      <p:sp>
        <p:nvSpPr>
          <p:cNvPr name="TextBox 6" id="6"/>
          <p:cNvSpPr txBox="true"/>
          <p:nvPr/>
        </p:nvSpPr>
        <p:spPr>
          <a:xfrm rot="0">
            <a:off x="17665538" y="9522023"/>
            <a:ext cx="492100" cy="58039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759"/>
              </a:lnSpc>
            </a:pPr>
            <a:r>
              <a:rPr lang="en-US" sz="3399">
                <a:solidFill>
                  <a:srgbClr val="FEF4F0"/>
                </a:solidFill>
                <a:latin typeface="Canva Sans"/>
              </a:rPr>
              <a:t>25</a:t>
            </a:r>
          </a:p>
        </p:txBody>
      </p:sp>
    </p:spTree>
  </p:cSld>
  <p:clrMapOvr>
    <a:masterClrMapping/>
  </p:clrMapOvr>
</p:sld>
</file>

<file path=ppt/slides/slide2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EF4F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7873"/>
            <a:ext cx="18288000" cy="2041653"/>
          </a:xfrm>
          <a:custGeom>
            <a:avLst/>
            <a:gdLst/>
            <a:ahLst/>
            <a:cxnLst/>
            <a:rect r="r" b="b" t="t" l="l"/>
            <a:pathLst>
              <a:path h="2041653" w="18288000">
                <a:moveTo>
                  <a:pt x="0" y="0"/>
                </a:moveTo>
                <a:lnTo>
                  <a:pt x="18288000" y="0"/>
                </a:lnTo>
                <a:lnTo>
                  <a:pt x="18288000" y="2041654"/>
                </a:lnTo>
                <a:lnTo>
                  <a:pt x="0" y="204165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TextBox 3" id="3"/>
          <p:cNvSpPr txBox="true"/>
          <p:nvPr/>
        </p:nvSpPr>
        <p:spPr>
          <a:xfrm rot="0">
            <a:off x="1028700" y="2318883"/>
            <a:ext cx="9520460" cy="693941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9162"/>
              </a:lnSpc>
            </a:pPr>
            <a:r>
              <a:rPr lang="en-US" sz="6544">
                <a:solidFill>
                  <a:srgbClr val="000000"/>
                </a:solidFill>
                <a:latin typeface="Canva Student Font"/>
              </a:rPr>
              <a:t>Kelly wasn't quite sure how to make a fire, but she knew she needed...</a:t>
            </a:r>
          </a:p>
          <a:p>
            <a:pPr>
              <a:lnSpc>
                <a:spcPts val="9162"/>
              </a:lnSpc>
            </a:pPr>
            <a:r>
              <a:rPr lang="en-US" sz="6544">
                <a:solidFill>
                  <a:srgbClr val="000000"/>
                </a:solidFill>
                <a:latin typeface="Canva Student Font"/>
              </a:rPr>
              <a:t>-</a:t>
            </a:r>
            <a:r>
              <a:rPr lang="en-US" sz="6544">
                <a:solidFill>
                  <a:srgbClr val="000000"/>
                </a:solidFill>
                <a:latin typeface="Canva Student Font"/>
              </a:rPr>
              <a:t>matches</a:t>
            </a:r>
          </a:p>
          <a:p>
            <a:pPr>
              <a:lnSpc>
                <a:spcPts val="9162"/>
              </a:lnSpc>
            </a:pPr>
            <a:r>
              <a:rPr lang="en-US" sz="6544">
                <a:solidFill>
                  <a:srgbClr val="000000"/>
                </a:solidFill>
                <a:latin typeface="Canva Student Font"/>
              </a:rPr>
              <a:t>-sticks</a:t>
            </a:r>
          </a:p>
          <a:p>
            <a:pPr>
              <a:lnSpc>
                <a:spcPts val="9162"/>
              </a:lnSpc>
            </a:pPr>
            <a:r>
              <a:rPr lang="en-US" sz="6544">
                <a:solidFill>
                  <a:srgbClr val="000000"/>
                </a:solidFill>
                <a:latin typeface="Canva Student Font"/>
              </a:rPr>
              <a:t>-paper</a:t>
            </a:r>
          </a:p>
          <a:p>
            <a:pPr>
              <a:lnSpc>
                <a:spcPts val="9162"/>
              </a:lnSpc>
            </a:pPr>
            <a:r>
              <a:rPr lang="en-US" sz="6544">
                <a:solidFill>
                  <a:srgbClr val="000000"/>
                </a:solidFill>
                <a:latin typeface="Canva Student Font"/>
              </a:rPr>
              <a:t>-marshmallows</a:t>
            </a:r>
          </a:p>
        </p:txBody>
      </p:sp>
      <p:sp>
        <p:nvSpPr>
          <p:cNvPr name="Freeform 4" id="4"/>
          <p:cNvSpPr/>
          <p:nvPr/>
        </p:nvSpPr>
        <p:spPr>
          <a:xfrm flipH="false" flipV="false" rot="-2142216">
            <a:off x="9345482" y="5381597"/>
            <a:ext cx="2390386" cy="2504214"/>
          </a:xfrm>
          <a:custGeom>
            <a:avLst/>
            <a:gdLst/>
            <a:ahLst/>
            <a:cxnLst/>
            <a:rect r="r" b="b" t="t" l="l"/>
            <a:pathLst>
              <a:path h="2504214" w="2390386">
                <a:moveTo>
                  <a:pt x="0" y="0"/>
                </a:moveTo>
                <a:lnTo>
                  <a:pt x="2390386" y="0"/>
                </a:lnTo>
                <a:lnTo>
                  <a:pt x="2390386" y="2504214"/>
                </a:lnTo>
                <a:lnTo>
                  <a:pt x="0" y="2504214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5" id="5"/>
          <p:cNvSpPr/>
          <p:nvPr/>
        </p:nvSpPr>
        <p:spPr>
          <a:xfrm flipH="false" flipV="false" rot="516248">
            <a:off x="10620979" y="3172703"/>
            <a:ext cx="2390386" cy="2504214"/>
          </a:xfrm>
          <a:custGeom>
            <a:avLst/>
            <a:gdLst/>
            <a:ahLst/>
            <a:cxnLst/>
            <a:rect r="r" b="b" t="t" l="l"/>
            <a:pathLst>
              <a:path h="2504214" w="2390386">
                <a:moveTo>
                  <a:pt x="0" y="0"/>
                </a:moveTo>
                <a:lnTo>
                  <a:pt x="2390386" y="0"/>
                </a:lnTo>
                <a:lnTo>
                  <a:pt x="2390386" y="2504214"/>
                </a:lnTo>
                <a:lnTo>
                  <a:pt x="0" y="2504214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6" id="6"/>
          <p:cNvSpPr/>
          <p:nvPr/>
        </p:nvSpPr>
        <p:spPr>
          <a:xfrm flipH="false" flipV="false" rot="-277036">
            <a:off x="13843588" y="3422054"/>
            <a:ext cx="2772691" cy="2311731"/>
          </a:xfrm>
          <a:custGeom>
            <a:avLst/>
            <a:gdLst/>
            <a:ahLst/>
            <a:cxnLst/>
            <a:rect r="r" b="b" t="t" l="l"/>
            <a:pathLst>
              <a:path h="2311731" w="2772691">
                <a:moveTo>
                  <a:pt x="0" y="0"/>
                </a:moveTo>
                <a:lnTo>
                  <a:pt x="2772690" y="0"/>
                </a:lnTo>
                <a:lnTo>
                  <a:pt x="2772690" y="2311731"/>
                </a:lnTo>
                <a:lnTo>
                  <a:pt x="0" y="2311731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7" id="7"/>
          <p:cNvSpPr/>
          <p:nvPr/>
        </p:nvSpPr>
        <p:spPr>
          <a:xfrm flipH="false" flipV="false" rot="1677096">
            <a:off x="15001901" y="5521271"/>
            <a:ext cx="2772691" cy="2311731"/>
          </a:xfrm>
          <a:custGeom>
            <a:avLst/>
            <a:gdLst/>
            <a:ahLst/>
            <a:cxnLst/>
            <a:rect r="r" b="b" t="t" l="l"/>
            <a:pathLst>
              <a:path h="2311731" w="2772691">
                <a:moveTo>
                  <a:pt x="0" y="0"/>
                </a:moveTo>
                <a:lnTo>
                  <a:pt x="2772691" y="0"/>
                </a:lnTo>
                <a:lnTo>
                  <a:pt x="2772691" y="2311731"/>
                </a:lnTo>
                <a:lnTo>
                  <a:pt x="0" y="2311731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8" id="8"/>
          <p:cNvSpPr/>
          <p:nvPr/>
        </p:nvSpPr>
        <p:spPr>
          <a:xfrm flipH="false" flipV="false" rot="-1249236">
            <a:off x="9693867" y="5972906"/>
            <a:ext cx="1449328" cy="951122"/>
          </a:xfrm>
          <a:custGeom>
            <a:avLst/>
            <a:gdLst/>
            <a:ahLst/>
            <a:cxnLst/>
            <a:rect r="r" b="b" t="t" l="l"/>
            <a:pathLst>
              <a:path h="951122" w="1449328">
                <a:moveTo>
                  <a:pt x="0" y="0"/>
                </a:moveTo>
                <a:lnTo>
                  <a:pt x="1449328" y="0"/>
                </a:lnTo>
                <a:lnTo>
                  <a:pt x="1449328" y="951122"/>
                </a:lnTo>
                <a:lnTo>
                  <a:pt x="0" y="951122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 l="0" t="0" r="0" b="0"/>
            </a:stretch>
          </a:blipFill>
        </p:spPr>
      </p:sp>
      <p:sp>
        <p:nvSpPr>
          <p:cNvPr name="Freeform 9" id="9"/>
          <p:cNvSpPr/>
          <p:nvPr/>
        </p:nvSpPr>
        <p:spPr>
          <a:xfrm flipH="false" flipV="false" rot="0">
            <a:off x="11024677" y="3512539"/>
            <a:ext cx="1640140" cy="1359266"/>
          </a:xfrm>
          <a:custGeom>
            <a:avLst/>
            <a:gdLst/>
            <a:ahLst/>
            <a:cxnLst/>
            <a:rect r="r" b="b" t="t" l="l"/>
            <a:pathLst>
              <a:path h="1359266" w="1640140">
                <a:moveTo>
                  <a:pt x="0" y="0"/>
                </a:moveTo>
                <a:lnTo>
                  <a:pt x="1640139" y="0"/>
                </a:lnTo>
                <a:lnTo>
                  <a:pt x="1640139" y="1359265"/>
                </a:lnTo>
                <a:lnTo>
                  <a:pt x="0" y="1359265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0" id="10"/>
          <p:cNvSpPr/>
          <p:nvPr/>
        </p:nvSpPr>
        <p:spPr>
          <a:xfrm flipH="false" flipV="false" rot="0">
            <a:off x="14621843" y="3918066"/>
            <a:ext cx="1151565" cy="1088229"/>
          </a:xfrm>
          <a:custGeom>
            <a:avLst/>
            <a:gdLst/>
            <a:ahLst/>
            <a:cxnLst/>
            <a:rect r="r" b="b" t="t" l="l"/>
            <a:pathLst>
              <a:path h="1088229" w="1151565">
                <a:moveTo>
                  <a:pt x="0" y="0"/>
                </a:moveTo>
                <a:lnTo>
                  <a:pt x="1151565" y="0"/>
                </a:lnTo>
                <a:lnTo>
                  <a:pt x="1151565" y="1088229"/>
                </a:lnTo>
                <a:lnTo>
                  <a:pt x="0" y="1088229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1" id="11"/>
          <p:cNvSpPr/>
          <p:nvPr/>
        </p:nvSpPr>
        <p:spPr>
          <a:xfrm flipH="false" flipV="false" rot="0">
            <a:off x="15940471" y="6073075"/>
            <a:ext cx="1105102" cy="1077474"/>
          </a:xfrm>
          <a:custGeom>
            <a:avLst/>
            <a:gdLst/>
            <a:ahLst/>
            <a:cxnLst/>
            <a:rect r="r" b="b" t="t" l="l"/>
            <a:pathLst>
              <a:path h="1077474" w="1105102">
                <a:moveTo>
                  <a:pt x="0" y="0"/>
                </a:moveTo>
                <a:lnTo>
                  <a:pt x="1105101" y="0"/>
                </a:lnTo>
                <a:lnTo>
                  <a:pt x="1105101" y="1077475"/>
                </a:lnTo>
                <a:lnTo>
                  <a:pt x="0" y="1077475"/>
                </a:lnTo>
                <a:lnTo>
                  <a:pt x="0" y="0"/>
                </a:lnTo>
                <a:close/>
              </a:path>
            </a:pathLst>
          </a:custGeom>
          <a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2" id="12"/>
          <p:cNvSpPr/>
          <p:nvPr/>
        </p:nvSpPr>
        <p:spPr>
          <a:xfrm flipH="false" flipV="false" rot="0">
            <a:off x="12480348" y="5987613"/>
            <a:ext cx="1903095" cy="4114800"/>
          </a:xfrm>
          <a:custGeom>
            <a:avLst/>
            <a:gdLst/>
            <a:ahLst/>
            <a:cxnLst/>
            <a:rect r="r" b="b" t="t" l="l"/>
            <a:pathLst>
              <a:path h="4114800" w="1903095">
                <a:moveTo>
                  <a:pt x="0" y="0"/>
                </a:moveTo>
                <a:lnTo>
                  <a:pt x="1903095" y="0"/>
                </a:lnTo>
                <a:lnTo>
                  <a:pt x="1903095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14">
              <a:extLs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13" id="13"/>
          <p:cNvSpPr txBox="true"/>
          <p:nvPr/>
        </p:nvSpPr>
        <p:spPr>
          <a:xfrm rot="0">
            <a:off x="17654265" y="9522023"/>
            <a:ext cx="514648" cy="58039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759"/>
              </a:lnSpc>
            </a:pPr>
            <a:r>
              <a:rPr lang="en-US" sz="3399">
                <a:solidFill>
                  <a:srgbClr val="FEF4F0"/>
                </a:solidFill>
                <a:latin typeface="Canva Sans"/>
              </a:rPr>
              <a:t>26</a:t>
            </a:r>
          </a:p>
        </p:txBody>
      </p:sp>
    </p:spTree>
  </p:cSld>
  <p:clrMapOvr>
    <a:masterClrMapping/>
  </p:clrMapOvr>
</p:sld>
</file>

<file path=ppt/slides/slide27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EF4F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7873"/>
            <a:ext cx="18288000" cy="2041653"/>
          </a:xfrm>
          <a:custGeom>
            <a:avLst/>
            <a:gdLst/>
            <a:ahLst/>
            <a:cxnLst/>
            <a:rect r="r" b="b" t="t" l="l"/>
            <a:pathLst>
              <a:path h="2041653" w="18288000">
                <a:moveTo>
                  <a:pt x="0" y="0"/>
                </a:moveTo>
                <a:lnTo>
                  <a:pt x="18288000" y="0"/>
                </a:lnTo>
                <a:lnTo>
                  <a:pt x="18288000" y="2041654"/>
                </a:lnTo>
                <a:lnTo>
                  <a:pt x="0" y="204165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TextBox 3" id="3"/>
          <p:cNvSpPr txBox="true"/>
          <p:nvPr/>
        </p:nvSpPr>
        <p:spPr>
          <a:xfrm rot="0">
            <a:off x="7805515" y="2503680"/>
            <a:ext cx="9520460" cy="693941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>
              <a:lnSpc>
                <a:spcPts val="9162"/>
              </a:lnSpc>
            </a:pPr>
            <a:r>
              <a:rPr lang="en-US" sz="6544">
                <a:solidFill>
                  <a:srgbClr val="000000"/>
                </a:solidFill>
                <a:latin typeface="Canva Student Font"/>
              </a:rPr>
              <a:t>She set off into the bush in her backyard without asking her parents for permission.</a:t>
            </a:r>
          </a:p>
          <a:p>
            <a:pPr algn="r">
              <a:lnSpc>
                <a:spcPts val="9162"/>
              </a:lnSpc>
            </a:pPr>
            <a:r>
              <a:rPr lang="en-US" sz="6544">
                <a:solidFill>
                  <a:srgbClr val="000000"/>
                </a:solidFill>
                <a:latin typeface="Canva Student Font"/>
              </a:rPr>
              <a:t>Kelly was going to create the most perfect marshmallow-roasting fire ever!</a:t>
            </a:r>
          </a:p>
        </p:txBody>
      </p:sp>
      <p:sp>
        <p:nvSpPr>
          <p:cNvPr name="Freeform 4" id="4"/>
          <p:cNvSpPr/>
          <p:nvPr/>
        </p:nvSpPr>
        <p:spPr>
          <a:xfrm flipH="false" flipV="false" rot="0">
            <a:off x="1292600" y="5730756"/>
            <a:ext cx="5846963" cy="4114800"/>
          </a:xfrm>
          <a:custGeom>
            <a:avLst/>
            <a:gdLst/>
            <a:ahLst/>
            <a:cxnLst/>
            <a:rect r="r" b="b" t="t" l="l"/>
            <a:pathLst>
              <a:path h="4114800" w="5846963">
                <a:moveTo>
                  <a:pt x="0" y="0"/>
                </a:moveTo>
                <a:lnTo>
                  <a:pt x="5846963" y="0"/>
                </a:lnTo>
                <a:lnTo>
                  <a:pt x="5846963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5" id="5"/>
          <p:cNvSpPr/>
          <p:nvPr/>
        </p:nvSpPr>
        <p:spPr>
          <a:xfrm flipH="false" flipV="false" rot="0">
            <a:off x="566217" y="5730756"/>
            <a:ext cx="2700338" cy="4114800"/>
          </a:xfrm>
          <a:custGeom>
            <a:avLst/>
            <a:gdLst/>
            <a:ahLst/>
            <a:cxnLst/>
            <a:rect r="r" b="b" t="t" l="l"/>
            <a:pathLst>
              <a:path h="4114800" w="2700338">
                <a:moveTo>
                  <a:pt x="0" y="0"/>
                </a:moveTo>
                <a:lnTo>
                  <a:pt x="2700338" y="0"/>
                </a:lnTo>
                <a:lnTo>
                  <a:pt x="2700338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6" id="6"/>
          <p:cNvSpPr/>
          <p:nvPr/>
        </p:nvSpPr>
        <p:spPr>
          <a:xfrm flipH="false" flipV="false" rot="0">
            <a:off x="3598777" y="1615956"/>
            <a:ext cx="5235348" cy="4114800"/>
          </a:xfrm>
          <a:custGeom>
            <a:avLst/>
            <a:gdLst/>
            <a:ahLst/>
            <a:cxnLst/>
            <a:rect r="r" b="b" t="t" l="l"/>
            <a:pathLst>
              <a:path h="4114800" w="5235348">
                <a:moveTo>
                  <a:pt x="0" y="0"/>
                </a:moveTo>
                <a:lnTo>
                  <a:pt x="5235348" y="0"/>
                </a:lnTo>
                <a:lnTo>
                  <a:pt x="5235348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7" id="7"/>
          <p:cNvSpPr/>
          <p:nvPr/>
        </p:nvSpPr>
        <p:spPr>
          <a:xfrm flipH="false" flipV="false" rot="0">
            <a:off x="-454892" y="1615956"/>
            <a:ext cx="5235348" cy="4114800"/>
          </a:xfrm>
          <a:custGeom>
            <a:avLst/>
            <a:gdLst/>
            <a:ahLst/>
            <a:cxnLst/>
            <a:rect r="r" b="b" t="t" l="l"/>
            <a:pathLst>
              <a:path h="4114800" w="5235348">
                <a:moveTo>
                  <a:pt x="0" y="0"/>
                </a:moveTo>
                <a:lnTo>
                  <a:pt x="5235348" y="0"/>
                </a:lnTo>
                <a:lnTo>
                  <a:pt x="5235348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8" id="8"/>
          <p:cNvSpPr txBox="true"/>
          <p:nvPr/>
        </p:nvSpPr>
        <p:spPr>
          <a:xfrm rot="0">
            <a:off x="17686635" y="9522023"/>
            <a:ext cx="449907" cy="58039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759"/>
              </a:lnSpc>
            </a:pPr>
            <a:r>
              <a:rPr lang="en-US" sz="3399">
                <a:solidFill>
                  <a:srgbClr val="FEF4F0"/>
                </a:solidFill>
                <a:latin typeface="Canva Sans"/>
              </a:rPr>
              <a:t>27</a:t>
            </a:r>
          </a:p>
        </p:txBody>
      </p:sp>
    </p:spTree>
  </p:cSld>
  <p:clrMapOvr>
    <a:masterClrMapping/>
  </p:clrMapOvr>
</p:sld>
</file>

<file path=ppt/slides/slide28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EF4F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11560650" y="-365948"/>
            <a:ext cx="7009789" cy="5509448"/>
          </a:xfrm>
          <a:custGeom>
            <a:avLst/>
            <a:gdLst/>
            <a:ahLst/>
            <a:cxnLst/>
            <a:rect r="r" b="b" t="t" l="l"/>
            <a:pathLst>
              <a:path h="5509448" w="7009789">
                <a:moveTo>
                  <a:pt x="0" y="0"/>
                </a:moveTo>
                <a:lnTo>
                  <a:pt x="7009789" y="0"/>
                </a:lnTo>
                <a:lnTo>
                  <a:pt x="7009789" y="5509448"/>
                </a:lnTo>
                <a:lnTo>
                  <a:pt x="0" y="5509448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0" y="7873"/>
            <a:ext cx="18288000" cy="2041653"/>
          </a:xfrm>
          <a:custGeom>
            <a:avLst/>
            <a:gdLst/>
            <a:ahLst/>
            <a:cxnLst/>
            <a:rect r="r" b="b" t="t" l="l"/>
            <a:pathLst>
              <a:path h="2041653" w="18288000">
                <a:moveTo>
                  <a:pt x="0" y="0"/>
                </a:moveTo>
                <a:lnTo>
                  <a:pt x="18288000" y="0"/>
                </a:lnTo>
                <a:lnTo>
                  <a:pt x="18288000" y="2041654"/>
                </a:lnTo>
                <a:lnTo>
                  <a:pt x="0" y="2041654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10384896" y="3086100"/>
            <a:ext cx="1904810" cy="4114800"/>
          </a:xfrm>
          <a:custGeom>
            <a:avLst/>
            <a:gdLst/>
            <a:ahLst/>
            <a:cxnLst/>
            <a:rect r="r" b="b" t="t" l="l"/>
            <a:pathLst>
              <a:path h="4114800" w="1904810">
                <a:moveTo>
                  <a:pt x="0" y="0"/>
                </a:moveTo>
                <a:lnTo>
                  <a:pt x="1904810" y="0"/>
                </a:lnTo>
                <a:lnTo>
                  <a:pt x="1904810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5" id="5"/>
          <p:cNvSpPr/>
          <p:nvPr/>
        </p:nvSpPr>
        <p:spPr>
          <a:xfrm flipH="false" flipV="false" rot="0">
            <a:off x="13226457" y="5143500"/>
            <a:ext cx="3621024" cy="4114800"/>
          </a:xfrm>
          <a:custGeom>
            <a:avLst/>
            <a:gdLst/>
            <a:ahLst/>
            <a:cxnLst/>
            <a:rect r="r" b="b" t="t" l="l"/>
            <a:pathLst>
              <a:path h="4114800" w="3621024">
                <a:moveTo>
                  <a:pt x="0" y="0"/>
                </a:moveTo>
                <a:lnTo>
                  <a:pt x="3621024" y="0"/>
                </a:lnTo>
                <a:lnTo>
                  <a:pt x="3621024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6" id="6"/>
          <p:cNvSpPr txBox="true"/>
          <p:nvPr/>
        </p:nvSpPr>
        <p:spPr>
          <a:xfrm rot="0">
            <a:off x="1028700" y="4642983"/>
            <a:ext cx="9520460" cy="461531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9162"/>
              </a:lnSpc>
            </a:pPr>
            <a:r>
              <a:rPr lang="en-US" sz="6544">
                <a:solidFill>
                  <a:srgbClr val="000000"/>
                </a:solidFill>
                <a:latin typeface="Canva Student Font"/>
              </a:rPr>
              <a:t>Kelly stood back and was very pleased with her fire.</a:t>
            </a:r>
          </a:p>
          <a:p>
            <a:pPr>
              <a:lnSpc>
                <a:spcPts val="9162"/>
              </a:lnSpc>
            </a:pPr>
            <a:r>
              <a:rPr lang="en-US" sz="6544">
                <a:solidFill>
                  <a:srgbClr val="000000"/>
                </a:solidFill>
                <a:latin typeface="Canva Student Font"/>
              </a:rPr>
              <a:t>"Now it's time for some marshmallows", she thought.</a:t>
            </a:r>
          </a:p>
        </p:txBody>
      </p:sp>
      <p:sp>
        <p:nvSpPr>
          <p:cNvPr name="TextBox 7" id="7"/>
          <p:cNvSpPr txBox="true"/>
          <p:nvPr/>
        </p:nvSpPr>
        <p:spPr>
          <a:xfrm rot="0">
            <a:off x="17662673" y="9522023"/>
            <a:ext cx="497830" cy="58039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759"/>
              </a:lnSpc>
            </a:pPr>
            <a:r>
              <a:rPr lang="en-US" sz="3399">
                <a:solidFill>
                  <a:srgbClr val="FEF4F0"/>
                </a:solidFill>
                <a:latin typeface="Canva Sans"/>
              </a:rPr>
              <a:t>28</a:t>
            </a:r>
          </a:p>
        </p:txBody>
      </p:sp>
    </p:spTree>
  </p:cSld>
  <p:clrMapOvr>
    <a:masterClrMapping/>
  </p:clrMapOvr>
</p:sld>
</file>

<file path=ppt/slides/slide29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EF4F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11560650" y="-365948"/>
            <a:ext cx="7009789" cy="5509448"/>
          </a:xfrm>
          <a:custGeom>
            <a:avLst/>
            <a:gdLst/>
            <a:ahLst/>
            <a:cxnLst/>
            <a:rect r="r" b="b" t="t" l="l"/>
            <a:pathLst>
              <a:path h="5509448" w="7009789">
                <a:moveTo>
                  <a:pt x="0" y="0"/>
                </a:moveTo>
                <a:lnTo>
                  <a:pt x="7009789" y="0"/>
                </a:lnTo>
                <a:lnTo>
                  <a:pt x="7009789" y="5509448"/>
                </a:lnTo>
                <a:lnTo>
                  <a:pt x="0" y="5509448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0" y="7873"/>
            <a:ext cx="18288000" cy="2041653"/>
          </a:xfrm>
          <a:custGeom>
            <a:avLst/>
            <a:gdLst/>
            <a:ahLst/>
            <a:cxnLst/>
            <a:rect r="r" b="b" t="t" l="l"/>
            <a:pathLst>
              <a:path h="2041653" w="18288000">
                <a:moveTo>
                  <a:pt x="0" y="0"/>
                </a:moveTo>
                <a:lnTo>
                  <a:pt x="18288000" y="0"/>
                </a:lnTo>
                <a:lnTo>
                  <a:pt x="18288000" y="2041654"/>
                </a:lnTo>
                <a:lnTo>
                  <a:pt x="0" y="2041654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13226457" y="5143500"/>
            <a:ext cx="3621024" cy="4114800"/>
          </a:xfrm>
          <a:custGeom>
            <a:avLst/>
            <a:gdLst/>
            <a:ahLst/>
            <a:cxnLst/>
            <a:rect r="r" b="b" t="t" l="l"/>
            <a:pathLst>
              <a:path h="4114800" w="3621024">
                <a:moveTo>
                  <a:pt x="0" y="0"/>
                </a:moveTo>
                <a:lnTo>
                  <a:pt x="3621024" y="0"/>
                </a:lnTo>
                <a:lnTo>
                  <a:pt x="3621024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5" id="5"/>
          <p:cNvSpPr/>
          <p:nvPr/>
        </p:nvSpPr>
        <p:spPr>
          <a:xfrm flipH="false" flipV="false" rot="0">
            <a:off x="9933170" y="5473898"/>
            <a:ext cx="2702052" cy="4114800"/>
          </a:xfrm>
          <a:custGeom>
            <a:avLst/>
            <a:gdLst/>
            <a:ahLst/>
            <a:cxnLst/>
            <a:rect r="r" b="b" t="t" l="l"/>
            <a:pathLst>
              <a:path h="4114800" w="2702052">
                <a:moveTo>
                  <a:pt x="0" y="0"/>
                </a:moveTo>
                <a:lnTo>
                  <a:pt x="2702052" y="0"/>
                </a:lnTo>
                <a:lnTo>
                  <a:pt x="2702052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6" id="6"/>
          <p:cNvSpPr/>
          <p:nvPr/>
        </p:nvSpPr>
        <p:spPr>
          <a:xfrm flipH="false" flipV="false" rot="3238646">
            <a:off x="12663230" y="6892411"/>
            <a:ext cx="918069" cy="1182524"/>
          </a:xfrm>
          <a:custGeom>
            <a:avLst/>
            <a:gdLst/>
            <a:ahLst/>
            <a:cxnLst/>
            <a:rect r="r" b="b" t="t" l="l"/>
            <a:pathLst>
              <a:path h="1182524" w="918069">
                <a:moveTo>
                  <a:pt x="0" y="0"/>
                </a:moveTo>
                <a:lnTo>
                  <a:pt x="918069" y="0"/>
                </a:lnTo>
                <a:lnTo>
                  <a:pt x="918069" y="1182524"/>
                </a:lnTo>
                <a:lnTo>
                  <a:pt x="0" y="1182524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7" id="7"/>
          <p:cNvSpPr txBox="true"/>
          <p:nvPr/>
        </p:nvSpPr>
        <p:spPr>
          <a:xfrm rot="0">
            <a:off x="17654376" y="9522023"/>
            <a:ext cx="514424" cy="58039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759"/>
              </a:lnSpc>
            </a:pPr>
            <a:r>
              <a:rPr lang="en-US" sz="3399">
                <a:solidFill>
                  <a:srgbClr val="FEF4F0"/>
                </a:solidFill>
                <a:latin typeface="Canva Sans"/>
              </a:rPr>
              <a:t>29</a:t>
            </a:r>
          </a:p>
        </p:txBody>
      </p:sp>
      <p:sp>
        <p:nvSpPr>
          <p:cNvPr name="TextBox 8" id="8"/>
          <p:cNvSpPr txBox="true"/>
          <p:nvPr/>
        </p:nvSpPr>
        <p:spPr>
          <a:xfrm rot="0">
            <a:off x="412710" y="2255426"/>
            <a:ext cx="9520460" cy="461531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9162"/>
              </a:lnSpc>
            </a:pPr>
            <a:r>
              <a:rPr lang="en-US" sz="6544">
                <a:solidFill>
                  <a:srgbClr val="000000"/>
                </a:solidFill>
                <a:latin typeface="Canva Student Font"/>
              </a:rPr>
              <a:t>Kelly reached in to start toasting her marshmallow. It didn't seem to be working. "I must need to  be closer", she thought.</a:t>
            </a:r>
          </a:p>
        </p:txBody>
      </p:sp>
    </p:spTree>
  </p:cSld>
  <p:clrMapOvr>
    <a:masterClrMapping/>
  </p:clrMapOvr>
</p:sld>
</file>

<file path=ppt/slides/slide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EF4F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7873"/>
            <a:ext cx="18288000" cy="2041653"/>
          </a:xfrm>
          <a:custGeom>
            <a:avLst/>
            <a:gdLst/>
            <a:ahLst/>
            <a:cxnLst/>
            <a:rect r="r" b="b" t="t" l="l"/>
            <a:pathLst>
              <a:path h="2041653" w="18288000">
                <a:moveTo>
                  <a:pt x="0" y="0"/>
                </a:moveTo>
                <a:lnTo>
                  <a:pt x="18288000" y="0"/>
                </a:lnTo>
                <a:lnTo>
                  <a:pt x="18288000" y="2041654"/>
                </a:lnTo>
                <a:lnTo>
                  <a:pt x="0" y="204165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5562104" y="2484182"/>
            <a:ext cx="10167531" cy="6774118"/>
          </a:xfrm>
          <a:custGeom>
            <a:avLst/>
            <a:gdLst/>
            <a:ahLst/>
            <a:cxnLst/>
            <a:rect r="r" b="b" t="t" l="l"/>
            <a:pathLst>
              <a:path h="6774118" w="10167531">
                <a:moveTo>
                  <a:pt x="0" y="0"/>
                </a:moveTo>
                <a:lnTo>
                  <a:pt x="10167531" y="0"/>
                </a:lnTo>
                <a:lnTo>
                  <a:pt x="10167531" y="6774118"/>
                </a:lnTo>
                <a:lnTo>
                  <a:pt x="0" y="6774118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TextBox 4" id="4"/>
          <p:cNvSpPr txBox="true"/>
          <p:nvPr/>
        </p:nvSpPr>
        <p:spPr>
          <a:xfrm rot="0">
            <a:off x="659106" y="5390496"/>
            <a:ext cx="4265378" cy="11299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9162"/>
              </a:lnSpc>
            </a:pPr>
            <a:r>
              <a:rPr lang="en-US" sz="6544">
                <a:solidFill>
                  <a:srgbClr val="000000"/>
                </a:solidFill>
                <a:latin typeface="Canva Student Font"/>
              </a:rPr>
              <a:t>Safe or unsafe?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17786350" y="9522023"/>
            <a:ext cx="250478" cy="58039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759"/>
              </a:lnSpc>
            </a:pPr>
            <a:r>
              <a:rPr lang="en-US" sz="3399">
                <a:solidFill>
                  <a:srgbClr val="FEF4F0"/>
                </a:solidFill>
                <a:latin typeface="Canva Sans"/>
              </a:rPr>
              <a:t>3</a:t>
            </a:r>
          </a:p>
        </p:txBody>
      </p:sp>
    </p:spTree>
  </p:cSld>
  <p:clrMapOvr>
    <a:masterClrMapping/>
  </p:clrMapOvr>
</p:sld>
</file>

<file path=ppt/slides/slide30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EF4F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7873"/>
            <a:ext cx="18288000" cy="2041653"/>
          </a:xfrm>
          <a:custGeom>
            <a:avLst/>
            <a:gdLst/>
            <a:ahLst/>
            <a:cxnLst/>
            <a:rect r="r" b="b" t="t" l="l"/>
            <a:pathLst>
              <a:path h="2041653" w="18288000">
                <a:moveTo>
                  <a:pt x="0" y="0"/>
                </a:moveTo>
                <a:lnTo>
                  <a:pt x="18288000" y="0"/>
                </a:lnTo>
                <a:lnTo>
                  <a:pt x="18288000" y="2041654"/>
                </a:lnTo>
                <a:lnTo>
                  <a:pt x="0" y="204165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pic>
        <p:nvPicPr>
          <p:cNvPr name="Picture 3" id="3"/>
          <p:cNvPicPr>
            <a:picLocks noChangeAspect="true"/>
          </p:cNvPicPr>
          <p:nvPr/>
        </p:nvPicPr>
        <p:blipFill>
          <a:blip r:embed="rId3"/>
          <a:srcRect l="0" t="0" r="0" b="0"/>
          <a:stretch>
            <a:fillRect/>
          </a:stretch>
        </p:blipFill>
        <p:spPr>
          <a:xfrm flipH="false" flipV="false" rot="0">
            <a:off x="4857750" y="503107"/>
            <a:ext cx="7694676" cy="8229600"/>
          </a:xfrm>
          <a:prstGeom prst="rect">
            <a:avLst/>
          </a:prstGeom>
        </p:spPr>
      </p:pic>
      <p:grpSp>
        <p:nvGrpSpPr>
          <p:cNvPr name="Group 4" id="4"/>
          <p:cNvGrpSpPr/>
          <p:nvPr/>
        </p:nvGrpSpPr>
        <p:grpSpPr>
          <a:xfrm rot="0">
            <a:off x="7246906" y="2871788"/>
            <a:ext cx="2916364" cy="4114800"/>
            <a:chOff x="0" y="0"/>
            <a:chExt cx="3888486" cy="5486400"/>
          </a:xfrm>
        </p:grpSpPr>
        <p:sp>
          <p:nvSpPr>
            <p:cNvPr name="Freeform 5" id="5"/>
            <p:cNvSpPr/>
            <p:nvPr/>
          </p:nvSpPr>
          <p:spPr>
            <a:xfrm flipH="false" flipV="false" rot="0">
              <a:off x="0" y="0"/>
              <a:ext cx="3888486" cy="5486400"/>
            </a:xfrm>
            <a:custGeom>
              <a:avLst/>
              <a:gdLst/>
              <a:ahLst/>
              <a:cxnLst/>
              <a:rect r="r" b="b" t="t" l="l"/>
              <a:pathLst>
                <a:path h="5486400" w="3888486">
                  <a:moveTo>
                    <a:pt x="0" y="0"/>
                  </a:moveTo>
                  <a:lnTo>
                    <a:pt x="3888486" y="0"/>
                  </a:lnTo>
                  <a:lnTo>
                    <a:pt x="3888486" y="5486400"/>
                  </a:lnTo>
                  <a:lnTo>
                    <a:pt x="0" y="548640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 l="0" t="0" r="0" b="0"/>
              </a:stretch>
            </a:blipFill>
          </p:spPr>
        </p:sp>
        <p:grpSp>
          <p:nvGrpSpPr>
            <p:cNvPr name="Group 6" id="6"/>
            <p:cNvGrpSpPr/>
            <p:nvPr/>
          </p:nvGrpSpPr>
          <p:grpSpPr>
            <a:xfrm rot="0">
              <a:off x="1567053" y="1658206"/>
              <a:ext cx="627380" cy="459740"/>
              <a:chOff x="0" y="0"/>
              <a:chExt cx="627380" cy="459740"/>
            </a:xfrm>
          </p:grpSpPr>
          <p:sp>
            <p:nvSpPr>
              <p:cNvPr name="Freeform 7" id="7"/>
              <p:cNvSpPr/>
              <p:nvPr/>
            </p:nvSpPr>
            <p:spPr>
              <a:xfrm flipH="false" flipV="false" rot="0">
                <a:off x="48260" y="49530"/>
                <a:ext cx="535940" cy="361950"/>
              </a:xfrm>
              <a:custGeom>
                <a:avLst/>
                <a:gdLst/>
                <a:ahLst/>
                <a:cxnLst/>
                <a:rect r="r" b="b" t="t" l="l"/>
                <a:pathLst>
                  <a:path h="361950" w="535940">
                    <a:moveTo>
                      <a:pt x="341630" y="181610"/>
                    </a:moveTo>
                    <a:cubicBezTo>
                      <a:pt x="280670" y="186690"/>
                      <a:pt x="241300" y="219710"/>
                      <a:pt x="217170" y="213360"/>
                    </a:cubicBezTo>
                    <a:cubicBezTo>
                      <a:pt x="195580" y="208280"/>
                      <a:pt x="160020" y="165100"/>
                      <a:pt x="163830" y="154940"/>
                    </a:cubicBezTo>
                    <a:cubicBezTo>
                      <a:pt x="167640" y="144780"/>
                      <a:pt x="215900" y="153670"/>
                      <a:pt x="241300" y="152400"/>
                    </a:cubicBezTo>
                    <a:cubicBezTo>
                      <a:pt x="266700" y="151130"/>
                      <a:pt x="297180" y="137160"/>
                      <a:pt x="318770" y="147320"/>
                    </a:cubicBezTo>
                    <a:cubicBezTo>
                      <a:pt x="341630" y="157480"/>
                      <a:pt x="377190" y="208280"/>
                      <a:pt x="370840" y="218440"/>
                    </a:cubicBezTo>
                    <a:cubicBezTo>
                      <a:pt x="365760" y="227330"/>
                      <a:pt x="318770" y="204470"/>
                      <a:pt x="292100" y="208280"/>
                    </a:cubicBezTo>
                    <a:cubicBezTo>
                      <a:pt x="264160" y="212090"/>
                      <a:pt x="224790" y="251460"/>
                      <a:pt x="208280" y="242570"/>
                    </a:cubicBezTo>
                    <a:cubicBezTo>
                      <a:pt x="190500" y="232410"/>
                      <a:pt x="177800" y="156210"/>
                      <a:pt x="191770" y="140970"/>
                    </a:cubicBezTo>
                    <a:cubicBezTo>
                      <a:pt x="205740" y="125730"/>
                      <a:pt x="285750" y="137160"/>
                      <a:pt x="288290" y="146050"/>
                    </a:cubicBezTo>
                    <a:cubicBezTo>
                      <a:pt x="289560" y="151130"/>
                      <a:pt x="254000" y="171450"/>
                      <a:pt x="254000" y="171450"/>
                    </a:cubicBezTo>
                    <a:cubicBezTo>
                      <a:pt x="254000" y="171450"/>
                      <a:pt x="269240" y="153670"/>
                      <a:pt x="279400" y="147320"/>
                    </a:cubicBezTo>
                    <a:cubicBezTo>
                      <a:pt x="289560" y="140970"/>
                      <a:pt x="300990" y="135890"/>
                      <a:pt x="312420" y="133350"/>
                    </a:cubicBezTo>
                    <a:cubicBezTo>
                      <a:pt x="323850" y="130810"/>
                      <a:pt x="336550" y="129540"/>
                      <a:pt x="347980" y="130810"/>
                    </a:cubicBezTo>
                    <a:cubicBezTo>
                      <a:pt x="359410" y="132080"/>
                      <a:pt x="372110" y="133350"/>
                      <a:pt x="382270" y="138430"/>
                    </a:cubicBezTo>
                    <a:cubicBezTo>
                      <a:pt x="392430" y="142240"/>
                      <a:pt x="402590" y="149860"/>
                      <a:pt x="411480" y="157480"/>
                    </a:cubicBezTo>
                    <a:cubicBezTo>
                      <a:pt x="420370" y="165100"/>
                      <a:pt x="427990" y="173990"/>
                      <a:pt x="434340" y="184150"/>
                    </a:cubicBezTo>
                    <a:cubicBezTo>
                      <a:pt x="440690" y="194310"/>
                      <a:pt x="444500" y="207010"/>
                      <a:pt x="447040" y="218440"/>
                    </a:cubicBezTo>
                    <a:cubicBezTo>
                      <a:pt x="449580" y="229870"/>
                      <a:pt x="449580" y="241300"/>
                      <a:pt x="448310" y="252730"/>
                    </a:cubicBezTo>
                    <a:cubicBezTo>
                      <a:pt x="447040" y="264160"/>
                      <a:pt x="443230" y="276860"/>
                      <a:pt x="438150" y="287020"/>
                    </a:cubicBezTo>
                    <a:cubicBezTo>
                      <a:pt x="433070" y="297180"/>
                      <a:pt x="426720" y="308610"/>
                      <a:pt x="417830" y="316230"/>
                    </a:cubicBezTo>
                    <a:cubicBezTo>
                      <a:pt x="410210" y="325120"/>
                      <a:pt x="398780" y="331470"/>
                      <a:pt x="388620" y="336550"/>
                    </a:cubicBezTo>
                    <a:cubicBezTo>
                      <a:pt x="378460" y="341630"/>
                      <a:pt x="367030" y="346710"/>
                      <a:pt x="355600" y="347980"/>
                    </a:cubicBezTo>
                    <a:cubicBezTo>
                      <a:pt x="344170" y="349250"/>
                      <a:pt x="331470" y="349250"/>
                      <a:pt x="320040" y="346710"/>
                    </a:cubicBezTo>
                    <a:cubicBezTo>
                      <a:pt x="308610" y="344170"/>
                      <a:pt x="297180" y="340360"/>
                      <a:pt x="287020" y="335280"/>
                    </a:cubicBezTo>
                    <a:cubicBezTo>
                      <a:pt x="276860" y="328930"/>
                      <a:pt x="266700" y="321310"/>
                      <a:pt x="259080" y="312420"/>
                    </a:cubicBezTo>
                    <a:cubicBezTo>
                      <a:pt x="251460" y="303530"/>
                      <a:pt x="245110" y="293370"/>
                      <a:pt x="240030" y="283210"/>
                    </a:cubicBezTo>
                    <a:cubicBezTo>
                      <a:pt x="234950" y="273050"/>
                      <a:pt x="232410" y="260350"/>
                      <a:pt x="231140" y="248920"/>
                    </a:cubicBezTo>
                    <a:cubicBezTo>
                      <a:pt x="229870" y="237490"/>
                      <a:pt x="231140" y="224790"/>
                      <a:pt x="233680" y="213360"/>
                    </a:cubicBezTo>
                    <a:cubicBezTo>
                      <a:pt x="236220" y="201930"/>
                      <a:pt x="240030" y="191770"/>
                      <a:pt x="246380" y="181610"/>
                    </a:cubicBezTo>
                    <a:cubicBezTo>
                      <a:pt x="252730" y="171450"/>
                      <a:pt x="261620" y="162560"/>
                      <a:pt x="270510" y="154940"/>
                    </a:cubicBezTo>
                    <a:cubicBezTo>
                      <a:pt x="279400" y="147320"/>
                      <a:pt x="289560" y="140970"/>
                      <a:pt x="300990" y="137160"/>
                    </a:cubicBezTo>
                    <a:cubicBezTo>
                      <a:pt x="311150" y="133350"/>
                      <a:pt x="323850" y="129540"/>
                      <a:pt x="335280" y="129540"/>
                    </a:cubicBezTo>
                    <a:cubicBezTo>
                      <a:pt x="346710" y="129540"/>
                      <a:pt x="359410" y="130810"/>
                      <a:pt x="370840" y="134620"/>
                    </a:cubicBezTo>
                    <a:cubicBezTo>
                      <a:pt x="382270" y="138430"/>
                      <a:pt x="393700" y="143510"/>
                      <a:pt x="402590" y="149860"/>
                    </a:cubicBezTo>
                    <a:cubicBezTo>
                      <a:pt x="412750" y="156210"/>
                      <a:pt x="421640" y="165100"/>
                      <a:pt x="427990" y="175260"/>
                    </a:cubicBezTo>
                    <a:cubicBezTo>
                      <a:pt x="434340" y="184150"/>
                      <a:pt x="439420" y="195580"/>
                      <a:pt x="443230" y="207010"/>
                    </a:cubicBezTo>
                    <a:cubicBezTo>
                      <a:pt x="447040" y="218440"/>
                      <a:pt x="448310" y="229870"/>
                      <a:pt x="448310" y="241300"/>
                    </a:cubicBezTo>
                    <a:cubicBezTo>
                      <a:pt x="448310" y="252730"/>
                      <a:pt x="445770" y="264160"/>
                      <a:pt x="441960" y="275590"/>
                    </a:cubicBezTo>
                    <a:cubicBezTo>
                      <a:pt x="438150" y="287020"/>
                      <a:pt x="425450" y="307340"/>
                      <a:pt x="425450" y="307340"/>
                    </a:cubicBezTo>
                    <a:cubicBezTo>
                      <a:pt x="425450" y="307340"/>
                      <a:pt x="297180" y="355600"/>
                      <a:pt x="250190" y="359410"/>
                    </a:cubicBezTo>
                    <a:cubicBezTo>
                      <a:pt x="219710" y="361950"/>
                      <a:pt x="198120" y="355600"/>
                      <a:pt x="172720" y="350520"/>
                    </a:cubicBezTo>
                    <a:cubicBezTo>
                      <a:pt x="147320" y="345440"/>
                      <a:pt x="120650" y="340360"/>
                      <a:pt x="96520" y="328930"/>
                    </a:cubicBezTo>
                    <a:cubicBezTo>
                      <a:pt x="72390" y="317500"/>
                      <a:pt x="45720" y="304800"/>
                      <a:pt x="30480" y="281940"/>
                    </a:cubicBezTo>
                    <a:cubicBezTo>
                      <a:pt x="12700" y="256540"/>
                      <a:pt x="0" y="209550"/>
                      <a:pt x="2540" y="177800"/>
                    </a:cubicBezTo>
                    <a:cubicBezTo>
                      <a:pt x="5080" y="151130"/>
                      <a:pt x="20320" y="125730"/>
                      <a:pt x="35560" y="104140"/>
                    </a:cubicBezTo>
                    <a:cubicBezTo>
                      <a:pt x="52070" y="82550"/>
                      <a:pt x="74930" y="63500"/>
                      <a:pt x="99060" y="48260"/>
                    </a:cubicBezTo>
                    <a:cubicBezTo>
                      <a:pt x="124460" y="31750"/>
                      <a:pt x="158750" y="20320"/>
                      <a:pt x="186690" y="12700"/>
                    </a:cubicBezTo>
                    <a:cubicBezTo>
                      <a:pt x="212090" y="5080"/>
                      <a:pt x="236220" y="2540"/>
                      <a:pt x="261620" y="1270"/>
                    </a:cubicBezTo>
                    <a:cubicBezTo>
                      <a:pt x="287020" y="0"/>
                      <a:pt x="312420" y="2540"/>
                      <a:pt x="337820" y="5080"/>
                    </a:cubicBezTo>
                    <a:cubicBezTo>
                      <a:pt x="363220" y="7620"/>
                      <a:pt x="389890" y="12700"/>
                      <a:pt x="415290" y="20320"/>
                    </a:cubicBezTo>
                    <a:cubicBezTo>
                      <a:pt x="439420" y="27940"/>
                      <a:pt x="467360" y="35560"/>
                      <a:pt x="486410" y="52070"/>
                    </a:cubicBezTo>
                    <a:cubicBezTo>
                      <a:pt x="505460" y="68580"/>
                      <a:pt x="521970" y="93980"/>
                      <a:pt x="528320" y="119380"/>
                    </a:cubicBezTo>
                    <a:cubicBezTo>
                      <a:pt x="535940" y="147320"/>
                      <a:pt x="534670" y="187960"/>
                      <a:pt x="525780" y="215900"/>
                    </a:cubicBezTo>
                    <a:cubicBezTo>
                      <a:pt x="518160" y="242570"/>
                      <a:pt x="500380" y="266700"/>
                      <a:pt x="482600" y="285750"/>
                    </a:cubicBezTo>
                    <a:cubicBezTo>
                      <a:pt x="464820" y="304800"/>
                      <a:pt x="440690" y="322580"/>
                      <a:pt x="416560" y="332740"/>
                    </a:cubicBezTo>
                    <a:cubicBezTo>
                      <a:pt x="392430" y="342900"/>
                      <a:pt x="361950" y="342900"/>
                      <a:pt x="335280" y="344170"/>
                    </a:cubicBezTo>
                    <a:cubicBezTo>
                      <a:pt x="308610" y="345440"/>
                      <a:pt x="284480" y="341630"/>
                      <a:pt x="257810" y="341630"/>
                    </a:cubicBezTo>
                    <a:cubicBezTo>
                      <a:pt x="231140" y="341630"/>
                      <a:pt x="203200" y="346710"/>
                      <a:pt x="176530" y="344170"/>
                    </a:cubicBezTo>
                    <a:cubicBezTo>
                      <a:pt x="149860" y="341630"/>
                      <a:pt x="121920" y="339090"/>
                      <a:pt x="99060" y="327660"/>
                    </a:cubicBezTo>
                    <a:cubicBezTo>
                      <a:pt x="76200" y="316230"/>
                      <a:pt x="52070" y="295910"/>
                      <a:pt x="41910" y="273050"/>
                    </a:cubicBezTo>
                    <a:cubicBezTo>
                      <a:pt x="31750" y="250190"/>
                      <a:pt x="31750" y="215900"/>
                      <a:pt x="38100" y="190500"/>
                    </a:cubicBezTo>
                    <a:cubicBezTo>
                      <a:pt x="44450" y="163830"/>
                      <a:pt x="63500" y="137160"/>
                      <a:pt x="82550" y="115570"/>
                    </a:cubicBezTo>
                    <a:cubicBezTo>
                      <a:pt x="100330" y="93980"/>
                      <a:pt x="125730" y="74930"/>
                      <a:pt x="148590" y="59690"/>
                    </a:cubicBezTo>
                    <a:cubicBezTo>
                      <a:pt x="170180" y="45720"/>
                      <a:pt x="191770" y="31750"/>
                      <a:pt x="215900" y="25400"/>
                    </a:cubicBezTo>
                    <a:cubicBezTo>
                      <a:pt x="242570" y="19050"/>
                      <a:pt x="280670" y="22860"/>
                      <a:pt x="303530" y="22860"/>
                    </a:cubicBezTo>
                    <a:cubicBezTo>
                      <a:pt x="318770" y="22860"/>
                      <a:pt x="331470" y="22860"/>
                      <a:pt x="341630" y="24130"/>
                    </a:cubicBezTo>
                    <a:cubicBezTo>
                      <a:pt x="349250" y="24130"/>
                      <a:pt x="354330" y="25400"/>
                      <a:pt x="360680" y="26670"/>
                    </a:cubicBezTo>
                    <a:cubicBezTo>
                      <a:pt x="367030" y="27940"/>
                      <a:pt x="373380" y="30480"/>
                      <a:pt x="378460" y="33020"/>
                    </a:cubicBezTo>
                    <a:cubicBezTo>
                      <a:pt x="383540" y="35560"/>
                      <a:pt x="388620" y="40640"/>
                      <a:pt x="393700" y="44450"/>
                    </a:cubicBezTo>
                    <a:cubicBezTo>
                      <a:pt x="398780" y="48260"/>
                      <a:pt x="402590" y="53340"/>
                      <a:pt x="406400" y="58420"/>
                    </a:cubicBezTo>
                    <a:cubicBezTo>
                      <a:pt x="410210" y="63500"/>
                      <a:pt x="412750" y="68580"/>
                      <a:pt x="415290" y="74930"/>
                    </a:cubicBezTo>
                    <a:cubicBezTo>
                      <a:pt x="417830" y="80010"/>
                      <a:pt x="417830" y="86360"/>
                      <a:pt x="419100" y="92710"/>
                    </a:cubicBezTo>
                    <a:cubicBezTo>
                      <a:pt x="420370" y="99060"/>
                      <a:pt x="419100" y="105410"/>
                      <a:pt x="419100" y="111760"/>
                    </a:cubicBezTo>
                    <a:cubicBezTo>
                      <a:pt x="419100" y="118110"/>
                      <a:pt x="417830" y="124460"/>
                      <a:pt x="415290" y="130810"/>
                    </a:cubicBezTo>
                    <a:cubicBezTo>
                      <a:pt x="412750" y="137160"/>
                      <a:pt x="410210" y="142240"/>
                      <a:pt x="406400" y="147320"/>
                    </a:cubicBezTo>
                    <a:cubicBezTo>
                      <a:pt x="402590" y="152400"/>
                      <a:pt x="398780" y="157480"/>
                      <a:pt x="393700" y="161290"/>
                    </a:cubicBezTo>
                    <a:cubicBezTo>
                      <a:pt x="388620" y="165100"/>
                      <a:pt x="383540" y="170180"/>
                      <a:pt x="378460" y="172720"/>
                    </a:cubicBezTo>
                    <a:cubicBezTo>
                      <a:pt x="373380" y="175260"/>
                      <a:pt x="367030" y="177800"/>
                      <a:pt x="360680" y="179070"/>
                    </a:cubicBezTo>
                    <a:cubicBezTo>
                      <a:pt x="354330" y="180340"/>
                      <a:pt x="341630" y="181610"/>
                      <a:pt x="341630" y="181610"/>
                    </a:cubicBezTo>
                  </a:path>
                </a:pathLst>
              </a:custGeom>
              <a:solidFill>
                <a:srgbClr val="F7EFE9"/>
              </a:solidFill>
              <a:ln>
                <a:noFill/>
              </a:ln>
            </p:spPr>
          </p:sp>
        </p:grpSp>
      </p:grpSp>
      <p:sp>
        <p:nvSpPr>
          <p:cNvPr name="TextBox 8" id="8"/>
          <p:cNvSpPr txBox="true"/>
          <p:nvPr/>
        </p:nvSpPr>
        <p:spPr>
          <a:xfrm rot="0">
            <a:off x="6367164" y="8459531"/>
            <a:ext cx="5553673" cy="112916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>
              <a:lnSpc>
                <a:spcPts val="9162"/>
              </a:lnSpc>
            </a:pPr>
            <a:r>
              <a:rPr lang="en-US" sz="6544">
                <a:solidFill>
                  <a:srgbClr val="000000"/>
                </a:solidFill>
                <a:latin typeface="Canva Student Font"/>
              </a:rPr>
              <a:t>"Yeeooouuuccchhhh!" </a:t>
            </a:r>
          </a:p>
        </p:txBody>
      </p:sp>
      <p:sp>
        <p:nvSpPr>
          <p:cNvPr name="TextBox 9" id="9"/>
          <p:cNvSpPr txBox="true"/>
          <p:nvPr/>
        </p:nvSpPr>
        <p:spPr>
          <a:xfrm rot="0">
            <a:off x="17634768" y="9522023"/>
            <a:ext cx="553641" cy="58039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759"/>
              </a:lnSpc>
            </a:pPr>
            <a:r>
              <a:rPr lang="en-US" sz="3399">
                <a:solidFill>
                  <a:srgbClr val="FEF4F0"/>
                </a:solidFill>
                <a:latin typeface="Canva Sans"/>
              </a:rPr>
              <a:t>30</a:t>
            </a:r>
          </a:p>
        </p:txBody>
      </p:sp>
    </p:spTree>
  </p:cSld>
  <p:clrMapOvr>
    <a:masterClrMapping/>
  </p:clrMapOvr>
</p:sld>
</file>

<file path=ppt/slides/slide3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EF4F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11560650" y="-365948"/>
            <a:ext cx="7009789" cy="5509448"/>
          </a:xfrm>
          <a:custGeom>
            <a:avLst/>
            <a:gdLst/>
            <a:ahLst/>
            <a:cxnLst/>
            <a:rect r="r" b="b" t="t" l="l"/>
            <a:pathLst>
              <a:path h="5509448" w="7009789">
                <a:moveTo>
                  <a:pt x="0" y="0"/>
                </a:moveTo>
                <a:lnTo>
                  <a:pt x="7009789" y="0"/>
                </a:lnTo>
                <a:lnTo>
                  <a:pt x="7009789" y="5509448"/>
                </a:lnTo>
                <a:lnTo>
                  <a:pt x="0" y="5509448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0" y="7873"/>
            <a:ext cx="18288000" cy="2041653"/>
          </a:xfrm>
          <a:custGeom>
            <a:avLst/>
            <a:gdLst/>
            <a:ahLst/>
            <a:cxnLst/>
            <a:rect r="r" b="b" t="t" l="l"/>
            <a:pathLst>
              <a:path h="2041653" w="18288000">
                <a:moveTo>
                  <a:pt x="0" y="0"/>
                </a:moveTo>
                <a:lnTo>
                  <a:pt x="18288000" y="0"/>
                </a:lnTo>
                <a:lnTo>
                  <a:pt x="18288000" y="2041654"/>
                </a:lnTo>
                <a:lnTo>
                  <a:pt x="0" y="2041654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13226457" y="5143500"/>
            <a:ext cx="3621024" cy="4114800"/>
          </a:xfrm>
          <a:custGeom>
            <a:avLst/>
            <a:gdLst/>
            <a:ahLst/>
            <a:cxnLst/>
            <a:rect r="r" b="b" t="t" l="l"/>
            <a:pathLst>
              <a:path h="4114800" w="3621024">
                <a:moveTo>
                  <a:pt x="0" y="0"/>
                </a:moveTo>
                <a:lnTo>
                  <a:pt x="3621024" y="0"/>
                </a:lnTo>
                <a:lnTo>
                  <a:pt x="3621024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5" id="5"/>
          <p:cNvSpPr/>
          <p:nvPr/>
        </p:nvSpPr>
        <p:spPr>
          <a:xfrm flipH="false" flipV="false" rot="1430742">
            <a:off x="12767423" y="7336004"/>
            <a:ext cx="918069" cy="1182524"/>
          </a:xfrm>
          <a:custGeom>
            <a:avLst/>
            <a:gdLst/>
            <a:ahLst/>
            <a:cxnLst/>
            <a:rect r="r" b="b" t="t" l="l"/>
            <a:pathLst>
              <a:path h="1182524" w="918069">
                <a:moveTo>
                  <a:pt x="0" y="0"/>
                </a:moveTo>
                <a:lnTo>
                  <a:pt x="918069" y="0"/>
                </a:lnTo>
                <a:lnTo>
                  <a:pt x="918069" y="1182524"/>
                </a:lnTo>
                <a:lnTo>
                  <a:pt x="0" y="1182524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6" id="6"/>
          <p:cNvSpPr/>
          <p:nvPr/>
        </p:nvSpPr>
        <p:spPr>
          <a:xfrm flipH="false" flipV="false" rot="-600297">
            <a:off x="1368462" y="5314166"/>
            <a:ext cx="2324862" cy="4114800"/>
          </a:xfrm>
          <a:custGeom>
            <a:avLst/>
            <a:gdLst/>
            <a:ahLst/>
            <a:cxnLst/>
            <a:rect r="r" b="b" t="t" l="l"/>
            <a:pathLst>
              <a:path h="4114800" w="2324862">
                <a:moveTo>
                  <a:pt x="0" y="0"/>
                </a:moveTo>
                <a:lnTo>
                  <a:pt x="2324862" y="0"/>
                </a:lnTo>
                <a:lnTo>
                  <a:pt x="2324862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7" id="7"/>
          <p:cNvSpPr txBox="true"/>
          <p:nvPr/>
        </p:nvSpPr>
        <p:spPr>
          <a:xfrm rot="0">
            <a:off x="17671454" y="9522023"/>
            <a:ext cx="480268" cy="58039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759"/>
              </a:lnSpc>
            </a:pPr>
            <a:r>
              <a:rPr lang="en-US" sz="3399">
                <a:solidFill>
                  <a:srgbClr val="FEF4F0"/>
                </a:solidFill>
                <a:latin typeface="Canva Sans"/>
              </a:rPr>
              <a:t>31</a:t>
            </a:r>
          </a:p>
        </p:txBody>
      </p:sp>
      <p:sp>
        <p:nvSpPr>
          <p:cNvPr name="TextBox 8" id="8"/>
          <p:cNvSpPr txBox="true"/>
          <p:nvPr/>
        </p:nvSpPr>
        <p:spPr>
          <a:xfrm rot="0">
            <a:off x="2040190" y="2757706"/>
            <a:ext cx="9520460" cy="345326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9162"/>
              </a:lnSpc>
            </a:pPr>
            <a:r>
              <a:rPr lang="en-US" sz="6544">
                <a:solidFill>
                  <a:srgbClr val="000000"/>
                </a:solidFill>
                <a:latin typeface="Canva Student Font"/>
              </a:rPr>
              <a:t>Kelly got a really ouchie burn on her hand from accidentally touching the fire.</a:t>
            </a:r>
          </a:p>
        </p:txBody>
      </p:sp>
    </p:spTree>
  </p:cSld>
  <p:clrMapOvr>
    <a:masterClrMapping/>
  </p:clrMapOvr>
</p:sld>
</file>

<file path=ppt/slides/slide3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EF4F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7873"/>
            <a:ext cx="18288000" cy="2041653"/>
          </a:xfrm>
          <a:custGeom>
            <a:avLst/>
            <a:gdLst/>
            <a:ahLst/>
            <a:cxnLst/>
            <a:rect r="r" b="b" t="t" l="l"/>
            <a:pathLst>
              <a:path h="2041653" w="18288000">
                <a:moveTo>
                  <a:pt x="0" y="0"/>
                </a:moveTo>
                <a:lnTo>
                  <a:pt x="18288000" y="0"/>
                </a:lnTo>
                <a:lnTo>
                  <a:pt x="18288000" y="2041654"/>
                </a:lnTo>
                <a:lnTo>
                  <a:pt x="0" y="204165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0" y="4677572"/>
            <a:ext cx="7191575" cy="5609428"/>
          </a:xfrm>
          <a:custGeom>
            <a:avLst/>
            <a:gdLst/>
            <a:ahLst/>
            <a:cxnLst/>
            <a:rect r="r" b="b" t="t" l="l"/>
            <a:pathLst>
              <a:path h="5609428" w="7191575">
                <a:moveTo>
                  <a:pt x="0" y="0"/>
                </a:moveTo>
                <a:lnTo>
                  <a:pt x="7191575" y="0"/>
                </a:lnTo>
                <a:lnTo>
                  <a:pt x="7191575" y="5609428"/>
                </a:lnTo>
                <a:lnTo>
                  <a:pt x="0" y="5609428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4" id="4"/>
          <p:cNvSpPr txBox="true"/>
          <p:nvPr/>
        </p:nvSpPr>
        <p:spPr>
          <a:xfrm rot="0">
            <a:off x="17667845" y="9522023"/>
            <a:ext cx="487487" cy="58039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759"/>
              </a:lnSpc>
            </a:pPr>
            <a:r>
              <a:rPr lang="en-US" sz="3399">
                <a:solidFill>
                  <a:srgbClr val="FEF4F0"/>
                </a:solidFill>
                <a:latin typeface="Canva Sans"/>
              </a:rPr>
              <a:t>32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6262761" y="3444779"/>
            <a:ext cx="11411856" cy="461531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9162"/>
              </a:lnSpc>
            </a:pPr>
            <a:r>
              <a:rPr lang="en-US" sz="6544">
                <a:solidFill>
                  <a:srgbClr val="000000"/>
                </a:solidFill>
                <a:latin typeface="Canva Student Font"/>
              </a:rPr>
              <a:t>She ran straight back into the house to tell her mum what had happened. </a:t>
            </a:r>
          </a:p>
          <a:p>
            <a:pPr algn="ctr">
              <a:lnSpc>
                <a:spcPts val="9162"/>
              </a:lnSpc>
            </a:pPr>
            <a:r>
              <a:rPr lang="en-US" sz="6544">
                <a:solidFill>
                  <a:srgbClr val="000000"/>
                </a:solidFill>
                <a:latin typeface="Canva Student Font"/>
              </a:rPr>
              <a:t>Kelly's mum put her hand under cold running water for about 20 minutes.</a:t>
            </a:r>
          </a:p>
        </p:txBody>
      </p:sp>
    </p:spTree>
  </p:cSld>
  <p:clrMapOvr>
    <a:masterClrMapping/>
  </p:clrMapOvr>
</p:sld>
</file>

<file path=ppt/slides/slide3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EF4F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7873"/>
            <a:ext cx="18288000" cy="2041653"/>
          </a:xfrm>
          <a:custGeom>
            <a:avLst/>
            <a:gdLst/>
            <a:ahLst/>
            <a:cxnLst/>
            <a:rect r="r" b="b" t="t" l="l"/>
            <a:pathLst>
              <a:path h="2041653" w="18288000">
                <a:moveTo>
                  <a:pt x="0" y="0"/>
                </a:moveTo>
                <a:lnTo>
                  <a:pt x="18288000" y="0"/>
                </a:lnTo>
                <a:lnTo>
                  <a:pt x="18288000" y="2041654"/>
                </a:lnTo>
                <a:lnTo>
                  <a:pt x="0" y="204165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9521044" y="3017248"/>
            <a:ext cx="8153573" cy="5603729"/>
          </a:xfrm>
          <a:custGeom>
            <a:avLst/>
            <a:gdLst/>
            <a:ahLst/>
            <a:cxnLst/>
            <a:rect r="r" b="b" t="t" l="l"/>
            <a:pathLst>
              <a:path h="5603729" w="8153573">
                <a:moveTo>
                  <a:pt x="0" y="0"/>
                </a:moveTo>
                <a:lnTo>
                  <a:pt x="8153573" y="0"/>
                </a:lnTo>
                <a:lnTo>
                  <a:pt x="8153573" y="5603729"/>
                </a:lnTo>
                <a:lnTo>
                  <a:pt x="0" y="5603729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10573172" y="5730756"/>
            <a:ext cx="2474023" cy="4114800"/>
          </a:xfrm>
          <a:custGeom>
            <a:avLst/>
            <a:gdLst/>
            <a:ahLst/>
            <a:cxnLst/>
            <a:rect r="r" b="b" t="t" l="l"/>
            <a:pathLst>
              <a:path h="4114800" w="2474023">
                <a:moveTo>
                  <a:pt x="0" y="0"/>
                </a:moveTo>
                <a:lnTo>
                  <a:pt x="2474024" y="0"/>
                </a:lnTo>
                <a:lnTo>
                  <a:pt x="2474024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5" id="5"/>
          <p:cNvSpPr/>
          <p:nvPr/>
        </p:nvSpPr>
        <p:spPr>
          <a:xfrm flipH="true" flipV="false" rot="0">
            <a:off x="12648030" y="4378237"/>
            <a:ext cx="2375798" cy="5467318"/>
          </a:xfrm>
          <a:custGeom>
            <a:avLst/>
            <a:gdLst/>
            <a:ahLst/>
            <a:cxnLst/>
            <a:rect r="r" b="b" t="t" l="l"/>
            <a:pathLst>
              <a:path h="5467318" w="2375798">
                <a:moveTo>
                  <a:pt x="2375799" y="0"/>
                </a:moveTo>
                <a:lnTo>
                  <a:pt x="0" y="0"/>
                </a:lnTo>
                <a:lnTo>
                  <a:pt x="0" y="5467319"/>
                </a:lnTo>
                <a:lnTo>
                  <a:pt x="2375799" y="5467319"/>
                </a:lnTo>
                <a:lnTo>
                  <a:pt x="2375799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6" id="6"/>
          <p:cNvSpPr txBox="true"/>
          <p:nvPr/>
        </p:nvSpPr>
        <p:spPr>
          <a:xfrm rot="0">
            <a:off x="593069" y="1924746"/>
            <a:ext cx="8927975" cy="810146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9162"/>
              </a:lnSpc>
            </a:pPr>
            <a:r>
              <a:rPr lang="en-US" sz="6544">
                <a:solidFill>
                  <a:srgbClr val="000000"/>
                </a:solidFill>
                <a:latin typeface="Canva Student Font"/>
              </a:rPr>
              <a:t>Lucky it was only a little burn, so Kelly didn't need to go to the doctors. </a:t>
            </a:r>
          </a:p>
          <a:p>
            <a:pPr algn="ctr">
              <a:lnSpc>
                <a:spcPts val="9162"/>
              </a:lnSpc>
            </a:pPr>
          </a:p>
          <a:p>
            <a:pPr algn="ctr">
              <a:lnSpc>
                <a:spcPts val="9162"/>
              </a:lnSpc>
            </a:pPr>
            <a:r>
              <a:rPr lang="en-US" sz="6544">
                <a:solidFill>
                  <a:srgbClr val="000000"/>
                </a:solidFill>
                <a:latin typeface="Canva Student Font"/>
              </a:rPr>
              <a:t>Kelly decided she would be more careful of things that were very hot from now on!</a:t>
            </a:r>
          </a:p>
        </p:txBody>
      </p:sp>
      <p:sp>
        <p:nvSpPr>
          <p:cNvPr name="TextBox 7" id="7"/>
          <p:cNvSpPr txBox="true"/>
          <p:nvPr/>
        </p:nvSpPr>
        <p:spPr>
          <a:xfrm rot="0">
            <a:off x="17661111" y="9522023"/>
            <a:ext cx="500955" cy="58039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759"/>
              </a:lnSpc>
            </a:pPr>
            <a:r>
              <a:rPr lang="en-US" sz="3399">
                <a:solidFill>
                  <a:srgbClr val="FEF4F0"/>
                </a:solidFill>
                <a:latin typeface="Canva Sans"/>
              </a:rPr>
              <a:t>33</a:t>
            </a:r>
          </a:p>
        </p:txBody>
      </p:sp>
    </p:spTree>
  </p:cSld>
  <p:clrMapOvr>
    <a:masterClrMapping/>
  </p:clrMapOvr>
</p:sld>
</file>

<file path=ppt/slides/slide3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EF4F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7873"/>
            <a:ext cx="18288000" cy="2041653"/>
          </a:xfrm>
          <a:custGeom>
            <a:avLst/>
            <a:gdLst/>
            <a:ahLst/>
            <a:cxnLst/>
            <a:rect r="r" b="b" t="t" l="l"/>
            <a:pathLst>
              <a:path h="2041653" w="18288000">
                <a:moveTo>
                  <a:pt x="0" y="0"/>
                </a:moveTo>
                <a:lnTo>
                  <a:pt x="18288000" y="0"/>
                </a:lnTo>
                <a:lnTo>
                  <a:pt x="18288000" y="2041654"/>
                </a:lnTo>
                <a:lnTo>
                  <a:pt x="0" y="204165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pic>
        <p:nvPicPr>
          <p:cNvPr name="Picture 3" id="3"/>
          <p:cNvPicPr>
            <a:picLocks noChangeAspect="true"/>
          </p:cNvPicPr>
          <p:nvPr/>
        </p:nvPicPr>
        <p:blipFill>
          <a:blip r:embed="rId3"/>
          <a:srcRect l="0" t="0" r="0" b="0"/>
          <a:stretch>
            <a:fillRect/>
          </a:stretch>
        </p:blipFill>
        <p:spPr>
          <a:xfrm flipH="false" flipV="false" rot="0">
            <a:off x="12202048" y="1388027"/>
            <a:ext cx="5057252" cy="5057252"/>
          </a:xfrm>
          <a:prstGeom prst="rect">
            <a:avLst/>
          </a:prstGeom>
        </p:spPr>
      </p:pic>
      <p:sp>
        <p:nvSpPr>
          <p:cNvPr name="Freeform 4" id="4"/>
          <p:cNvSpPr/>
          <p:nvPr/>
        </p:nvSpPr>
        <p:spPr>
          <a:xfrm flipH="false" flipV="false" rot="0">
            <a:off x="-447635" y="8737475"/>
            <a:ext cx="7315200" cy="1702447"/>
          </a:xfrm>
          <a:custGeom>
            <a:avLst/>
            <a:gdLst/>
            <a:ahLst/>
            <a:cxnLst/>
            <a:rect r="r" b="b" t="t" l="l"/>
            <a:pathLst>
              <a:path h="1702447" w="7315200">
                <a:moveTo>
                  <a:pt x="0" y="0"/>
                </a:moveTo>
                <a:lnTo>
                  <a:pt x="7315200" y="0"/>
                </a:lnTo>
                <a:lnTo>
                  <a:pt x="7315200" y="1702446"/>
                </a:lnTo>
                <a:lnTo>
                  <a:pt x="0" y="1702446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5" id="5"/>
          <p:cNvSpPr/>
          <p:nvPr/>
        </p:nvSpPr>
        <p:spPr>
          <a:xfrm flipH="false" flipV="false" rot="0">
            <a:off x="12732097" y="8584553"/>
            <a:ext cx="7315200" cy="1702447"/>
          </a:xfrm>
          <a:custGeom>
            <a:avLst/>
            <a:gdLst/>
            <a:ahLst/>
            <a:cxnLst/>
            <a:rect r="r" b="b" t="t" l="l"/>
            <a:pathLst>
              <a:path h="1702447" w="7315200">
                <a:moveTo>
                  <a:pt x="0" y="0"/>
                </a:moveTo>
                <a:lnTo>
                  <a:pt x="7315200" y="0"/>
                </a:lnTo>
                <a:lnTo>
                  <a:pt x="7315200" y="1702447"/>
                </a:lnTo>
                <a:lnTo>
                  <a:pt x="0" y="1702447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6" id="6"/>
          <p:cNvSpPr/>
          <p:nvPr/>
        </p:nvSpPr>
        <p:spPr>
          <a:xfrm flipH="false" flipV="false" rot="0">
            <a:off x="6254790" y="8584553"/>
            <a:ext cx="7315200" cy="1702447"/>
          </a:xfrm>
          <a:custGeom>
            <a:avLst/>
            <a:gdLst/>
            <a:ahLst/>
            <a:cxnLst/>
            <a:rect r="r" b="b" t="t" l="l"/>
            <a:pathLst>
              <a:path h="1702447" w="7315200">
                <a:moveTo>
                  <a:pt x="0" y="0"/>
                </a:moveTo>
                <a:lnTo>
                  <a:pt x="7315200" y="0"/>
                </a:lnTo>
                <a:lnTo>
                  <a:pt x="7315200" y="1702447"/>
                </a:lnTo>
                <a:lnTo>
                  <a:pt x="0" y="1702447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7" id="7"/>
          <p:cNvSpPr/>
          <p:nvPr/>
        </p:nvSpPr>
        <p:spPr>
          <a:xfrm flipH="false" flipV="false" rot="0">
            <a:off x="1344022" y="5707017"/>
            <a:ext cx="2582037" cy="4114800"/>
          </a:xfrm>
          <a:custGeom>
            <a:avLst/>
            <a:gdLst/>
            <a:ahLst/>
            <a:cxnLst/>
            <a:rect r="r" b="b" t="t" l="l"/>
            <a:pathLst>
              <a:path h="4114800" w="2582037">
                <a:moveTo>
                  <a:pt x="0" y="0"/>
                </a:moveTo>
                <a:lnTo>
                  <a:pt x="2582037" y="0"/>
                </a:lnTo>
                <a:lnTo>
                  <a:pt x="2582037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8" id="8"/>
          <p:cNvSpPr txBox="true"/>
          <p:nvPr/>
        </p:nvSpPr>
        <p:spPr>
          <a:xfrm rot="0">
            <a:off x="7440588" y="4768729"/>
            <a:ext cx="3406825" cy="16765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3641"/>
              </a:lnSpc>
            </a:pPr>
            <a:r>
              <a:rPr lang="en-US" sz="9744">
                <a:solidFill>
                  <a:srgbClr val="000000"/>
                </a:solidFill>
                <a:latin typeface="Canva Student Font"/>
              </a:rPr>
              <a:t>The End!</a:t>
            </a:r>
          </a:p>
        </p:txBody>
      </p:sp>
      <p:sp>
        <p:nvSpPr>
          <p:cNvPr name="TextBox 9" id="9"/>
          <p:cNvSpPr txBox="true"/>
          <p:nvPr/>
        </p:nvSpPr>
        <p:spPr>
          <a:xfrm rot="0">
            <a:off x="17655753" y="9522023"/>
            <a:ext cx="511671" cy="58039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759"/>
              </a:lnSpc>
            </a:pPr>
            <a:r>
              <a:rPr lang="en-US" sz="3399">
                <a:solidFill>
                  <a:srgbClr val="FEF4F0"/>
                </a:solidFill>
                <a:latin typeface="Canva Sans"/>
              </a:rPr>
              <a:t>34</a:t>
            </a:r>
          </a:p>
        </p:txBody>
      </p:sp>
    </p:spTree>
  </p:cSld>
  <p:clrMapOvr>
    <a:masterClrMapping/>
  </p:clrMapOvr>
</p:sld>
</file>

<file path=ppt/slides/slide3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EF4F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7873"/>
            <a:ext cx="18288000" cy="2041653"/>
          </a:xfrm>
          <a:custGeom>
            <a:avLst/>
            <a:gdLst/>
            <a:ahLst/>
            <a:cxnLst/>
            <a:rect r="r" b="b" t="t" l="l"/>
            <a:pathLst>
              <a:path h="2041653" w="18288000">
                <a:moveTo>
                  <a:pt x="0" y="0"/>
                </a:moveTo>
                <a:lnTo>
                  <a:pt x="18288000" y="0"/>
                </a:lnTo>
                <a:lnTo>
                  <a:pt x="18288000" y="2041654"/>
                </a:lnTo>
                <a:lnTo>
                  <a:pt x="0" y="204165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6297690" y="1995703"/>
            <a:ext cx="5692620" cy="8052887"/>
          </a:xfrm>
          <a:custGeom>
            <a:avLst/>
            <a:gdLst/>
            <a:ahLst/>
            <a:cxnLst/>
            <a:rect r="r" b="b" t="t" l="l"/>
            <a:pathLst>
              <a:path h="8052887" w="5692620">
                <a:moveTo>
                  <a:pt x="0" y="0"/>
                </a:moveTo>
                <a:lnTo>
                  <a:pt x="5692620" y="0"/>
                </a:lnTo>
                <a:lnTo>
                  <a:pt x="5692620" y="8052887"/>
                </a:lnTo>
                <a:lnTo>
                  <a:pt x="0" y="8052887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TextBox 4" id="4"/>
          <p:cNvSpPr txBox="true"/>
          <p:nvPr/>
        </p:nvSpPr>
        <p:spPr>
          <a:xfrm rot="0">
            <a:off x="975757" y="5390496"/>
            <a:ext cx="3632076" cy="11299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9162"/>
              </a:lnSpc>
            </a:pPr>
            <a:r>
              <a:rPr lang="en-US" sz="6544">
                <a:solidFill>
                  <a:srgbClr val="000000"/>
                </a:solidFill>
                <a:latin typeface="Canva Student Font"/>
              </a:rPr>
              <a:t>Worksheet 2.1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17658804" y="9522023"/>
            <a:ext cx="505569" cy="58039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759"/>
              </a:lnSpc>
            </a:pPr>
            <a:r>
              <a:rPr lang="en-US" sz="3399">
                <a:solidFill>
                  <a:srgbClr val="FEF4F0"/>
                </a:solidFill>
                <a:latin typeface="Canva Sans"/>
              </a:rPr>
              <a:t>35</a:t>
            </a:r>
          </a:p>
        </p:txBody>
      </p:sp>
    </p:spTree>
  </p:cSld>
  <p:clrMapOvr>
    <a:masterClrMapping/>
  </p:clrMapOvr>
</p:sld>
</file>

<file path=ppt/slides/slide3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EF4F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7873"/>
            <a:ext cx="18288000" cy="2041653"/>
          </a:xfrm>
          <a:custGeom>
            <a:avLst/>
            <a:gdLst/>
            <a:ahLst/>
            <a:cxnLst/>
            <a:rect r="r" b="b" t="t" l="l"/>
            <a:pathLst>
              <a:path h="2041653" w="18288000">
                <a:moveTo>
                  <a:pt x="0" y="0"/>
                </a:moveTo>
                <a:lnTo>
                  <a:pt x="18288000" y="0"/>
                </a:lnTo>
                <a:lnTo>
                  <a:pt x="18288000" y="2041654"/>
                </a:lnTo>
                <a:lnTo>
                  <a:pt x="0" y="204165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6297690" y="2049527"/>
            <a:ext cx="5692620" cy="8052887"/>
          </a:xfrm>
          <a:custGeom>
            <a:avLst/>
            <a:gdLst/>
            <a:ahLst/>
            <a:cxnLst/>
            <a:rect r="r" b="b" t="t" l="l"/>
            <a:pathLst>
              <a:path h="8052887" w="5692620">
                <a:moveTo>
                  <a:pt x="0" y="0"/>
                </a:moveTo>
                <a:lnTo>
                  <a:pt x="5692620" y="0"/>
                </a:lnTo>
                <a:lnTo>
                  <a:pt x="5692620" y="8052886"/>
                </a:lnTo>
                <a:lnTo>
                  <a:pt x="0" y="8052886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TextBox 4" id="4"/>
          <p:cNvSpPr txBox="true"/>
          <p:nvPr/>
        </p:nvSpPr>
        <p:spPr>
          <a:xfrm rot="0">
            <a:off x="0" y="5390496"/>
            <a:ext cx="5583590" cy="229278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9162"/>
              </a:lnSpc>
            </a:pPr>
            <a:r>
              <a:rPr lang="en-US" sz="6544">
                <a:solidFill>
                  <a:srgbClr val="000000"/>
                </a:solidFill>
                <a:latin typeface="Canva Student Font"/>
              </a:rPr>
              <a:t>Worksheet 2.1 answers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17647530" y="9522023"/>
            <a:ext cx="528117" cy="58039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759"/>
              </a:lnSpc>
            </a:pPr>
            <a:r>
              <a:rPr lang="en-US" sz="3399">
                <a:solidFill>
                  <a:srgbClr val="FEF4F0"/>
                </a:solidFill>
                <a:latin typeface="Canva Sans"/>
              </a:rPr>
              <a:t>36</a:t>
            </a:r>
          </a:p>
        </p:txBody>
      </p:sp>
    </p:spTree>
  </p:cSld>
  <p:clrMapOvr>
    <a:masterClrMapping/>
  </p:clrMapOvr>
</p:sld>
</file>

<file path=ppt/slides/slide37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EF4F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7873"/>
            <a:ext cx="18288000" cy="2041653"/>
          </a:xfrm>
          <a:custGeom>
            <a:avLst/>
            <a:gdLst/>
            <a:ahLst/>
            <a:cxnLst/>
            <a:rect r="r" b="b" t="t" l="l"/>
            <a:pathLst>
              <a:path h="2041653" w="18288000">
                <a:moveTo>
                  <a:pt x="0" y="0"/>
                </a:moveTo>
                <a:lnTo>
                  <a:pt x="18288000" y="0"/>
                </a:lnTo>
                <a:lnTo>
                  <a:pt x="18288000" y="2041654"/>
                </a:lnTo>
                <a:lnTo>
                  <a:pt x="0" y="204165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AutoShape 3" id="3"/>
          <p:cNvSpPr/>
          <p:nvPr/>
        </p:nvSpPr>
        <p:spPr>
          <a:xfrm>
            <a:off x="2622559" y="6282895"/>
            <a:ext cx="1866297" cy="0"/>
          </a:xfrm>
          <a:prstGeom prst="line">
            <a:avLst/>
          </a:prstGeom>
          <a:ln cap="flat" w="38100">
            <a:solidFill>
              <a:srgbClr val="000000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4" id="4"/>
          <p:cNvSpPr/>
          <p:nvPr/>
        </p:nvSpPr>
        <p:spPr>
          <a:xfrm>
            <a:off x="5298704" y="6301945"/>
            <a:ext cx="1866297" cy="0"/>
          </a:xfrm>
          <a:prstGeom prst="line">
            <a:avLst/>
          </a:prstGeom>
          <a:ln cap="flat" w="38100">
            <a:solidFill>
              <a:srgbClr val="000000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5" id="5"/>
          <p:cNvSpPr/>
          <p:nvPr/>
        </p:nvSpPr>
        <p:spPr>
          <a:xfrm>
            <a:off x="8149779" y="6301945"/>
            <a:ext cx="1866297" cy="0"/>
          </a:xfrm>
          <a:prstGeom prst="line">
            <a:avLst/>
          </a:prstGeom>
          <a:ln cap="flat" w="38100">
            <a:solidFill>
              <a:srgbClr val="000000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6" id="6"/>
          <p:cNvSpPr/>
          <p:nvPr/>
        </p:nvSpPr>
        <p:spPr>
          <a:xfrm>
            <a:off x="11024178" y="6320995"/>
            <a:ext cx="1866297" cy="0"/>
          </a:xfrm>
          <a:prstGeom prst="line">
            <a:avLst/>
          </a:prstGeom>
          <a:ln cap="flat" w="38100">
            <a:solidFill>
              <a:srgbClr val="000000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7" id="7"/>
          <p:cNvSpPr/>
          <p:nvPr/>
        </p:nvSpPr>
        <p:spPr>
          <a:xfrm>
            <a:off x="13799145" y="6320995"/>
            <a:ext cx="1866297" cy="0"/>
          </a:xfrm>
          <a:prstGeom prst="line">
            <a:avLst/>
          </a:prstGeom>
          <a:ln cap="flat" w="38100">
            <a:solidFill>
              <a:srgbClr val="000000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Freeform 8" id="8"/>
          <p:cNvSpPr/>
          <p:nvPr/>
        </p:nvSpPr>
        <p:spPr>
          <a:xfrm flipH="false" flipV="false" rot="-376915">
            <a:off x="637134" y="1650462"/>
            <a:ext cx="1813803" cy="2763890"/>
          </a:xfrm>
          <a:custGeom>
            <a:avLst/>
            <a:gdLst/>
            <a:ahLst/>
            <a:cxnLst/>
            <a:rect r="r" b="b" t="t" l="l"/>
            <a:pathLst>
              <a:path h="2763890" w="1813803">
                <a:moveTo>
                  <a:pt x="0" y="0"/>
                </a:moveTo>
                <a:lnTo>
                  <a:pt x="1813802" y="0"/>
                </a:lnTo>
                <a:lnTo>
                  <a:pt x="1813802" y="2763890"/>
                </a:lnTo>
                <a:lnTo>
                  <a:pt x="0" y="276389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9" id="9"/>
          <p:cNvSpPr/>
          <p:nvPr/>
        </p:nvSpPr>
        <p:spPr>
          <a:xfrm flipH="false" flipV="false" rot="0">
            <a:off x="704553" y="7056050"/>
            <a:ext cx="3784302" cy="3046363"/>
          </a:xfrm>
          <a:custGeom>
            <a:avLst/>
            <a:gdLst/>
            <a:ahLst/>
            <a:cxnLst/>
            <a:rect r="r" b="b" t="t" l="l"/>
            <a:pathLst>
              <a:path h="3046363" w="3784302">
                <a:moveTo>
                  <a:pt x="0" y="0"/>
                </a:moveTo>
                <a:lnTo>
                  <a:pt x="3784302" y="0"/>
                </a:lnTo>
                <a:lnTo>
                  <a:pt x="3784302" y="3046363"/>
                </a:lnTo>
                <a:lnTo>
                  <a:pt x="0" y="3046363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0" id="10"/>
          <p:cNvSpPr/>
          <p:nvPr/>
        </p:nvSpPr>
        <p:spPr>
          <a:xfrm flipH="false" flipV="false" rot="-3056432">
            <a:off x="15122066" y="7510205"/>
            <a:ext cx="2631268" cy="1660988"/>
          </a:xfrm>
          <a:custGeom>
            <a:avLst/>
            <a:gdLst/>
            <a:ahLst/>
            <a:cxnLst/>
            <a:rect r="r" b="b" t="t" l="l"/>
            <a:pathLst>
              <a:path h="1660988" w="2631268">
                <a:moveTo>
                  <a:pt x="0" y="0"/>
                </a:moveTo>
                <a:lnTo>
                  <a:pt x="2631268" y="0"/>
                </a:lnTo>
                <a:lnTo>
                  <a:pt x="2631268" y="1660988"/>
                </a:lnTo>
                <a:lnTo>
                  <a:pt x="0" y="1660988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11" id="11"/>
          <p:cNvSpPr txBox="true"/>
          <p:nvPr/>
        </p:nvSpPr>
        <p:spPr>
          <a:xfrm rot="0">
            <a:off x="4745658" y="2899057"/>
            <a:ext cx="8796684" cy="11299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9162"/>
              </a:lnSpc>
            </a:pPr>
            <a:r>
              <a:rPr lang="en-US" sz="6544">
                <a:solidFill>
                  <a:srgbClr val="000000"/>
                </a:solidFill>
                <a:latin typeface="Canva Student Font"/>
              </a:rPr>
              <a:t>An ouchie is called a...?</a:t>
            </a:r>
          </a:p>
        </p:txBody>
      </p:sp>
      <p:sp>
        <p:nvSpPr>
          <p:cNvPr name="TextBox 12" id="12"/>
          <p:cNvSpPr txBox="true"/>
          <p:nvPr/>
        </p:nvSpPr>
        <p:spPr>
          <a:xfrm rot="0">
            <a:off x="17679863" y="9522023"/>
            <a:ext cx="463451" cy="58039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759"/>
              </a:lnSpc>
            </a:pPr>
            <a:r>
              <a:rPr lang="en-US" sz="3399">
                <a:solidFill>
                  <a:srgbClr val="FEF4F0"/>
                </a:solidFill>
                <a:latin typeface="Canva Sans"/>
              </a:rPr>
              <a:t>37</a:t>
            </a:r>
          </a:p>
        </p:txBody>
      </p:sp>
    </p:spTree>
  </p:cSld>
  <p:clrMapOvr>
    <a:masterClrMapping/>
  </p:clrMapOvr>
</p:sld>
</file>

<file path=ppt/slides/slide38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EF4F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7873"/>
            <a:ext cx="18288000" cy="2041653"/>
          </a:xfrm>
          <a:custGeom>
            <a:avLst/>
            <a:gdLst/>
            <a:ahLst/>
            <a:cxnLst/>
            <a:rect r="r" b="b" t="t" l="l"/>
            <a:pathLst>
              <a:path h="2041653" w="18288000">
                <a:moveTo>
                  <a:pt x="0" y="0"/>
                </a:moveTo>
                <a:lnTo>
                  <a:pt x="18288000" y="0"/>
                </a:lnTo>
                <a:lnTo>
                  <a:pt x="18288000" y="2041654"/>
                </a:lnTo>
                <a:lnTo>
                  <a:pt x="0" y="204165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AutoShape 3" id="3"/>
          <p:cNvSpPr/>
          <p:nvPr/>
        </p:nvSpPr>
        <p:spPr>
          <a:xfrm>
            <a:off x="2622559" y="6282895"/>
            <a:ext cx="1866297" cy="0"/>
          </a:xfrm>
          <a:prstGeom prst="line">
            <a:avLst/>
          </a:prstGeom>
          <a:ln cap="flat" w="38100">
            <a:solidFill>
              <a:srgbClr val="000000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4" id="4"/>
          <p:cNvSpPr/>
          <p:nvPr/>
        </p:nvSpPr>
        <p:spPr>
          <a:xfrm>
            <a:off x="5298704" y="6301945"/>
            <a:ext cx="1866297" cy="0"/>
          </a:xfrm>
          <a:prstGeom prst="line">
            <a:avLst/>
          </a:prstGeom>
          <a:ln cap="flat" w="38100">
            <a:solidFill>
              <a:srgbClr val="000000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5" id="5"/>
          <p:cNvSpPr/>
          <p:nvPr/>
        </p:nvSpPr>
        <p:spPr>
          <a:xfrm>
            <a:off x="8149779" y="6301945"/>
            <a:ext cx="1866297" cy="0"/>
          </a:xfrm>
          <a:prstGeom prst="line">
            <a:avLst/>
          </a:prstGeom>
          <a:ln cap="flat" w="38100">
            <a:solidFill>
              <a:srgbClr val="000000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6" id="6"/>
          <p:cNvSpPr/>
          <p:nvPr/>
        </p:nvSpPr>
        <p:spPr>
          <a:xfrm>
            <a:off x="11024178" y="6320995"/>
            <a:ext cx="1866297" cy="0"/>
          </a:xfrm>
          <a:prstGeom prst="line">
            <a:avLst/>
          </a:prstGeom>
          <a:ln cap="flat" w="38100">
            <a:solidFill>
              <a:srgbClr val="000000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7" id="7"/>
          <p:cNvSpPr/>
          <p:nvPr/>
        </p:nvSpPr>
        <p:spPr>
          <a:xfrm>
            <a:off x="13799145" y="6320995"/>
            <a:ext cx="1866297" cy="0"/>
          </a:xfrm>
          <a:prstGeom prst="line">
            <a:avLst/>
          </a:prstGeom>
          <a:ln cap="flat" w="38100">
            <a:solidFill>
              <a:srgbClr val="000000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Freeform 8" id="8"/>
          <p:cNvSpPr/>
          <p:nvPr/>
        </p:nvSpPr>
        <p:spPr>
          <a:xfrm flipH="false" flipV="false" rot="-376915">
            <a:off x="637134" y="1650462"/>
            <a:ext cx="1813803" cy="2763890"/>
          </a:xfrm>
          <a:custGeom>
            <a:avLst/>
            <a:gdLst/>
            <a:ahLst/>
            <a:cxnLst/>
            <a:rect r="r" b="b" t="t" l="l"/>
            <a:pathLst>
              <a:path h="2763890" w="1813803">
                <a:moveTo>
                  <a:pt x="0" y="0"/>
                </a:moveTo>
                <a:lnTo>
                  <a:pt x="1813802" y="0"/>
                </a:lnTo>
                <a:lnTo>
                  <a:pt x="1813802" y="2763890"/>
                </a:lnTo>
                <a:lnTo>
                  <a:pt x="0" y="276389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9" id="9"/>
          <p:cNvSpPr/>
          <p:nvPr/>
        </p:nvSpPr>
        <p:spPr>
          <a:xfrm flipH="false" flipV="false" rot="0">
            <a:off x="704553" y="7056050"/>
            <a:ext cx="3784302" cy="3046363"/>
          </a:xfrm>
          <a:custGeom>
            <a:avLst/>
            <a:gdLst/>
            <a:ahLst/>
            <a:cxnLst/>
            <a:rect r="r" b="b" t="t" l="l"/>
            <a:pathLst>
              <a:path h="3046363" w="3784302">
                <a:moveTo>
                  <a:pt x="0" y="0"/>
                </a:moveTo>
                <a:lnTo>
                  <a:pt x="3784302" y="0"/>
                </a:lnTo>
                <a:lnTo>
                  <a:pt x="3784302" y="3046363"/>
                </a:lnTo>
                <a:lnTo>
                  <a:pt x="0" y="3046363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0" id="10"/>
          <p:cNvSpPr/>
          <p:nvPr/>
        </p:nvSpPr>
        <p:spPr>
          <a:xfrm flipH="false" flipV="false" rot="-3056432">
            <a:off x="15122066" y="7510205"/>
            <a:ext cx="2631268" cy="1660988"/>
          </a:xfrm>
          <a:custGeom>
            <a:avLst/>
            <a:gdLst/>
            <a:ahLst/>
            <a:cxnLst/>
            <a:rect r="r" b="b" t="t" l="l"/>
            <a:pathLst>
              <a:path h="1660988" w="2631268">
                <a:moveTo>
                  <a:pt x="0" y="0"/>
                </a:moveTo>
                <a:lnTo>
                  <a:pt x="2631268" y="0"/>
                </a:lnTo>
                <a:lnTo>
                  <a:pt x="2631268" y="1660988"/>
                </a:lnTo>
                <a:lnTo>
                  <a:pt x="0" y="1660988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11" id="11"/>
          <p:cNvSpPr txBox="true"/>
          <p:nvPr/>
        </p:nvSpPr>
        <p:spPr>
          <a:xfrm rot="0">
            <a:off x="4745658" y="2899057"/>
            <a:ext cx="8796684" cy="11299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9162"/>
              </a:lnSpc>
            </a:pPr>
            <a:r>
              <a:rPr lang="en-US" sz="6544">
                <a:solidFill>
                  <a:srgbClr val="000000"/>
                </a:solidFill>
                <a:latin typeface="Canva Student Font"/>
              </a:rPr>
              <a:t>An ouchie is called a...?</a:t>
            </a:r>
          </a:p>
        </p:txBody>
      </p:sp>
      <p:sp>
        <p:nvSpPr>
          <p:cNvPr name="TextBox 12" id="12"/>
          <p:cNvSpPr txBox="true"/>
          <p:nvPr/>
        </p:nvSpPr>
        <p:spPr>
          <a:xfrm rot="0">
            <a:off x="17655939" y="9522023"/>
            <a:ext cx="511299" cy="58039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759"/>
              </a:lnSpc>
            </a:pPr>
            <a:r>
              <a:rPr lang="en-US" sz="3399">
                <a:solidFill>
                  <a:srgbClr val="FEF4F0"/>
                </a:solidFill>
                <a:latin typeface="Canva Sans"/>
              </a:rPr>
              <a:t>38</a:t>
            </a:r>
          </a:p>
        </p:txBody>
      </p:sp>
      <p:sp>
        <p:nvSpPr>
          <p:cNvPr name="TextBox 13" id="13"/>
          <p:cNvSpPr txBox="true"/>
          <p:nvPr/>
        </p:nvSpPr>
        <p:spPr>
          <a:xfrm rot="0">
            <a:off x="3270870" y="4533883"/>
            <a:ext cx="11746260" cy="15760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2880"/>
              </a:lnSpc>
            </a:pPr>
            <a:r>
              <a:rPr lang="en-US" sz="9200">
                <a:solidFill>
                  <a:srgbClr val="000000"/>
                </a:solidFill>
                <a:latin typeface="Canva Student Font"/>
              </a:rPr>
              <a:t>w       o        u        n       d</a:t>
            </a:r>
          </a:p>
        </p:txBody>
      </p:sp>
    </p:spTree>
  </p:cSld>
  <p:clrMapOvr>
    <a:masterClrMapping/>
  </p:clrMapOvr>
</p:sld>
</file>

<file path=ppt/slides/slide39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EF4F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7873"/>
            <a:ext cx="18288000" cy="2041653"/>
          </a:xfrm>
          <a:custGeom>
            <a:avLst/>
            <a:gdLst/>
            <a:ahLst/>
            <a:cxnLst/>
            <a:rect r="r" b="b" t="t" l="l"/>
            <a:pathLst>
              <a:path h="2041653" w="18288000">
                <a:moveTo>
                  <a:pt x="0" y="0"/>
                </a:moveTo>
                <a:lnTo>
                  <a:pt x="18288000" y="0"/>
                </a:lnTo>
                <a:lnTo>
                  <a:pt x="18288000" y="2041654"/>
                </a:lnTo>
                <a:lnTo>
                  <a:pt x="0" y="204165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600713" y="5296526"/>
            <a:ext cx="4144945" cy="4114800"/>
          </a:xfrm>
          <a:custGeom>
            <a:avLst/>
            <a:gdLst/>
            <a:ahLst/>
            <a:cxnLst/>
            <a:rect r="r" b="b" t="t" l="l"/>
            <a:pathLst>
              <a:path h="4114800" w="4144945">
                <a:moveTo>
                  <a:pt x="0" y="0"/>
                </a:moveTo>
                <a:lnTo>
                  <a:pt x="4144945" y="0"/>
                </a:lnTo>
                <a:lnTo>
                  <a:pt x="4144945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13444456" y="2824933"/>
            <a:ext cx="4221083" cy="5782305"/>
          </a:xfrm>
          <a:custGeom>
            <a:avLst/>
            <a:gdLst/>
            <a:ahLst/>
            <a:cxnLst/>
            <a:rect r="r" b="b" t="t" l="l"/>
            <a:pathLst>
              <a:path h="5782305" w="4221083">
                <a:moveTo>
                  <a:pt x="0" y="0"/>
                </a:moveTo>
                <a:lnTo>
                  <a:pt x="4221082" y="0"/>
                </a:lnTo>
                <a:lnTo>
                  <a:pt x="4221082" y="5782305"/>
                </a:lnTo>
                <a:lnTo>
                  <a:pt x="0" y="5782305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5" id="5"/>
          <p:cNvSpPr txBox="true"/>
          <p:nvPr/>
        </p:nvSpPr>
        <p:spPr>
          <a:xfrm rot="0">
            <a:off x="4745658" y="4503019"/>
            <a:ext cx="8796684" cy="229278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9162"/>
              </a:lnSpc>
            </a:pPr>
            <a:r>
              <a:rPr lang="en-US" sz="6544">
                <a:solidFill>
                  <a:srgbClr val="000000"/>
                </a:solidFill>
                <a:latin typeface="Canva Student Font"/>
              </a:rPr>
              <a:t>Who should we find if we have a wound?</a:t>
            </a:r>
          </a:p>
        </p:txBody>
      </p:sp>
      <p:sp>
        <p:nvSpPr>
          <p:cNvPr name="TextBox 6" id="6"/>
          <p:cNvSpPr txBox="true"/>
          <p:nvPr/>
        </p:nvSpPr>
        <p:spPr>
          <a:xfrm rot="0">
            <a:off x="17647605" y="9522023"/>
            <a:ext cx="527968" cy="58039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759"/>
              </a:lnSpc>
            </a:pPr>
            <a:r>
              <a:rPr lang="en-US" sz="3399">
                <a:solidFill>
                  <a:srgbClr val="FEF4F0"/>
                </a:solidFill>
                <a:latin typeface="Canva Sans"/>
              </a:rPr>
              <a:t>39</a:t>
            </a:r>
          </a:p>
        </p:txBody>
      </p:sp>
    </p:spTree>
  </p:cSld>
  <p:clrMapOvr>
    <a:masterClrMapping/>
  </p:clrMapOvr>
</p:sld>
</file>

<file path=ppt/slides/slide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EF4F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7873"/>
            <a:ext cx="18288000" cy="2041653"/>
          </a:xfrm>
          <a:custGeom>
            <a:avLst/>
            <a:gdLst/>
            <a:ahLst/>
            <a:cxnLst/>
            <a:rect r="r" b="b" t="t" l="l"/>
            <a:pathLst>
              <a:path h="2041653" w="18288000">
                <a:moveTo>
                  <a:pt x="0" y="0"/>
                </a:moveTo>
                <a:lnTo>
                  <a:pt x="18288000" y="0"/>
                </a:lnTo>
                <a:lnTo>
                  <a:pt x="18288000" y="2041654"/>
                </a:lnTo>
                <a:lnTo>
                  <a:pt x="0" y="204165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6315391" y="2596023"/>
            <a:ext cx="9136329" cy="6852247"/>
          </a:xfrm>
          <a:custGeom>
            <a:avLst/>
            <a:gdLst/>
            <a:ahLst/>
            <a:cxnLst/>
            <a:rect r="r" b="b" t="t" l="l"/>
            <a:pathLst>
              <a:path h="6852247" w="9136329">
                <a:moveTo>
                  <a:pt x="0" y="0"/>
                </a:moveTo>
                <a:lnTo>
                  <a:pt x="9136329" y="0"/>
                </a:lnTo>
                <a:lnTo>
                  <a:pt x="9136329" y="6852247"/>
                </a:lnTo>
                <a:lnTo>
                  <a:pt x="0" y="6852247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TextBox 4" id="4"/>
          <p:cNvSpPr txBox="true"/>
          <p:nvPr/>
        </p:nvSpPr>
        <p:spPr>
          <a:xfrm rot="0">
            <a:off x="659106" y="5390496"/>
            <a:ext cx="4265378" cy="11299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9162"/>
              </a:lnSpc>
            </a:pPr>
            <a:r>
              <a:rPr lang="en-US" sz="6544">
                <a:solidFill>
                  <a:srgbClr val="000000"/>
                </a:solidFill>
                <a:latin typeface="Canva Student Font"/>
              </a:rPr>
              <a:t>Safe or unsafe?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17780955" y="9522023"/>
            <a:ext cx="261268" cy="58039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759"/>
              </a:lnSpc>
            </a:pPr>
            <a:r>
              <a:rPr lang="en-US" sz="3399">
                <a:solidFill>
                  <a:srgbClr val="FEF4F0"/>
                </a:solidFill>
                <a:latin typeface="Canva Sans"/>
              </a:rPr>
              <a:t>4</a:t>
            </a:r>
          </a:p>
        </p:txBody>
      </p:sp>
    </p:spTree>
  </p:cSld>
  <p:clrMapOvr>
    <a:masterClrMapping/>
  </p:clrMapOvr>
</p:sld>
</file>

<file path=ppt/slides/slide40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EF4F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7873"/>
            <a:ext cx="18288000" cy="2041653"/>
          </a:xfrm>
          <a:custGeom>
            <a:avLst/>
            <a:gdLst/>
            <a:ahLst/>
            <a:cxnLst/>
            <a:rect r="r" b="b" t="t" l="l"/>
            <a:pathLst>
              <a:path h="2041653" w="18288000">
                <a:moveTo>
                  <a:pt x="0" y="0"/>
                </a:moveTo>
                <a:lnTo>
                  <a:pt x="18288000" y="0"/>
                </a:lnTo>
                <a:lnTo>
                  <a:pt x="18288000" y="2041654"/>
                </a:lnTo>
                <a:lnTo>
                  <a:pt x="0" y="204165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600713" y="5296526"/>
            <a:ext cx="4144945" cy="4114800"/>
          </a:xfrm>
          <a:custGeom>
            <a:avLst/>
            <a:gdLst/>
            <a:ahLst/>
            <a:cxnLst/>
            <a:rect r="r" b="b" t="t" l="l"/>
            <a:pathLst>
              <a:path h="4114800" w="4144945">
                <a:moveTo>
                  <a:pt x="0" y="0"/>
                </a:moveTo>
                <a:lnTo>
                  <a:pt x="4144945" y="0"/>
                </a:lnTo>
                <a:lnTo>
                  <a:pt x="4144945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13444456" y="2824933"/>
            <a:ext cx="4221083" cy="5782305"/>
          </a:xfrm>
          <a:custGeom>
            <a:avLst/>
            <a:gdLst/>
            <a:ahLst/>
            <a:cxnLst/>
            <a:rect r="r" b="b" t="t" l="l"/>
            <a:pathLst>
              <a:path h="5782305" w="4221083">
                <a:moveTo>
                  <a:pt x="0" y="0"/>
                </a:moveTo>
                <a:lnTo>
                  <a:pt x="4221082" y="0"/>
                </a:lnTo>
                <a:lnTo>
                  <a:pt x="4221082" y="5782305"/>
                </a:lnTo>
                <a:lnTo>
                  <a:pt x="0" y="5782305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5" id="5"/>
          <p:cNvSpPr txBox="true"/>
          <p:nvPr/>
        </p:nvSpPr>
        <p:spPr>
          <a:xfrm rot="0">
            <a:off x="4745658" y="4503019"/>
            <a:ext cx="8796684" cy="229121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9162"/>
              </a:lnSpc>
            </a:pPr>
            <a:r>
              <a:rPr lang="en-US" sz="6544">
                <a:solidFill>
                  <a:srgbClr val="000000"/>
                </a:solidFill>
                <a:latin typeface="Canva Student Font"/>
              </a:rPr>
              <a:t>Who should we find if we have a wound? </a:t>
            </a:r>
            <a:r>
              <a:rPr lang="en-US" sz="6544">
                <a:solidFill>
                  <a:srgbClr val="C60034"/>
                </a:solidFill>
                <a:latin typeface="Canva Student Font"/>
              </a:rPr>
              <a:t>An adult.</a:t>
            </a:r>
          </a:p>
        </p:txBody>
      </p:sp>
      <p:sp>
        <p:nvSpPr>
          <p:cNvPr name="TextBox 6" id="6"/>
          <p:cNvSpPr txBox="true"/>
          <p:nvPr/>
        </p:nvSpPr>
        <p:spPr>
          <a:xfrm rot="0">
            <a:off x="17629373" y="9522023"/>
            <a:ext cx="564431" cy="58039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759"/>
              </a:lnSpc>
            </a:pPr>
            <a:r>
              <a:rPr lang="en-US" sz="3399">
                <a:solidFill>
                  <a:srgbClr val="FEF4F0"/>
                </a:solidFill>
                <a:latin typeface="Canva Sans"/>
              </a:rPr>
              <a:t>40</a:t>
            </a:r>
          </a:p>
        </p:txBody>
      </p:sp>
    </p:spTree>
  </p:cSld>
  <p:clrMapOvr>
    <a:masterClrMapping/>
  </p:clrMapOvr>
</p:sld>
</file>

<file path=ppt/slides/slide4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EF4F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7873"/>
            <a:ext cx="18288000" cy="2041653"/>
          </a:xfrm>
          <a:custGeom>
            <a:avLst/>
            <a:gdLst/>
            <a:ahLst/>
            <a:cxnLst/>
            <a:rect r="r" b="b" t="t" l="l"/>
            <a:pathLst>
              <a:path h="2041653" w="18288000">
                <a:moveTo>
                  <a:pt x="0" y="0"/>
                </a:moveTo>
                <a:lnTo>
                  <a:pt x="18288000" y="0"/>
                </a:lnTo>
                <a:lnTo>
                  <a:pt x="18288000" y="2041654"/>
                </a:lnTo>
                <a:lnTo>
                  <a:pt x="0" y="204165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11497873" y="5726331"/>
            <a:ext cx="2094046" cy="2057400"/>
          </a:xfrm>
          <a:custGeom>
            <a:avLst/>
            <a:gdLst/>
            <a:ahLst/>
            <a:cxnLst/>
            <a:rect r="r" b="b" t="t" l="l"/>
            <a:pathLst>
              <a:path h="2057400" w="2094046">
                <a:moveTo>
                  <a:pt x="0" y="0"/>
                </a:moveTo>
                <a:lnTo>
                  <a:pt x="2094046" y="0"/>
                </a:lnTo>
                <a:lnTo>
                  <a:pt x="2094046" y="2057400"/>
                </a:lnTo>
                <a:lnTo>
                  <a:pt x="0" y="205740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2912935" y="5994665"/>
            <a:ext cx="3010057" cy="2603699"/>
          </a:xfrm>
          <a:custGeom>
            <a:avLst/>
            <a:gdLst/>
            <a:ahLst/>
            <a:cxnLst/>
            <a:rect r="r" b="b" t="t" l="l"/>
            <a:pathLst>
              <a:path h="2603699" w="3010057">
                <a:moveTo>
                  <a:pt x="0" y="0"/>
                </a:moveTo>
                <a:lnTo>
                  <a:pt x="3010057" y="0"/>
                </a:lnTo>
                <a:lnTo>
                  <a:pt x="3010057" y="2603699"/>
                </a:lnTo>
                <a:lnTo>
                  <a:pt x="0" y="2603699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5" id="5"/>
          <p:cNvSpPr/>
          <p:nvPr/>
        </p:nvSpPr>
        <p:spPr>
          <a:xfrm flipH="false" flipV="false" rot="0">
            <a:off x="12732162" y="5994665"/>
            <a:ext cx="4783715" cy="3850890"/>
          </a:xfrm>
          <a:custGeom>
            <a:avLst/>
            <a:gdLst/>
            <a:ahLst/>
            <a:cxnLst/>
            <a:rect r="r" b="b" t="t" l="l"/>
            <a:pathLst>
              <a:path h="3850890" w="4783715">
                <a:moveTo>
                  <a:pt x="0" y="0"/>
                </a:moveTo>
                <a:lnTo>
                  <a:pt x="4783715" y="0"/>
                </a:lnTo>
                <a:lnTo>
                  <a:pt x="4783715" y="3850891"/>
                </a:lnTo>
                <a:lnTo>
                  <a:pt x="0" y="3850891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6" id="6"/>
          <p:cNvSpPr txBox="true"/>
          <p:nvPr/>
        </p:nvSpPr>
        <p:spPr>
          <a:xfrm rot="0">
            <a:off x="1626169" y="2460743"/>
            <a:ext cx="5583590" cy="229121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9162"/>
              </a:lnSpc>
            </a:pPr>
            <a:r>
              <a:rPr lang="en-US" sz="6544">
                <a:solidFill>
                  <a:srgbClr val="000000"/>
                </a:solidFill>
                <a:latin typeface="Canva Student Font"/>
              </a:rPr>
              <a:t>A  </a:t>
            </a:r>
            <a:r>
              <a:rPr lang="en-US" sz="6544" u="sng">
                <a:solidFill>
                  <a:srgbClr val="000000"/>
                </a:solidFill>
                <a:latin typeface="Canva Student Font"/>
              </a:rPr>
              <a:t>small</a:t>
            </a:r>
            <a:r>
              <a:rPr lang="en-US" sz="6544">
                <a:solidFill>
                  <a:srgbClr val="000000"/>
                </a:solidFill>
                <a:latin typeface="Canva Student Font"/>
              </a:rPr>
              <a:t> wound looks like this...</a:t>
            </a:r>
          </a:p>
        </p:txBody>
      </p:sp>
      <p:sp>
        <p:nvSpPr>
          <p:cNvPr name="TextBox 7" id="7"/>
          <p:cNvSpPr txBox="true"/>
          <p:nvPr/>
        </p:nvSpPr>
        <p:spPr>
          <a:xfrm rot="0">
            <a:off x="17666059" y="9522023"/>
            <a:ext cx="491058" cy="58039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759"/>
              </a:lnSpc>
            </a:pPr>
            <a:r>
              <a:rPr lang="en-US" sz="3399">
                <a:solidFill>
                  <a:srgbClr val="FEF4F0"/>
                </a:solidFill>
                <a:latin typeface="Canva Sans"/>
              </a:rPr>
              <a:t>41</a:t>
            </a:r>
          </a:p>
        </p:txBody>
      </p:sp>
      <p:sp>
        <p:nvSpPr>
          <p:cNvPr name="TextBox 8" id="8"/>
          <p:cNvSpPr txBox="true"/>
          <p:nvPr/>
        </p:nvSpPr>
        <p:spPr>
          <a:xfrm rot="0">
            <a:off x="10800124" y="2460743"/>
            <a:ext cx="5583590" cy="229121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9162"/>
              </a:lnSpc>
            </a:pPr>
            <a:r>
              <a:rPr lang="en-US" sz="6544">
                <a:solidFill>
                  <a:srgbClr val="000000"/>
                </a:solidFill>
                <a:latin typeface="Canva Student Font"/>
              </a:rPr>
              <a:t>A  </a:t>
            </a:r>
            <a:r>
              <a:rPr lang="en-US" sz="6544" u="sng">
                <a:solidFill>
                  <a:srgbClr val="000000"/>
                </a:solidFill>
                <a:latin typeface="Canva Student Font"/>
              </a:rPr>
              <a:t>big</a:t>
            </a:r>
            <a:r>
              <a:rPr lang="en-US" sz="6544">
                <a:solidFill>
                  <a:srgbClr val="000000"/>
                </a:solidFill>
                <a:latin typeface="Canva Student Font"/>
              </a:rPr>
              <a:t> wound looks like this...</a:t>
            </a:r>
          </a:p>
        </p:txBody>
      </p:sp>
      <p:sp>
        <p:nvSpPr>
          <p:cNvPr name="TextBox 9" id="9"/>
          <p:cNvSpPr txBox="true"/>
          <p:nvPr/>
        </p:nvSpPr>
        <p:spPr>
          <a:xfrm rot="-1635879">
            <a:off x="10478937" y="4798850"/>
            <a:ext cx="1681321" cy="99895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024"/>
              </a:lnSpc>
            </a:pPr>
            <a:r>
              <a:rPr lang="en-US" sz="2874">
                <a:solidFill>
                  <a:srgbClr val="000000"/>
                </a:solidFill>
                <a:latin typeface="Canva Student Font"/>
              </a:rPr>
              <a:t>Bigger than a </a:t>
            </a:r>
          </a:p>
          <a:p>
            <a:pPr algn="ctr">
              <a:lnSpc>
                <a:spcPts val="4024"/>
              </a:lnSpc>
            </a:pPr>
            <a:r>
              <a:rPr lang="en-US" sz="2874">
                <a:solidFill>
                  <a:srgbClr val="000000"/>
                </a:solidFill>
                <a:latin typeface="Canva Student Font"/>
              </a:rPr>
              <a:t>50 cent coin</a:t>
            </a:r>
          </a:p>
        </p:txBody>
      </p:sp>
    </p:spTree>
  </p:cSld>
  <p:clrMapOvr>
    <a:masterClrMapping/>
  </p:clrMapOvr>
</p:sld>
</file>

<file path=ppt/slides/slide4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EF4F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7873"/>
            <a:ext cx="18288000" cy="2041653"/>
          </a:xfrm>
          <a:custGeom>
            <a:avLst/>
            <a:gdLst/>
            <a:ahLst/>
            <a:cxnLst/>
            <a:rect r="r" b="b" t="t" l="l"/>
            <a:pathLst>
              <a:path h="2041653" w="18288000">
                <a:moveTo>
                  <a:pt x="0" y="0"/>
                </a:moveTo>
                <a:lnTo>
                  <a:pt x="18288000" y="0"/>
                </a:lnTo>
                <a:lnTo>
                  <a:pt x="18288000" y="2041654"/>
                </a:lnTo>
                <a:lnTo>
                  <a:pt x="0" y="204165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10307691" y="2184314"/>
            <a:ext cx="1445444" cy="1335065"/>
          </a:xfrm>
          <a:custGeom>
            <a:avLst/>
            <a:gdLst/>
            <a:ahLst/>
            <a:cxnLst/>
            <a:rect r="r" b="b" t="t" l="l"/>
            <a:pathLst>
              <a:path h="1335065" w="1445444">
                <a:moveTo>
                  <a:pt x="0" y="0"/>
                </a:moveTo>
                <a:lnTo>
                  <a:pt x="1445445" y="0"/>
                </a:lnTo>
                <a:lnTo>
                  <a:pt x="1445445" y="1335065"/>
                </a:lnTo>
                <a:lnTo>
                  <a:pt x="0" y="1335065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10212441" y="4267333"/>
            <a:ext cx="760697" cy="1538173"/>
          </a:xfrm>
          <a:custGeom>
            <a:avLst/>
            <a:gdLst/>
            <a:ahLst/>
            <a:cxnLst/>
            <a:rect r="r" b="b" t="t" l="l"/>
            <a:pathLst>
              <a:path h="1538173" w="760697">
                <a:moveTo>
                  <a:pt x="0" y="0"/>
                </a:moveTo>
                <a:lnTo>
                  <a:pt x="760697" y="0"/>
                </a:lnTo>
                <a:lnTo>
                  <a:pt x="760697" y="1538174"/>
                </a:lnTo>
                <a:lnTo>
                  <a:pt x="0" y="1538174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5" id="5"/>
          <p:cNvSpPr/>
          <p:nvPr/>
        </p:nvSpPr>
        <p:spPr>
          <a:xfrm flipH="false" flipV="false" rot="0">
            <a:off x="10871995" y="6405274"/>
            <a:ext cx="1345201" cy="1345201"/>
          </a:xfrm>
          <a:custGeom>
            <a:avLst/>
            <a:gdLst/>
            <a:ahLst/>
            <a:cxnLst/>
            <a:rect r="r" b="b" t="t" l="l"/>
            <a:pathLst>
              <a:path h="1345201" w="1345201">
                <a:moveTo>
                  <a:pt x="0" y="0"/>
                </a:moveTo>
                <a:lnTo>
                  <a:pt x="1345201" y="0"/>
                </a:lnTo>
                <a:lnTo>
                  <a:pt x="1345201" y="1345201"/>
                </a:lnTo>
                <a:lnTo>
                  <a:pt x="0" y="1345201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6" id="6"/>
          <p:cNvSpPr txBox="true"/>
          <p:nvPr/>
        </p:nvSpPr>
        <p:spPr>
          <a:xfrm rot="0">
            <a:off x="6832804" y="1869494"/>
            <a:ext cx="3540398" cy="797606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16089"/>
              </a:lnSpc>
            </a:pPr>
            <a:r>
              <a:rPr lang="en-US" sz="8744">
                <a:solidFill>
                  <a:srgbClr val="000000"/>
                </a:solidFill>
                <a:latin typeface="Canva Student Font"/>
              </a:rPr>
              <a:t>1. Wash</a:t>
            </a:r>
          </a:p>
          <a:p>
            <a:pPr>
              <a:lnSpc>
                <a:spcPts val="16089"/>
              </a:lnSpc>
            </a:pPr>
            <a:r>
              <a:rPr lang="en-US" sz="8744">
                <a:solidFill>
                  <a:srgbClr val="000000"/>
                </a:solidFill>
                <a:latin typeface="Canva Student Font"/>
              </a:rPr>
              <a:t>2. </a:t>
            </a:r>
            <a:r>
              <a:rPr lang="en-US" sz="8744">
                <a:solidFill>
                  <a:srgbClr val="000000"/>
                </a:solidFill>
                <a:latin typeface="Canva Student Font"/>
              </a:rPr>
              <a:t>Clean</a:t>
            </a:r>
          </a:p>
          <a:p>
            <a:pPr>
              <a:lnSpc>
                <a:spcPts val="16089"/>
              </a:lnSpc>
            </a:pPr>
            <a:r>
              <a:rPr lang="en-US" sz="8744">
                <a:solidFill>
                  <a:srgbClr val="000000"/>
                </a:solidFill>
                <a:latin typeface="Canva Student Font"/>
              </a:rPr>
              <a:t>3. Protect</a:t>
            </a:r>
          </a:p>
          <a:p>
            <a:pPr>
              <a:lnSpc>
                <a:spcPts val="16089"/>
              </a:lnSpc>
            </a:pPr>
            <a:r>
              <a:rPr lang="en-US" sz="8744">
                <a:solidFill>
                  <a:srgbClr val="000000"/>
                </a:solidFill>
                <a:latin typeface="Canva Student Font"/>
              </a:rPr>
              <a:t>4. Heal</a:t>
            </a:r>
          </a:p>
        </p:txBody>
      </p:sp>
      <p:sp>
        <p:nvSpPr>
          <p:cNvPr name="Freeform 7" id="7"/>
          <p:cNvSpPr/>
          <p:nvPr/>
        </p:nvSpPr>
        <p:spPr>
          <a:xfrm flipH="false" flipV="false" rot="0">
            <a:off x="10011252" y="8293400"/>
            <a:ext cx="592878" cy="1622304"/>
          </a:xfrm>
          <a:custGeom>
            <a:avLst/>
            <a:gdLst/>
            <a:ahLst/>
            <a:cxnLst/>
            <a:rect r="r" b="b" t="t" l="l"/>
            <a:pathLst>
              <a:path h="1622304" w="592878">
                <a:moveTo>
                  <a:pt x="0" y="0"/>
                </a:moveTo>
                <a:lnTo>
                  <a:pt x="592878" y="0"/>
                </a:lnTo>
                <a:lnTo>
                  <a:pt x="592878" y="1622304"/>
                </a:lnTo>
                <a:lnTo>
                  <a:pt x="0" y="1622304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 l="0" t="0" r="0" b="0"/>
            </a:stretch>
          </a:blipFill>
        </p:spPr>
      </p:sp>
      <p:grpSp>
        <p:nvGrpSpPr>
          <p:cNvPr name="Group 8" id="8"/>
          <p:cNvGrpSpPr/>
          <p:nvPr/>
        </p:nvGrpSpPr>
        <p:grpSpPr>
          <a:xfrm rot="0">
            <a:off x="866128" y="3812626"/>
            <a:ext cx="3985761" cy="3985761"/>
            <a:chOff x="0" y="0"/>
            <a:chExt cx="812800" cy="812800"/>
          </a:xfrm>
        </p:grpSpPr>
        <p:sp>
          <p:nvSpPr>
            <p:cNvPr name="Freeform 9" id="9"/>
            <p:cNvSpPr/>
            <p:nvPr/>
          </p:nvSpPr>
          <p:spPr>
            <a:xfrm flipH="false" flipV="false" rot="0">
              <a:off x="1813" y="0"/>
              <a:ext cx="809173" cy="812800"/>
            </a:xfrm>
            <a:custGeom>
              <a:avLst/>
              <a:gdLst/>
              <a:ahLst/>
              <a:cxnLst/>
              <a:rect r="r" b="b" t="t" l="l"/>
              <a:pathLst>
                <a:path h="812800" w="809173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solidFill>
              <a:srgbClr val="DE632A"/>
            </a:solidFill>
          </p:spPr>
        </p:sp>
        <p:sp>
          <p:nvSpPr>
            <p:cNvPr name="TextBox 10" id="10"/>
            <p:cNvSpPr txBox="true"/>
            <p:nvPr/>
          </p:nvSpPr>
          <p:spPr>
            <a:xfrm>
              <a:off x="76200" y="85725"/>
              <a:ext cx="660400" cy="65087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880"/>
                </a:lnSpc>
              </a:pPr>
            </a:p>
          </p:txBody>
        </p:sp>
      </p:grpSp>
      <p:sp>
        <p:nvSpPr>
          <p:cNvPr name="TextBox 11" id="11"/>
          <p:cNvSpPr txBox="true"/>
          <p:nvPr/>
        </p:nvSpPr>
        <p:spPr>
          <a:xfrm rot="0">
            <a:off x="17662487" y="9522023"/>
            <a:ext cx="498202" cy="58039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759"/>
              </a:lnSpc>
            </a:pPr>
            <a:r>
              <a:rPr lang="en-US" sz="3399">
                <a:solidFill>
                  <a:srgbClr val="FEF4F0"/>
                </a:solidFill>
                <a:latin typeface="Canva Sans"/>
              </a:rPr>
              <a:t>42</a:t>
            </a:r>
          </a:p>
        </p:txBody>
      </p:sp>
      <p:sp>
        <p:nvSpPr>
          <p:cNvPr name="TextBox 12" id="12"/>
          <p:cNvSpPr txBox="true"/>
          <p:nvPr/>
        </p:nvSpPr>
        <p:spPr>
          <a:xfrm rot="0">
            <a:off x="902108" y="4775167"/>
            <a:ext cx="3913802" cy="225508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9054"/>
              </a:lnSpc>
            </a:pPr>
            <a:r>
              <a:rPr lang="en-US" sz="6467">
                <a:solidFill>
                  <a:srgbClr val="FFFFFF"/>
                </a:solidFill>
                <a:latin typeface="Bebas Neue Bold"/>
              </a:rPr>
              <a:t>Steps for wounds</a:t>
            </a:r>
          </a:p>
        </p:txBody>
      </p:sp>
    </p:spTree>
  </p:cSld>
  <p:clrMapOvr>
    <a:masterClrMapping/>
  </p:clrMapOvr>
</p:sld>
</file>

<file path=ppt/slides/slide4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EF4F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7873"/>
            <a:ext cx="18288000" cy="2041653"/>
          </a:xfrm>
          <a:custGeom>
            <a:avLst/>
            <a:gdLst/>
            <a:ahLst/>
            <a:cxnLst/>
            <a:rect r="r" b="b" t="t" l="l"/>
            <a:pathLst>
              <a:path h="2041653" w="18288000">
                <a:moveTo>
                  <a:pt x="0" y="0"/>
                </a:moveTo>
                <a:lnTo>
                  <a:pt x="18288000" y="0"/>
                </a:lnTo>
                <a:lnTo>
                  <a:pt x="18288000" y="2041654"/>
                </a:lnTo>
                <a:lnTo>
                  <a:pt x="0" y="204165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766988" y="1857308"/>
            <a:ext cx="1445444" cy="1335065"/>
          </a:xfrm>
          <a:custGeom>
            <a:avLst/>
            <a:gdLst/>
            <a:ahLst/>
            <a:cxnLst/>
            <a:rect r="r" b="b" t="t" l="l"/>
            <a:pathLst>
              <a:path h="1335065" w="1445444">
                <a:moveTo>
                  <a:pt x="0" y="0"/>
                </a:moveTo>
                <a:lnTo>
                  <a:pt x="1445444" y="0"/>
                </a:lnTo>
                <a:lnTo>
                  <a:pt x="1445444" y="1335065"/>
                </a:lnTo>
                <a:lnTo>
                  <a:pt x="0" y="1335065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1109362" y="3946079"/>
            <a:ext cx="760697" cy="1538173"/>
          </a:xfrm>
          <a:custGeom>
            <a:avLst/>
            <a:gdLst/>
            <a:ahLst/>
            <a:cxnLst/>
            <a:rect r="r" b="b" t="t" l="l"/>
            <a:pathLst>
              <a:path h="1538173" w="760697">
                <a:moveTo>
                  <a:pt x="0" y="0"/>
                </a:moveTo>
                <a:lnTo>
                  <a:pt x="760696" y="0"/>
                </a:lnTo>
                <a:lnTo>
                  <a:pt x="760696" y="1538173"/>
                </a:lnTo>
                <a:lnTo>
                  <a:pt x="0" y="1538173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5" id="5"/>
          <p:cNvSpPr/>
          <p:nvPr/>
        </p:nvSpPr>
        <p:spPr>
          <a:xfrm flipH="false" flipV="false" rot="0">
            <a:off x="817109" y="6052723"/>
            <a:ext cx="1345201" cy="1345201"/>
          </a:xfrm>
          <a:custGeom>
            <a:avLst/>
            <a:gdLst/>
            <a:ahLst/>
            <a:cxnLst/>
            <a:rect r="r" b="b" t="t" l="l"/>
            <a:pathLst>
              <a:path h="1345201" w="1345201">
                <a:moveTo>
                  <a:pt x="0" y="0"/>
                </a:moveTo>
                <a:lnTo>
                  <a:pt x="1345202" y="0"/>
                </a:lnTo>
                <a:lnTo>
                  <a:pt x="1345202" y="1345201"/>
                </a:lnTo>
                <a:lnTo>
                  <a:pt x="0" y="1345201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6" id="6"/>
          <p:cNvSpPr/>
          <p:nvPr/>
        </p:nvSpPr>
        <p:spPr>
          <a:xfrm flipH="false" flipV="false" rot="0">
            <a:off x="1193271" y="7969424"/>
            <a:ext cx="592878" cy="1622304"/>
          </a:xfrm>
          <a:custGeom>
            <a:avLst/>
            <a:gdLst/>
            <a:ahLst/>
            <a:cxnLst/>
            <a:rect r="r" b="b" t="t" l="l"/>
            <a:pathLst>
              <a:path h="1622304" w="592878">
                <a:moveTo>
                  <a:pt x="0" y="0"/>
                </a:moveTo>
                <a:lnTo>
                  <a:pt x="592878" y="0"/>
                </a:lnTo>
                <a:lnTo>
                  <a:pt x="592878" y="1622304"/>
                </a:lnTo>
                <a:lnTo>
                  <a:pt x="0" y="1622304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 l="0" t="0" r="0" b="0"/>
            </a:stretch>
          </a:blipFill>
        </p:spPr>
      </p:sp>
      <p:grpSp>
        <p:nvGrpSpPr>
          <p:cNvPr name="Group 7" id="7"/>
          <p:cNvGrpSpPr>
            <a:grpSpLocks noChangeAspect="true"/>
          </p:cNvGrpSpPr>
          <p:nvPr/>
        </p:nvGrpSpPr>
        <p:grpSpPr>
          <a:xfrm rot="0">
            <a:off x="14043388" y="4246540"/>
            <a:ext cx="3612365" cy="3612365"/>
            <a:chOff x="0" y="0"/>
            <a:chExt cx="6350000" cy="6350000"/>
          </a:xfrm>
        </p:grpSpPr>
        <p:sp>
          <p:nvSpPr>
            <p:cNvPr name="Freeform 8" id="8"/>
            <p:cNvSpPr/>
            <p:nvPr/>
          </p:nvSpPr>
          <p:spPr>
            <a:xfrm flipH="false" flipV="false" rot="0">
              <a:off x="-156812" y="-5088"/>
              <a:ext cx="6663624" cy="6360176"/>
            </a:xfrm>
            <a:custGeom>
              <a:avLst/>
              <a:gdLst/>
              <a:ahLst/>
              <a:cxnLst/>
              <a:rect r="r" b="b" t="t" l="l"/>
              <a:pathLst>
                <a:path h="6360176" w="6663624">
                  <a:moveTo>
                    <a:pt x="3331812" y="5088"/>
                  </a:moveTo>
                  <a:lnTo>
                    <a:pt x="3331812" y="5088"/>
                  </a:lnTo>
                  <a:cubicBezTo>
                    <a:pt x="2194111" y="0"/>
                    <a:pt x="1140649" y="604036"/>
                    <a:pt x="570324" y="1588475"/>
                  </a:cubicBezTo>
                  <a:cubicBezTo>
                    <a:pt x="0" y="2572913"/>
                    <a:pt x="0" y="3787263"/>
                    <a:pt x="570324" y="4771701"/>
                  </a:cubicBezTo>
                  <a:cubicBezTo>
                    <a:pt x="1140649" y="5756140"/>
                    <a:pt x="2194111" y="6360176"/>
                    <a:pt x="3331812" y="6355088"/>
                  </a:cubicBezTo>
                  <a:cubicBezTo>
                    <a:pt x="4469513" y="6360176"/>
                    <a:pt x="5522976" y="5756140"/>
                    <a:pt x="6093300" y="4771701"/>
                  </a:cubicBezTo>
                  <a:cubicBezTo>
                    <a:pt x="6663624" y="3787263"/>
                    <a:pt x="6663624" y="2572913"/>
                    <a:pt x="6093300" y="1588475"/>
                  </a:cubicBezTo>
                  <a:cubicBezTo>
                    <a:pt x="5522976" y="604036"/>
                    <a:pt x="4469513" y="0"/>
                    <a:pt x="3331812" y="5088"/>
                  </a:cubicBezTo>
                  <a:close/>
                </a:path>
              </a:pathLst>
            </a:custGeom>
            <a:blipFill>
              <a:blip r:embed="rId11"/>
              <a:stretch>
                <a:fillRect l="-31656" t="0" r="-45328" b="0"/>
              </a:stretch>
            </a:blipFill>
          </p:spPr>
        </p:sp>
      </p:grpSp>
      <p:sp>
        <p:nvSpPr>
          <p:cNvPr name="TextBox 9" id="9"/>
          <p:cNvSpPr txBox="true"/>
          <p:nvPr/>
        </p:nvSpPr>
        <p:spPr>
          <a:xfrm rot="0">
            <a:off x="2902421" y="1458977"/>
            <a:ext cx="2906331" cy="82332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16614"/>
              </a:lnSpc>
            </a:pPr>
            <a:r>
              <a:rPr lang="en-US" sz="8744">
                <a:solidFill>
                  <a:srgbClr val="000000"/>
                </a:solidFill>
                <a:latin typeface="Canva Student Font"/>
              </a:rPr>
              <a:t>Wash </a:t>
            </a:r>
          </a:p>
          <a:p>
            <a:pPr>
              <a:lnSpc>
                <a:spcPts val="16614"/>
              </a:lnSpc>
            </a:pPr>
            <a:r>
              <a:rPr lang="en-US" sz="8744">
                <a:solidFill>
                  <a:srgbClr val="000000"/>
                </a:solidFill>
                <a:latin typeface="Canva Student Font"/>
              </a:rPr>
              <a:t>Clean</a:t>
            </a:r>
          </a:p>
          <a:p>
            <a:pPr>
              <a:lnSpc>
                <a:spcPts val="16614"/>
              </a:lnSpc>
            </a:pPr>
            <a:r>
              <a:rPr lang="en-US" sz="8744">
                <a:solidFill>
                  <a:srgbClr val="000000"/>
                </a:solidFill>
                <a:latin typeface="Canva Student Font"/>
              </a:rPr>
              <a:t>Protect</a:t>
            </a:r>
          </a:p>
          <a:p>
            <a:pPr>
              <a:lnSpc>
                <a:spcPts val="16614"/>
              </a:lnSpc>
            </a:pPr>
            <a:r>
              <a:rPr lang="en-US" sz="8744">
                <a:solidFill>
                  <a:srgbClr val="000000"/>
                </a:solidFill>
                <a:latin typeface="Canva Student Font"/>
              </a:rPr>
              <a:t>Heal</a:t>
            </a:r>
          </a:p>
        </p:txBody>
      </p:sp>
      <p:sp>
        <p:nvSpPr>
          <p:cNvPr name="TextBox 10" id="10"/>
          <p:cNvSpPr txBox="true"/>
          <p:nvPr/>
        </p:nvSpPr>
        <p:spPr>
          <a:xfrm rot="0">
            <a:off x="17655753" y="9522023"/>
            <a:ext cx="511671" cy="58039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759"/>
              </a:lnSpc>
            </a:pPr>
            <a:r>
              <a:rPr lang="en-US" sz="3399">
                <a:solidFill>
                  <a:srgbClr val="FEF4F0"/>
                </a:solidFill>
                <a:latin typeface="Canva Sans"/>
              </a:rPr>
              <a:t>43</a:t>
            </a:r>
          </a:p>
        </p:txBody>
      </p:sp>
      <p:sp>
        <p:nvSpPr>
          <p:cNvPr name="TextBox 11" id="11"/>
          <p:cNvSpPr txBox="true"/>
          <p:nvPr/>
        </p:nvSpPr>
        <p:spPr>
          <a:xfrm rot="0">
            <a:off x="5156439" y="2337333"/>
            <a:ext cx="7975122" cy="85991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908"/>
              </a:lnSpc>
            </a:pPr>
            <a:r>
              <a:rPr lang="en-US" sz="4934">
                <a:solidFill>
                  <a:srgbClr val="000000"/>
                </a:solidFill>
                <a:latin typeface="Canva Student Font"/>
              </a:rPr>
              <a:t>with soapy water so it's clean as can be,</a:t>
            </a:r>
          </a:p>
        </p:txBody>
      </p:sp>
      <p:sp>
        <p:nvSpPr>
          <p:cNvPr name="TextBox 12" id="12"/>
          <p:cNvSpPr txBox="true"/>
          <p:nvPr/>
        </p:nvSpPr>
        <p:spPr>
          <a:xfrm rot="0">
            <a:off x="5014254" y="4435495"/>
            <a:ext cx="8933887" cy="85991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908"/>
              </a:lnSpc>
            </a:pPr>
            <a:r>
              <a:rPr lang="en-US" sz="4934">
                <a:solidFill>
                  <a:srgbClr val="000000"/>
                </a:solidFill>
                <a:latin typeface="Canva Student Font"/>
              </a:rPr>
              <a:t>with a special spray to get rid of the nasties.</a:t>
            </a:r>
          </a:p>
        </p:txBody>
      </p:sp>
      <p:sp>
        <p:nvSpPr>
          <p:cNvPr name="TextBox 13" id="13"/>
          <p:cNvSpPr txBox="true"/>
          <p:nvPr/>
        </p:nvSpPr>
        <p:spPr>
          <a:xfrm rot="0">
            <a:off x="5773326" y="6538012"/>
            <a:ext cx="7639874" cy="85991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908"/>
              </a:lnSpc>
            </a:pPr>
            <a:r>
              <a:rPr lang="en-US" sz="4934">
                <a:solidFill>
                  <a:srgbClr val="000000"/>
                </a:solidFill>
                <a:latin typeface="Canva Student Font"/>
              </a:rPr>
              <a:t>with a plaster so nothing gets through,</a:t>
            </a:r>
          </a:p>
        </p:txBody>
      </p:sp>
      <p:sp>
        <p:nvSpPr>
          <p:cNvPr name="TextBox 14" id="14"/>
          <p:cNvSpPr txBox="true"/>
          <p:nvPr/>
        </p:nvSpPr>
        <p:spPr>
          <a:xfrm rot="0">
            <a:off x="4642644" y="8636174"/>
            <a:ext cx="8030205" cy="85991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908"/>
              </a:lnSpc>
            </a:pPr>
            <a:r>
              <a:rPr lang="en-US" sz="4934">
                <a:solidFill>
                  <a:srgbClr val="000000"/>
                </a:solidFill>
                <a:latin typeface="Canva Student Font"/>
              </a:rPr>
              <a:t>with cream so you can be your best you!</a:t>
            </a:r>
          </a:p>
        </p:txBody>
      </p:sp>
    </p:spTree>
  </p:cSld>
  <p:clrMapOvr>
    <a:masterClrMapping/>
  </p:clrMapOvr>
</p:sld>
</file>

<file path=ppt/slides/slide4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EF4F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7873"/>
            <a:ext cx="18288000" cy="2041653"/>
          </a:xfrm>
          <a:custGeom>
            <a:avLst/>
            <a:gdLst/>
            <a:ahLst/>
            <a:cxnLst/>
            <a:rect r="r" b="b" t="t" l="l"/>
            <a:pathLst>
              <a:path h="2041653" w="18288000">
                <a:moveTo>
                  <a:pt x="0" y="0"/>
                </a:moveTo>
                <a:lnTo>
                  <a:pt x="18288000" y="0"/>
                </a:lnTo>
                <a:lnTo>
                  <a:pt x="18288000" y="2041654"/>
                </a:lnTo>
                <a:lnTo>
                  <a:pt x="0" y="204165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6297690" y="1995703"/>
            <a:ext cx="5692620" cy="8052887"/>
          </a:xfrm>
          <a:custGeom>
            <a:avLst/>
            <a:gdLst/>
            <a:ahLst/>
            <a:cxnLst/>
            <a:rect r="r" b="b" t="t" l="l"/>
            <a:pathLst>
              <a:path h="8052887" w="5692620">
                <a:moveTo>
                  <a:pt x="0" y="0"/>
                </a:moveTo>
                <a:lnTo>
                  <a:pt x="5692620" y="0"/>
                </a:lnTo>
                <a:lnTo>
                  <a:pt x="5692620" y="8052887"/>
                </a:lnTo>
                <a:lnTo>
                  <a:pt x="0" y="8052887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TextBox 4" id="4"/>
          <p:cNvSpPr txBox="true"/>
          <p:nvPr/>
        </p:nvSpPr>
        <p:spPr>
          <a:xfrm rot="0">
            <a:off x="890577" y="5390496"/>
            <a:ext cx="3802436" cy="11299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9162"/>
              </a:lnSpc>
            </a:pPr>
            <a:r>
              <a:rPr lang="en-US" sz="6544">
                <a:solidFill>
                  <a:srgbClr val="000000"/>
                </a:solidFill>
                <a:latin typeface="Canva Student Font"/>
              </a:rPr>
              <a:t>Worksheet 2.2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17650358" y="9522023"/>
            <a:ext cx="522461" cy="58039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759"/>
              </a:lnSpc>
            </a:pPr>
            <a:r>
              <a:rPr lang="en-US" sz="3399">
                <a:solidFill>
                  <a:srgbClr val="FEF4F0"/>
                </a:solidFill>
                <a:latin typeface="Canva Sans"/>
              </a:rPr>
              <a:t>44</a:t>
            </a:r>
          </a:p>
        </p:txBody>
      </p:sp>
    </p:spTree>
  </p:cSld>
  <p:clrMapOvr>
    <a:masterClrMapping/>
  </p:clrMapOvr>
</p:sld>
</file>

<file path=ppt/slides/slide4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EF4F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7873"/>
            <a:ext cx="18288000" cy="2041653"/>
          </a:xfrm>
          <a:custGeom>
            <a:avLst/>
            <a:gdLst/>
            <a:ahLst/>
            <a:cxnLst/>
            <a:rect r="r" b="b" t="t" l="l"/>
            <a:pathLst>
              <a:path h="2041653" w="18288000">
                <a:moveTo>
                  <a:pt x="0" y="0"/>
                </a:moveTo>
                <a:lnTo>
                  <a:pt x="18288000" y="0"/>
                </a:lnTo>
                <a:lnTo>
                  <a:pt x="18288000" y="2041654"/>
                </a:lnTo>
                <a:lnTo>
                  <a:pt x="0" y="204165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6288093" y="2030477"/>
            <a:ext cx="5711814" cy="8080039"/>
          </a:xfrm>
          <a:custGeom>
            <a:avLst/>
            <a:gdLst/>
            <a:ahLst/>
            <a:cxnLst/>
            <a:rect r="r" b="b" t="t" l="l"/>
            <a:pathLst>
              <a:path h="8080039" w="5711814">
                <a:moveTo>
                  <a:pt x="0" y="0"/>
                </a:moveTo>
                <a:lnTo>
                  <a:pt x="5711814" y="0"/>
                </a:lnTo>
                <a:lnTo>
                  <a:pt x="5711814" y="8080039"/>
                </a:lnTo>
                <a:lnTo>
                  <a:pt x="0" y="8080039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TextBox 4" id="4"/>
          <p:cNvSpPr txBox="true"/>
          <p:nvPr/>
        </p:nvSpPr>
        <p:spPr>
          <a:xfrm rot="0">
            <a:off x="0" y="5390496"/>
            <a:ext cx="5583590" cy="229278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9162"/>
              </a:lnSpc>
            </a:pPr>
            <a:r>
              <a:rPr lang="en-US" sz="6544">
                <a:solidFill>
                  <a:srgbClr val="000000"/>
                </a:solidFill>
                <a:latin typeface="Canva Student Font"/>
              </a:rPr>
              <a:t>Worksheet 2.2 answers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17653409" y="9522023"/>
            <a:ext cx="516359" cy="58039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759"/>
              </a:lnSpc>
            </a:pPr>
            <a:r>
              <a:rPr lang="en-US" sz="3399">
                <a:solidFill>
                  <a:srgbClr val="FEF4F0"/>
                </a:solidFill>
                <a:latin typeface="Canva Sans"/>
              </a:rPr>
              <a:t>45</a:t>
            </a:r>
          </a:p>
        </p:txBody>
      </p:sp>
    </p:spTree>
  </p:cSld>
  <p:clrMapOvr>
    <a:masterClrMapping/>
  </p:clrMapOvr>
</p:sld>
</file>

<file path=ppt/slides/slide4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0"/>
            <a:ext cx="18288000" cy="10287000"/>
          </a:xfrm>
          <a:custGeom>
            <a:avLst/>
            <a:gdLst/>
            <a:ahLst/>
            <a:cxnLst/>
            <a:rect r="r" b="b" t="t" l="l"/>
            <a:pathLst>
              <a:path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-10777" r="0" b="-10777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0" y="7873"/>
            <a:ext cx="18288000" cy="2041653"/>
          </a:xfrm>
          <a:custGeom>
            <a:avLst/>
            <a:gdLst/>
            <a:ahLst/>
            <a:cxnLst/>
            <a:rect r="r" b="b" t="t" l="l"/>
            <a:pathLst>
              <a:path h="2041653" w="18288000">
                <a:moveTo>
                  <a:pt x="0" y="0"/>
                </a:moveTo>
                <a:lnTo>
                  <a:pt x="18288000" y="0"/>
                </a:lnTo>
                <a:lnTo>
                  <a:pt x="18288000" y="2041654"/>
                </a:lnTo>
                <a:lnTo>
                  <a:pt x="0" y="2041654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TextBox 4" id="4"/>
          <p:cNvSpPr txBox="true"/>
          <p:nvPr/>
        </p:nvSpPr>
        <p:spPr>
          <a:xfrm rot="0">
            <a:off x="781677" y="4447001"/>
            <a:ext cx="12076477" cy="357378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13230"/>
              </a:lnSpc>
            </a:pPr>
            <a:r>
              <a:rPr lang="en-US" sz="16537">
                <a:solidFill>
                  <a:srgbClr val="E21835"/>
                </a:solidFill>
                <a:latin typeface="Garet ExtraBold Bold"/>
              </a:rPr>
              <a:t>FIRST AID PROGRAM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1028700" y="8872855"/>
            <a:ext cx="5526777" cy="35242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2880"/>
              </a:lnSpc>
            </a:pPr>
            <a:r>
              <a:rPr lang="en-US" sz="2400">
                <a:solidFill>
                  <a:srgbClr val="E21835"/>
                </a:solidFill>
                <a:latin typeface="Garet ExtraBold"/>
              </a:rPr>
              <a:t>Module 3 - Emergencies</a:t>
            </a:r>
          </a:p>
        </p:txBody>
      </p:sp>
      <p:sp>
        <p:nvSpPr>
          <p:cNvPr name="TextBox 6" id="6"/>
          <p:cNvSpPr txBox="true"/>
          <p:nvPr/>
        </p:nvSpPr>
        <p:spPr>
          <a:xfrm rot="-907258">
            <a:off x="10440066" y="6809310"/>
            <a:ext cx="3365014" cy="134239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1059"/>
              </a:lnSpc>
            </a:pPr>
            <a:r>
              <a:rPr lang="en-US" sz="7899">
                <a:solidFill>
                  <a:srgbClr val="FFFFFF"/>
                </a:solidFill>
                <a:latin typeface="Benedict"/>
              </a:rPr>
              <a:t>Foundation</a:t>
            </a:r>
          </a:p>
        </p:txBody>
      </p:sp>
      <p:sp>
        <p:nvSpPr>
          <p:cNvPr name="TextBox 7" id="7"/>
          <p:cNvSpPr txBox="true"/>
          <p:nvPr/>
        </p:nvSpPr>
        <p:spPr>
          <a:xfrm rot="0">
            <a:off x="17642135" y="9522023"/>
            <a:ext cx="538907" cy="58039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759"/>
              </a:lnSpc>
            </a:pPr>
            <a:r>
              <a:rPr lang="en-US" sz="3399">
                <a:solidFill>
                  <a:srgbClr val="FEF4F0"/>
                </a:solidFill>
                <a:latin typeface="Canva Sans"/>
              </a:rPr>
              <a:t>46</a:t>
            </a:r>
          </a:p>
        </p:txBody>
      </p:sp>
    </p:spTree>
  </p:cSld>
  <p:clrMapOvr>
    <a:masterClrMapping/>
  </p:clrMapOvr>
</p:sld>
</file>

<file path=ppt/slides/slide47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EF4F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7873"/>
            <a:ext cx="18288000" cy="2041653"/>
          </a:xfrm>
          <a:custGeom>
            <a:avLst/>
            <a:gdLst/>
            <a:ahLst/>
            <a:cxnLst/>
            <a:rect r="r" b="b" t="t" l="l"/>
            <a:pathLst>
              <a:path h="2041653" w="18288000">
                <a:moveTo>
                  <a:pt x="0" y="0"/>
                </a:moveTo>
                <a:lnTo>
                  <a:pt x="18288000" y="0"/>
                </a:lnTo>
                <a:lnTo>
                  <a:pt x="18288000" y="2041654"/>
                </a:lnTo>
                <a:lnTo>
                  <a:pt x="0" y="204165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5908246" y="3673356"/>
            <a:ext cx="6471507" cy="6172200"/>
          </a:xfrm>
          <a:custGeom>
            <a:avLst/>
            <a:gdLst/>
            <a:ahLst/>
            <a:cxnLst/>
            <a:rect r="r" b="b" t="t" l="l"/>
            <a:pathLst>
              <a:path h="6172200" w="6471507">
                <a:moveTo>
                  <a:pt x="0" y="0"/>
                </a:moveTo>
                <a:lnTo>
                  <a:pt x="6471508" y="0"/>
                </a:lnTo>
                <a:lnTo>
                  <a:pt x="6471508" y="6172200"/>
                </a:lnTo>
                <a:lnTo>
                  <a:pt x="0" y="617220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4" id="4"/>
          <p:cNvSpPr txBox="true"/>
          <p:nvPr/>
        </p:nvSpPr>
        <p:spPr>
          <a:xfrm rot="0">
            <a:off x="6624418" y="2059908"/>
            <a:ext cx="5039164" cy="11299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9162"/>
              </a:lnSpc>
            </a:pPr>
            <a:r>
              <a:rPr lang="en-US" sz="6544">
                <a:solidFill>
                  <a:srgbClr val="000000"/>
                </a:solidFill>
                <a:latin typeface="Canva Student Font"/>
              </a:rPr>
              <a:t>Emergency or not?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17674505" y="9522023"/>
            <a:ext cx="474166" cy="58039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759"/>
              </a:lnSpc>
            </a:pPr>
            <a:r>
              <a:rPr lang="en-US" sz="3399">
                <a:solidFill>
                  <a:srgbClr val="FEF4F0"/>
                </a:solidFill>
                <a:latin typeface="Canva Sans"/>
              </a:rPr>
              <a:t>47</a:t>
            </a:r>
          </a:p>
        </p:txBody>
      </p:sp>
    </p:spTree>
  </p:cSld>
  <p:clrMapOvr>
    <a:masterClrMapping/>
  </p:clrMapOvr>
</p:sld>
</file>

<file path=ppt/slides/slide48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EF4F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7873"/>
            <a:ext cx="18288000" cy="2041653"/>
          </a:xfrm>
          <a:custGeom>
            <a:avLst/>
            <a:gdLst/>
            <a:ahLst/>
            <a:cxnLst/>
            <a:rect r="r" b="b" t="t" l="l"/>
            <a:pathLst>
              <a:path h="2041653" w="18288000">
                <a:moveTo>
                  <a:pt x="0" y="0"/>
                </a:moveTo>
                <a:lnTo>
                  <a:pt x="18288000" y="0"/>
                </a:lnTo>
                <a:lnTo>
                  <a:pt x="18288000" y="2041654"/>
                </a:lnTo>
                <a:lnTo>
                  <a:pt x="0" y="204165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5376506" y="3588963"/>
            <a:ext cx="7534989" cy="5999735"/>
          </a:xfrm>
          <a:custGeom>
            <a:avLst/>
            <a:gdLst/>
            <a:ahLst/>
            <a:cxnLst/>
            <a:rect r="r" b="b" t="t" l="l"/>
            <a:pathLst>
              <a:path h="5999735" w="7534989">
                <a:moveTo>
                  <a:pt x="0" y="0"/>
                </a:moveTo>
                <a:lnTo>
                  <a:pt x="7534988" y="0"/>
                </a:lnTo>
                <a:lnTo>
                  <a:pt x="7534988" y="5999735"/>
                </a:lnTo>
                <a:lnTo>
                  <a:pt x="0" y="5999735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4" id="4"/>
          <p:cNvSpPr txBox="true"/>
          <p:nvPr/>
        </p:nvSpPr>
        <p:spPr>
          <a:xfrm rot="0">
            <a:off x="6624418" y="2059908"/>
            <a:ext cx="5039164" cy="11299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9162"/>
              </a:lnSpc>
            </a:pPr>
            <a:r>
              <a:rPr lang="en-US" sz="6544">
                <a:solidFill>
                  <a:srgbClr val="000000"/>
                </a:solidFill>
                <a:latin typeface="Canva Student Font"/>
              </a:rPr>
              <a:t>Emergency or not?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17650581" y="9522023"/>
            <a:ext cx="522015" cy="58039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759"/>
              </a:lnSpc>
            </a:pPr>
            <a:r>
              <a:rPr lang="en-US" sz="3399">
                <a:solidFill>
                  <a:srgbClr val="FEF4F0"/>
                </a:solidFill>
                <a:latin typeface="Canva Sans"/>
              </a:rPr>
              <a:t>48</a:t>
            </a:r>
          </a:p>
        </p:txBody>
      </p:sp>
    </p:spTree>
  </p:cSld>
  <p:clrMapOvr>
    <a:masterClrMapping/>
  </p:clrMapOvr>
</p:sld>
</file>

<file path=ppt/slides/slide49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EF4F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7873"/>
            <a:ext cx="18288000" cy="2041653"/>
          </a:xfrm>
          <a:custGeom>
            <a:avLst/>
            <a:gdLst/>
            <a:ahLst/>
            <a:cxnLst/>
            <a:rect r="r" b="b" t="t" l="l"/>
            <a:pathLst>
              <a:path h="2041653" w="18288000">
                <a:moveTo>
                  <a:pt x="0" y="0"/>
                </a:moveTo>
                <a:lnTo>
                  <a:pt x="18288000" y="0"/>
                </a:lnTo>
                <a:lnTo>
                  <a:pt x="18288000" y="2041654"/>
                </a:lnTo>
                <a:lnTo>
                  <a:pt x="0" y="204165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4028264" y="5143500"/>
            <a:ext cx="10231472" cy="2992705"/>
          </a:xfrm>
          <a:custGeom>
            <a:avLst/>
            <a:gdLst/>
            <a:ahLst/>
            <a:cxnLst/>
            <a:rect r="r" b="b" t="t" l="l"/>
            <a:pathLst>
              <a:path h="2992705" w="10231472">
                <a:moveTo>
                  <a:pt x="0" y="0"/>
                </a:moveTo>
                <a:lnTo>
                  <a:pt x="10231472" y="0"/>
                </a:lnTo>
                <a:lnTo>
                  <a:pt x="10231472" y="2992705"/>
                </a:lnTo>
                <a:lnTo>
                  <a:pt x="0" y="2992705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4" id="4"/>
          <p:cNvSpPr txBox="true"/>
          <p:nvPr/>
        </p:nvSpPr>
        <p:spPr>
          <a:xfrm rot="0">
            <a:off x="6624418" y="2059908"/>
            <a:ext cx="5039164" cy="11299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9162"/>
              </a:lnSpc>
            </a:pPr>
            <a:r>
              <a:rPr lang="en-US" sz="6544">
                <a:solidFill>
                  <a:srgbClr val="000000"/>
                </a:solidFill>
                <a:latin typeface="Canva Student Font"/>
              </a:rPr>
              <a:t>Emergency or not?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17642247" y="9522023"/>
            <a:ext cx="538683" cy="58039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759"/>
              </a:lnSpc>
            </a:pPr>
            <a:r>
              <a:rPr lang="en-US" sz="3399">
                <a:solidFill>
                  <a:srgbClr val="FEF4F0"/>
                </a:solidFill>
                <a:latin typeface="Canva Sans"/>
              </a:rPr>
              <a:t>49</a:t>
            </a:r>
          </a:p>
        </p:txBody>
      </p:sp>
    </p:spTree>
  </p:cSld>
  <p:clrMapOvr>
    <a:masterClrMapping/>
  </p:clrMapOvr>
</p:sld>
</file>

<file path=ppt/slides/slide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EF4F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7873"/>
            <a:ext cx="18288000" cy="2041653"/>
          </a:xfrm>
          <a:custGeom>
            <a:avLst/>
            <a:gdLst/>
            <a:ahLst/>
            <a:cxnLst/>
            <a:rect r="r" b="b" t="t" l="l"/>
            <a:pathLst>
              <a:path h="2041653" w="18288000">
                <a:moveTo>
                  <a:pt x="0" y="0"/>
                </a:moveTo>
                <a:lnTo>
                  <a:pt x="18288000" y="0"/>
                </a:lnTo>
                <a:lnTo>
                  <a:pt x="18288000" y="2041654"/>
                </a:lnTo>
                <a:lnTo>
                  <a:pt x="0" y="204165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6478447" y="2691356"/>
            <a:ext cx="9979895" cy="6661580"/>
          </a:xfrm>
          <a:custGeom>
            <a:avLst/>
            <a:gdLst/>
            <a:ahLst/>
            <a:cxnLst/>
            <a:rect r="r" b="b" t="t" l="l"/>
            <a:pathLst>
              <a:path h="6661580" w="9979895">
                <a:moveTo>
                  <a:pt x="0" y="0"/>
                </a:moveTo>
                <a:lnTo>
                  <a:pt x="9979895" y="0"/>
                </a:lnTo>
                <a:lnTo>
                  <a:pt x="9979895" y="6661581"/>
                </a:lnTo>
                <a:lnTo>
                  <a:pt x="0" y="6661581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TextBox 4" id="4"/>
          <p:cNvSpPr txBox="true"/>
          <p:nvPr/>
        </p:nvSpPr>
        <p:spPr>
          <a:xfrm rot="0">
            <a:off x="659106" y="5390496"/>
            <a:ext cx="4265378" cy="11299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9162"/>
              </a:lnSpc>
            </a:pPr>
            <a:r>
              <a:rPr lang="en-US" sz="6544">
                <a:solidFill>
                  <a:srgbClr val="000000"/>
                </a:solidFill>
                <a:latin typeface="Canva Student Font"/>
              </a:rPr>
              <a:t>Safe or unsafe?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17784006" y="9522023"/>
            <a:ext cx="255166" cy="58039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759"/>
              </a:lnSpc>
            </a:pPr>
            <a:r>
              <a:rPr lang="en-US" sz="3399">
                <a:solidFill>
                  <a:srgbClr val="FEF4F0"/>
                </a:solidFill>
                <a:latin typeface="Canva Sans"/>
              </a:rPr>
              <a:t>5</a:t>
            </a:r>
          </a:p>
        </p:txBody>
      </p:sp>
    </p:spTree>
  </p:cSld>
  <p:clrMapOvr>
    <a:masterClrMapping/>
  </p:clrMapOvr>
</p:sld>
</file>

<file path=ppt/slides/slide50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EF4F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7873"/>
            <a:ext cx="18288000" cy="2041653"/>
          </a:xfrm>
          <a:custGeom>
            <a:avLst/>
            <a:gdLst/>
            <a:ahLst/>
            <a:cxnLst/>
            <a:rect r="r" b="b" t="t" l="l"/>
            <a:pathLst>
              <a:path h="2041653" w="18288000">
                <a:moveTo>
                  <a:pt x="0" y="0"/>
                </a:moveTo>
                <a:lnTo>
                  <a:pt x="18288000" y="0"/>
                </a:lnTo>
                <a:lnTo>
                  <a:pt x="18288000" y="2041654"/>
                </a:lnTo>
                <a:lnTo>
                  <a:pt x="0" y="204165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6708841" y="3661024"/>
            <a:ext cx="4870319" cy="6184532"/>
          </a:xfrm>
          <a:custGeom>
            <a:avLst/>
            <a:gdLst/>
            <a:ahLst/>
            <a:cxnLst/>
            <a:rect r="r" b="b" t="t" l="l"/>
            <a:pathLst>
              <a:path h="6184532" w="4870319">
                <a:moveTo>
                  <a:pt x="0" y="0"/>
                </a:moveTo>
                <a:lnTo>
                  <a:pt x="4870318" y="0"/>
                </a:lnTo>
                <a:lnTo>
                  <a:pt x="4870318" y="6184532"/>
                </a:lnTo>
                <a:lnTo>
                  <a:pt x="0" y="6184532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4" id="4"/>
          <p:cNvSpPr txBox="true"/>
          <p:nvPr/>
        </p:nvSpPr>
        <p:spPr>
          <a:xfrm rot="0">
            <a:off x="6624418" y="2059908"/>
            <a:ext cx="5039164" cy="11299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9162"/>
              </a:lnSpc>
            </a:pPr>
            <a:r>
              <a:rPr lang="en-US" sz="6544">
                <a:solidFill>
                  <a:srgbClr val="000000"/>
                </a:solidFill>
                <a:latin typeface="Canva Student Font"/>
              </a:rPr>
              <a:t>Emergency or not?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17632424" y="9522023"/>
            <a:ext cx="558329" cy="58039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759"/>
              </a:lnSpc>
            </a:pPr>
            <a:r>
              <a:rPr lang="en-US" sz="3399">
                <a:solidFill>
                  <a:srgbClr val="FEF4F0"/>
                </a:solidFill>
                <a:latin typeface="Canva Sans"/>
              </a:rPr>
              <a:t>50</a:t>
            </a:r>
          </a:p>
        </p:txBody>
      </p:sp>
    </p:spTree>
  </p:cSld>
  <p:clrMapOvr>
    <a:masterClrMapping/>
  </p:clrMapOvr>
</p:sld>
</file>

<file path=ppt/slides/slide5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EF4F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7873"/>
            <a:ext cx="18288000" cy="2041653"/>
          </a:xfrm>
          <a:custGeom>
            <a:avLst/>
            <a:gdLst/>
            <a:ahLst/>
            <a:cxnLst/>
            <a:rect r="r" b="b" t="t" l="l"/>
            <a:pathLst>
              <a:path h="2041653" w="18288000">
                <a:moveTo>
                  <a:pt x="0" y="0"/>
                </a:moveTo>
                <a:lnTo>
                  <a:pt x="18288000" y="0"/>
                </a:lnTo>
                <a:lnTo>
                  <a:pt x="18288000" y="2041654"/>
                </a:lnTo>
                <a:lnTo>
                  <a:pt x="0" y="204165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5314093" y="4109952"/>
            <a:ext cx="7659814" cy="5333145"/>
          </a:xfrm>
          <a:custGeom>
            <a:avLst/>
            <a:gdLst/>
            <a:ahLst/>
            <a:cxnLst/>
            <a:rect r="r" b="b" t="t" l="l"/>
            <a:pathLst>
              <a:path h="5333145" w="7659814">
                <a:moveTo>
                  <a:pt x="0" y="0"/>
                </a:moveTo>
                <a:lnTo>
                  <a:pt x="7659814" y="0"/>
                </a:lnTo>
                <a:lnTo>
                  <a:pt x="7659814" y="5333145"/>
                </a:lnTo>
                <a:lnTo>
                  <a:pt x="0" y="5333145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TextBox 4" id="4"/>
          <p:cNvSpPr txBox="true"/>
          <p:nvPr/>
        </p:nvSpPr>
        <p:spPr>
          <a:xfrm rot="0">
            <a:off x="6624418" y="2059908"/>
            <a:ext cx="5039164" cy="11299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9162"/>
              </a:lnSpc>
            </a:pPr>
            <a:r>
              <a:rPr lang="en-US" sz="6544">
                <a:solidFill>
                  <a:srgbClr val="000000"/>
                </a:solidFill>
                <a:latin typeface="Canva Student Font"/>
              </a:rPr>
              <a:t>Emergency or not?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17669110" y="9522023"/>
            <a:ext cx="484956" cy="58039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759"/>
              </a:lnSpc>
            </a:pPr>
            <a:r>
              <a:rPr lang="en-US" sz="3399">
                <a:solidFill>
                  <a:srgbClr val="FEF4F0"/>
                </a:solidFill>
                <a:latin typeface="Canva Sans"/>
              </a:rPr>
              <a:t>51</a:t>
            </a:r>
          </a:p>
        </p:txBody>
      </p:sp>
    </p:spTree>
  </p:cSld>
  <p:clrMapOvr>
    <a:masterClrMapping/>
  </p:clrMapOvr>
</p:sld>
</file>

<file path=ppt/slides/slide5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EF4F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7873"/>
            <a:ext cx="18288000" cy="2041653"/>
          </a:xfrm>
          <a:custGeom>
            <a:avLst/>
            <a:gdLst/>
            <a:ahLst/>
            <a:cxnLst/>
            <a:rect r="r" b="b" t="t" l="l"/>
            <a:pathLst>
              <a:path h="2041653" w="18288000">
                <a:moveTo>
                  <a:pt x="0" y="0"/>
                </a:moveTo>
                <a:lnTo>
                  <a:pt x="18288000" y="0"/>
                </a:lnTo>
                <a:lnTo>
                  <a:pt x="18288000" y="2041654"/>
                </a:lnTo>
                <a:lnTo>
                  <a:pt x="0" y="204165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7389226" y="3640311"/>
            <a:ext cx="3592043" cy="6088209"/>
          </a:xfrm>
          <a:custGeom>
            <a:avLst/>
            <a:gdLst/>
            <a:ahLst/>
            <a:cxnLst/>
            <a:rect r="r" b="b" t="t" l="l"/>
            <a:pathLst>
              <a:path h="6088209" w="3592043">
                <a:moveTo>
                  <a:pt x="0" y="0"/>
                </a:moveTo>
                <a:lnTo>
                  <a:pt x="3592043" y="0"/>
                </a:lnTo>
                <a:lnTo>
                  <a:pt x="3592043" y="6088208"/>
                </a:lnTo>
                <a:lnTo>
                  <a:pt x="0" y="6088208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4" id="4"/>
          <p:cNvSpPr txBox="true"/>
          <p:nvPr/>
        </p:nvSpPr>
        <p:spPr>
          <a:xfrm rot="0">
            <a:off x="6624418" y="2059908"/>
            <a:ext cx="5039164" cy="11299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9162"/>
              </a:lnSpc>
            </a:pPr>
            <a:r>
              <a:rPr lang="en-US" sz="6544">
                <a:solidFill>
                  <a:srgbClr val="000000"/>
                </a:solidFill>
                <a:latin typeface="Canva Student Font"/>
              </a:rPr>
              <a:t>Emergency or not?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17665538" y="9522023"/>
            <a:ext cx="492100" cy="58039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759"/>
              </a:lnSpc>
            </a:pPr>
            <a:r>
              <a:rPr lang="en-US" sz="3399">
                <a:solidFill>
                  <a:srgbClr val="FEF4F0"/>
                </a:solidFill>
                <a:latin typeface="Canva Sans"/>
              </a:rPr>
              <a:t>52</a:t>
            </a:r>
          </a:p>
        </p:txBody>
      </p:sp>
    </p:spTree>
  </p:cSld>
  <p:clrMapOvr>
    <a:masterClrMapping/>
  </p:clrMapOvr>
</p:sld>
</file>

<file path=ppt/slides/slide5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EF4F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7873"/>
            <a:ext cx="18288000" cy="2041653"/>
          </a:xfrm>
          <a:custGeom>
            <a:avLst/>
            <a:gdLst/>
            <a:ahLst/>
            <a:cxnLst/>
            <a:rect r="r" b="b" t="t" l="l"/>
            <a:pathLst>
              <a:path h="2041653" w="18288000">
                <a:moveTo>
                  <a:pt x="0" y="0"/>
                </a:moveTo>
                <a:lnTo>
                  <a:pt x="18288000" y="0"/>
                </a:lnTo>
                <a:lnTo>
                  <a:pt x="18288000" y="2041654"/>
                </a:lnTo>
                <a:lnTo>
                  <a:pt x="0" y="204165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4965911" y="3954450"/>
            <a:ext cx="8356178" cy="5891105"/>
          </a:xfrm>
          <a:custGeom>
            <a:avLst/>
            <a:gdLst/>
            <a:ahLst/>
            <a:cxnLst/>
            <a:rect r="r" b="b" t="t" l="l"/>
            <a:pathLst>
              <a:path h="5891105" w="8356178">
                <a:moveTo>
                  <a:pt x="0" y="0"/>
                </a:moveTo>
                <a:lnTo>
                  <a:pt x="8356178" y="0"/>
                </a:lnTo>
                <a:lnTo>
                  <a:pt x="8356178" y="5891106"/>
                </a:lnTo>
                <a:lnTo>
                  <a:pt x="0" y="5891106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TextBox 4" id="4"/>
          <p:cNvSpPr txBox="true"/>
          <p:nvPr/>
        </p:nvSpPr>
        <p:spPr>
          <a:xfrm rot="0">
            <a:off x="6624418" y="2059908"/>
            <a:ext cx="5039164" cy="11299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9162"/>
              </a:lnSpc>
            </a:pPr>
            <a:r>
              <a:rPr lang="en-US" sz="6544">
                <a:solidFill>
                  <a:srgbClr val="000000"/>
                </a:solidFill>
                <a:latin typeface="Canva Student Font"/>
              </a:rPr>
              <a:t>Emergency or not?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17658804" y="9522023"/>
            <a:ext cx="505569" cy="58039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759"/>
              </a:lnSpc>
            </a:pPr>
            <a:r>
              <a:rPr lang="en-US" sz="3399">
                <a:solidFill>
                  <a:srgbClr val="FEF4F0"/>
                </a:solidFill>
                <a:latin typeface="Canva Sans"/>
              </a:rPr>
              <a:t>53</a:t>
            </a:r>
          </a:p>
        </p:txBody>
      </p:sp>
    </p:spTree>
  </p:cSld>
  <p:clrMapOvr>
    <a:masterClrMapping/>
  </p:clrMapOvr>
</p:sld>
</file>

<file path=ppt/slides/slide5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EF4F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7873"/>
            <a:ext cx="18288000" cy="2041653"/>
          </a:xfrm>
          <a:custGeom>
            <a:avLst/>
            <a:gdLst/>
            <a:ahLst/>
            <a:cxnLst/>
            <a:rect r="r" b="b" t="t" l="l"/>
            <a:pathLst>
              <a:path h="2041653" w="18288000">
                <a:moveTo>
                  <a:pt x="0" y="0"/>
                </a:moveTo>
                <a:lnTo>
                  <a:pt x="18288000" y="0"/>
                </a:lnTo>
                <a:lnTo>
                  <a:pt x="18288000" y="2041654"/>
                </a:lnTo>
                <a:lnTo>
                  <a:pt x="0" y="204165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6343277" y="2068184"/>
            <a:ext cx="5601447" cy="7907925"/>
          </a:xfrm>
          <a:custGeom>
            <a:avLst/>
            <a:gdLst/>
            <a:ahLst/>
            <a:cxnLst/>
            <a:rect r="r" b="b" t="t" l="l"/>
            <a:pathLst>
              <a:path h="7907925" w="5601447">
                <a:moveTo>
                  <a:pt x="0" y="0"/>
                </a:moveTo>
                <a:lnTo>
                  <a:pt x="5601446" y="0"/>
                </a:lnTo>
                <a:lnTo>
                  <a:pt x="5601446" y="7907925"/>
                </a:lnTo>
                <a:lnTo>
                  <a:pt x="0" y="7907925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TextBox 4" id="4"/>
          <p:cNvSpPr txBox="true"/>
          <p:nvPr/>
        </p:nvSpPr>
        <p:spPr>
          <a:xfrm rot="0">
            <a:off x="957494" y="5390496"/>
            <a:ext cx="3668601" cy="11299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9162"/>
              </a:lnSpc>
            </a:pPr>
            <a:r>
              <a:rPr lang="en-US" sz="6544">
                <a:solidFill>
                  <a:srgbClr val="000000"/>
                </a:solidFill>
                <a:latin typeface="Canva Student Font"/>
              </a:rPr>
              <a:t>Worksheet 3.1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17653409" y="9522023"/>
            <a:ext cx="516359" cy="58039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759"/>
              </a:lnSpc>
            </a:pPr>
            <a:r>
              <a:rPr lang="en-US" sz="3399">
                <a:solidFill>
                  <a:srgbClr val="FEF4F0"/>
                </a:solidFill>
                <a:latin typeface="Canva Sans"/>
              </a:rPr>
              <a:t>54</a:t>
            </a:r>
          </a:p>
        </p:txBody>
      </p:sp>
    </p:spTree>
  </p:cSld>
  <p:clrMapOvr>
    <a:masterClrMapping/>
  </p:clrMapOvr>
</p:sld>
</file>

<file path=ppt/slides/slide5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EF4F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7873"/>
            <a:ext cx="18288000" cy="2041653"/>
          </a:xfrm>
          <a:custGeom>
            <a:avLst/>
            <a:gdLst/>
            <a:ahLst/>
            <a:cxnLst/>
            <a:rect r="r" b="b" t="t" l="l"/>
            <a:pathLst>
              <a:path h="2041653" w="18288000">
                <a:moveTo>
                  <a:pt x="0" y="0"/>
                </a:moveTo>
                <a:lnTo>
                  <a:pt x="18288000" y="0"/>
                </a:lnTo>
                <a:lnTo>
                  <a:pt x="18288000" y="2041654"/>
                </a:lnTo>
                <a:lnTo>
                  <a:pt x="0" y="204165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6384939" y="2052190"/>
            <a:ext cx="5518122" cy="7793366"/>
          </a:xfrm>
          <a:custGeom>
            <a:avLst/>
            <a:gdLst/>
            <a:ahLst/>
            <a:cxnLst/>
            <a:rect r="r" b="b" t="t" l="l"/>
            <a:pathLst>
              <a:path h="7793366" w="5518122">
                <a:moveTo>
                  <a:pt x="0" y="0"/>
                </a:moveTo>
                <a:lnTo>
                  <a:pt x="5518122" y="0"/>
                </a:lnTo>
                <a:lnTo>
                  <a:pt x="5518122" y="7793366"/>
                </a:lnTo>
                <a:lnTo>
                  <a:pt x="0" y="7793366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TextBox 4" id="4"/>
          <p:cNvSpPr txBox="true"/>
          <p:nvPr/>
        </p:nvSpPr>
        <p:spPr>
          <a:xfrm rot="0">
            <a:off x="0" y="5390496"/>
            <a:ext cx="5583590" cy="229278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9162"/>
              </a:lnSpc>
            </a:pPr>
            <a:r>
              <a:rPr lang="en-US" sz="6544">
                <a:solidFill>
                  <a:srgbClr val="000000"/>
                </a:solidFill>
                <a:latin typeface="Canva Student Font"/>
              </a:rPr>
              <a:t>Worksheet 3.1 answers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17656460" y="9522023"/>
            <a:ext cx="510257" cy="58039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759"/>
              </a:lnSpc>
            </a:pPr>
            <a:r>
              <a:rPr lang="en-US" sz="3399">
                <a:solidFill>
                  <a:srgbClr val="FEF4F0"/>
                </a:solidFill>
                <a:latin typeface="Canva Sans"/>
              </a:rPr>
              <a:t>55</a:t>
            </a:r>
          </a:p>
        </p:txBody>
      </p:sp>
    </p:spTree>
  </p:cSld>
  <p:clrMapOvr>
    <a:masterClrMapping/>
  </p:clrMapOvr>
</p:sld>
</file>

<file path=ppt/slides/slide5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EF4F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7873"/>
            <a:ext cx="18288000" cy="2041653"/>
          </a:xfrm>
          <a:custGeom>
            <a:avLst/>
            <a:gdLst/>
            <a:ahLst/>
            <a:cxnLst/>
            <a:rect r="r" b="b" t="t" l="l"/>
            <a:pathLst>
              <a:path h="2041653" w="18288000">
                <a:moveTo>
                  <a:pt x="0" y="0"/>
                </a:moveTo>
                <a:lnTo>
                  <a:pt x="18288000" y="0"/>
                </a:lnTo>
                <a:lnTo>
                  <a:pt x="18288000" y="2041654"/>
                </a:lnTo>
                <a:lnTo>
                  <a:pt x="0" y="204165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TextBox 3" id="3"/>
          <p:cNvSpPr txBox="true"/>
          <p:nvPr/>
        </p:nvSpPr>
        <p:spPr>
          <a:xfrm rot="0">
            <a:off x="17645186" y="9522023"/>
            <a:ext cx="532805" cy="58039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759"/>
              </a:lnSpc>
            </a:pPr>
            <a:r>
              <a:rPr lang="en-US" sz="3399">
                <a:solidFill>
                  <a:srgbClr val="FEF4F0"/>
                </a:solidFill>
                <a:latin typeface="Canva Sans"/>
              </a:rPr>
              <a:t>56</a:t>
            </a:r>
          </a:p>
        </p:txBody>
      </p:sp>
      <p:pic>
        <p:nvPicPr>
          <p:cNvPr name="Picture 4" id="4"/>
          <p:cNvPicPr>
            <a:picLocks noChangeAspect="true"/>
          </p:cNvPicPr>
          <p:nvPr>
            <a:videoFile r:link="rId4"/>
          </p:nvPr>
        </p:nvPicPr>
        <p:blipFill>
          <a:blip r:embed="rId3"/>
          <a:stretch>
            <a:fillRect/>
          </a:stretch>
        </p:blipFill>
        <p:spPr>
          <a:xfrm rot="0">
            <a:off x="2611559" y="2239703"/>
            <a:ext cx="13064882" cy="7348995"/>
          </a:xfrm>
          <a:prstGeom prst="rect">
            <a:avLst/>
          </a:prstGeom>
        </p:spPr>
      </p:pic>
    </p:spTree>
  </p:cSld>
  <p:clrMapOvr>
    <a:masterClrMapping/>
  </p:clrMapOvr>
</p:sld>
</file>

<file path=ppt/slides/slide57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EF4F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7873"/>
            <a:ext cx="18288000" cy="2041653"/>
          </a:xfrm>
          <a:custGeom>
            <a:avLst/>
            <a:gdLst/>
            <a:ahLst/>
            <a:cxnLst/>
            <a:rect r="r" b="b" t="t" l="l"/>
            <a:pathLst>
              <a:path h="2041653" w="18288000">
                <a:moveTo>
                  <a:pt x="0" y="0"/>
                </a:moveTo>
                <a:lnTo>
                  <a:pt x="18288000" y="0"/>
                </a:lnTo>
                <a:lnTo>
                  <a:pt x="18288000" y="2041654"/>
                </a:lnTo>
                <a:lnTo>
                  <a:pt x="0" y="204165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grpSp>
        <p:nvGrpSpPr>
          <p:cNvPr name="Group 3" id="3"/>
          <p:cNvGrpSpPr/>
          <p:nvPr/>
        </p:nvGrpSpPr>
        <p:grpSpPr>
          <a:xfrm rot="0">
            <a:off x="389878" y="56646"/>
            <a:ext cx="3985761" cy="3985761"/>
            <a:chOff x="0" y="0"/>
            <a:chExt cx="812800" cy="812800"/>
          </a:xfrm>
        </p:grpSpPr>
        <p:sp>
          <p:nvSpPr>
            <p:cNvPr name="Freeform 4" id="4"/>
            <p:cNvSpPr/>
            <p:nvPr/>
          </p:nvSpPr>
          <p:spPr>
            <a:xfrm flipH="false" flipV="false" rot="0">
              <a:off x="1813" y="0"/>
              <a:ext cx="809173" cy="812800"/>
            </a:xfrm>
            <a:custGeom>
              <a:avLst/>
              <a:gdLst/>
              <a:ahLst/>
              <a:cxnLst/>
              <a:rect r="r" b="b" t="t" l="l"/>
              <a:pathLst>
                <a:path h="812800" w="809173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solidFill>
              <a:srgbClr val="DE632A"/>
            </a:solidFill>
          </p:spPr>
        </p:sp>
        <p:sp>
          <p:nvSpPr>
            <p:cNvPr name="TextBox 5" id="5"/>
            <p:cNvSpPr txBox="true"/>
            <p:nvPr/>
          </p:nvSpPr>
          <p:spPr>
            <a:xfrm>
              <a:off x="76200" y="85725"/>
              <a:ext cx="660400" cy="65087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880"/>
                </a:lnSpc>
              </a:pPr>
            </a:p>
          </p:txBody>
        </p:sp>
      </p:grpSp>
      <p:pic>
        <p:nvPicPr>
          <p:cNvPr name="Picture 6" id="6"/>
          <p:cNvPicPr>
            <a:picLocks noChangeAspect="true"/>
          </p:cNvPicPr>
          <p:nvPr/>
        </p:nvPicPr>
        <p:blipFill>
          <a:blip r:embed="rId3"/>
          <a:srcRect l="0" t="0" r="0" b="0"/>
          <a:stretch>
            <a:fillRect/>
          </a:stretch>
        </p:blipFill>
        <p:spPr>
          <a:xfrm flipH="false" flipV="false" rot="0">
            <a:off x="724996" y="3956682"/>
            <a:ext cx="1235131" cy="1497128"/>
          </a:xfrm>
          <a:prstGeom prst="rect">
            <a:avLst/>
          </a:prstGeom>
        </p:spPr>
      </p:pic>
      <p:sp>
        <p:nvSpPr>
          <p:cNvPr name="Freeform 7" id="7"/>
          <p:cNvSpPr/>
          <p:nvPr/>
        </p:nvSpPr>
        <p:spPr>
          <a:xfrm flipH="false" flipV="false" rot="0">
            <a:off x="724996" y="7383298"/>
            <a:ext cx="1136811" cy="1021709"/>
          </a:xfrm>
          <a:custGeom>
            <a:avLst/>
            <a:gdLst/>
            <a:ahLst/>
            <a:cxnLst/>
            <a:rect r="r" b="b" t="t" l="l"/>
            <a:pathLst>
              <a:path h="1021709" w="1136811">
                <a:moveTo>
                  <a:pt x="0" y="0"/>
                </a:moveTo>
                <a:lnTo>
                  <a:pt x="1136811" y="0"/>
                </a:lnTo>
                <a:lnTo>
                  <a:pt x="1136811" y="1021709"/>
                </a:lnTo>
                <a:lnTo>
                  <a:pt x="0" y="1021709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8" id="8"/>
          <p:cNvSpPr txBox="true"/>
          <p:nvPr/>
        </p:nvSpPr>
        <p:spPr>
          <a:xfrm rot="0">
            <a:off x="1502879" y="4039386"/>
            <a:ext cx="16589685" cy="58652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marL="1412982" indent="-706491" lvl="1">
              <a:lnSpc>
                <a:spcPts val="11845"/>
              </a:lnSpc>
              <a:buFont typeface="Arial"/>
              <a:buChar char="•"/>
            </a:pPr>
            <a:r>
              <a:rPr lang="en-US" sz="6544">
                <a:solidFill>
                  <a:srgbClr val="000000"/>
                </a:solidFill>
                <a:latin typeface="Canva Student Font"/>
              </a:rPr>
              <a:t>Take a deep breath and try to calm down.</a:t>
            </a:r>
          </a:p>
          <a:p>
            <a:pPr marL="1412982" indent="-706491" lvl="1">
              <a:lnSpc>
                <a:spcPts val="11845"/>
              </a:lnSpc>
              <a:buFont typeface="Arial"/>
              <a:buChar char="•"/>
            </a:pPr>
            <a:r>
              <a:rPr lang="en-US" sz="6544">
                <a:solidFill>
                  <a:srgbClr val="000000"/>
                </a:solidFill>
                <a:latin typeface="Canva Student Font"/>
              </a:rPr>
              <a:t>Call 000 (ONLY if it is a real emergency)</a:t>
            </a:r>
          </a:p>
          <a:p>
            <a:pPr marL="1412982" indent="-706491" lvl="1">
              <a:lnSpc>
                <a:spcPts val="11845"/>
              </a:lnSpc>
              <a:buFont typeface="Arial"/>
              <a:buChar char="•"/>
            </a:pPr>
            <a:r>
              <a:rPr lang="en-US" sz="6544">
                <a:solidFill>
                  <a:srgbClr val="000000"/>
                </a:solidFill>
                <a:latin typeface="Canva Student Font"/>
              </a:rPr>
              <a:t>Listen to the other person and answer all their questions</a:t>
            </a:r>
          </a:p>
          <a:p>
            <a:pPr marL="1412982" indent="-706491" lvl="1">
              <a:lnSpc>
                <a:spcPts val="11845"/>
              </a:lnSpc>
              <a:buFont typeface="Arial"/>
              <a:buChar char="•"/>
            </a:pPr>
            <a:r>
              <a:rPr lang="en-US" sz="6544">
                <a:solidFill>
                  <a:srgbClr val="000000"/>
                </a:solidFill>
                <a:latin typeface="Canva Student Font"/>
              </a:rPr>
              <a:t>Stay on the phone until they say it is ok to hang up</a:t>
            </a:r>
          </a:p>
        </p:txBody>
      </p:sp>
      <p:sp>
        <p:nvSpPr>
          <p:cNvPr name="TextBox 9" id="9"/>
          <p:cNvSpPr txBox="true"/>
          <p:nvPr/>
        </p:nvSpPr>
        <p:spPr>
          <a:xfrm rot="0">
            <a:off x="17677556" y="9522023"/>
            <a:ext cx="468064" cy="58039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759"/>
              </a:lnSpc>
            </a:pPr>
            <a:r>
              <a:rPr lang="en-US" sz="3399">
                <a:solidFill>
                  <a:srgbClr val="FEF4F0"/>
                </a:solidFill>
                <a:latin typeface="Canva Sans"/>
              </a:rPr>
              <a:t>57</a:t>
            </a:r>
          </a:p>
        </p:txBody>
      </p:sp>
      <p:sp>
        <p:nvSpPr>
          <p:cNvPr name="TextBox 10" id="10"/>
          <p:cNvSpPr txBox="true"/>
          <p:nvPr/>
        </p:nvSpPr>
        <p:spPr>
          <a:xfrm rot="0">
            <a:off x="724996" y="609539"/>
            <a:ext cx="3315525" cy="287997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7670"/>
              </a:lnSpc>
            </a:pPr>
            <a:r>
              <a:rPr lang="en-US" sz="5478">
                <a:solidFill>
                  <a:srgbClr val="FFFFFF"/>
                </a:solidFill>
                <a:latin typeface="Bebas Neue Bold"/>
              </a:rPr>
              <a:t>important steps in an emergency</a:t>
            </a:r>
          </a:p>
        </p:txBody>
      </p:sp>
      <p:grpSp>
        <p:nvGrpSpPr>
          <p:cNvPr name="Group 11" id="11"/>
          <p:cNvGrpSpPr/>
          <p:nvPr/>
        </p:nvGrpSpPr>
        <p:grpSpPr>
          <a:xfrm rot="0">
            <a:off x="887704" y="8843709"/>
            <a:ext cx="909714" cy="1060891"/>
            <a:chOff x="0" y="0"/>
            <a:chExt cx="1212952" cy="1414521"/>
          </a:xfrm>
        </p:grpSpPr>
        <p:sp>
          <p:nvSpPr>
            <p:cNvPr name="Freeform 12" id="12"/>
            <p:cNvSpPr/>
            <p:nvPr/>
          </p:nvSpPr>
          <p:spPr>
            <a:xfrm flipH="false" flipV="false" rot="0">
              <a:off x="0" y="0"/>
              <a:ext cx="1212952" cy="1414521"/>
            </a:xfrm>
            <a:custGeom>
              <a:avLst/>
              <a:gdLst/>
              <a:ahLst/>
              <a:cxnLst/>
              <a:rect r="r" b="b" t="t" l="l"/>
              <a:pathLst>
                <a:path h="1414521" w="1212952">
                  <a:moveTo>
                    <a:pt x="0" y="0"/>
                  </a:moveTo>
                  <a:lnTo>
                    <a:pt x="1212952" y="0"/>
                  </a:lnTo>
                  <a:lnTo>
                    <a:pt x="1212952" y="1414521"/>
                  </a:lnTo>
                  <a:lnTo>
                    <a:pt x="0" y="141452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6">
                <a:extLs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tretch>
                <a:fillRect l="0" t="0" r="0" b="0"/>
              </a:stretch>
            </a:blipFill>
          </p:spPr>
        </p:sp>
        <p:grpSp>
          <p:nvGrpSpPr>
            <p:cNvPr name="Group 13" id="13"/>
            <p:cNvGrpSpPr/>
            <p:nvPr/>
          </p:nvGrpSpPr>
          <p:grpSpPr>
            <a:xfrm rot="0">
              <a:off x="415769" y="121752"/>
              <a:ext cx="510918" cy="267052"/>
              <a:chOff x="0" y="0"/>
              <a:chExt cx="1567180" cy="819150"/>
            </a:xfrm>
          </p:grpSpPr>
          <p:sp>
            <p:nvSpPr>
              <p:cNvPr name="Freeform 14" id="14"/>
              <p:cNvSpPr/>
              <p:nvPr/>
            </p:nvSpPr>
            <p:spPr>
              <a:xfrm flipH="false" flipV="false" rot="0">
                <a:off x="48260" y="49530"/>
                <a:ext cx="1470660" cy="718820"/>
              </a:xfrm>
              <a:custGeom>
                <a:avLst/>
                <a:gdLst/>
                <a:ahLst/>
                <a:cxnLst/>
                <a:rect r="r" b="b" t="t" l="l"/>
                <a:pathLst>
                  <a:path h="718820" w="1470660">
                    <a:moveTo>
                      <a:pt x="867410" y="520700"/>
                    </a:moveTo>
                    <a:cubicBezTo>
                      <a:pt x="765810" y="431800"/>
                      <a:pt x="748030" y="417830"/>
                      <a:pt x="722630" y="406400"/>
                    </a:cubicBezTo>
                    <a:cubicBezTo>
                      <a:pt x="692150" y="393700"/>
                      <a:pt x="654050" y="386080"/>
                      <a:pt x="617220" y="379730"/>
                    </a:cubicBezTo>
                    <a:cubicBezTo>
                      <a:pt x="577850" y="373380"/>
                      <a:pt x="530860" y="370840"/>
                      <a:pt x="492760" y="369570"/>
                    </a:cubicBezTo>
                    <a:cubicBezTo>
                      <a:pt x="461010" y="368300"/>
                      <a:pt x="435610" y="368300"/>
                      <a:pt x="405130" y="368300"/>
                    </a:cubicBezTo>
                    <a:cubicBezTo>
                      <a:pt x="370840" y="368300"/>
                      <a:pt x="330200" y="367030"/>
                      <a:pt x="297180" y="369570"/>
                    </a:cubicBezTo>
                    <a:cubicBezTo>
                      <a:pt x="267970" y="370840"/>
                      <a:pt x="246380" y="377190"/>
                      <a:pt x="217170" y="378460"/>
                    </a:cubicBezTo>
                    <a:cubicBezTo>
                      <a:pt x="180340" y="379730"/>
                      <a:pt x="119380" y="378460"/>
                      <a:pt x="95250" y="373380"/>
                    </a:cubicBezTo>
                    <a:cubicBezTo>
                      <a:pt x="83820" y="370840"/>
                      <a:pt x="80010" y="367030"/>
                      <a:pt x="72390" y="364490"/>
                    </a:cubicBezTo>
                    <a:cubicBezTo>
                      <a:pt x="66040" y="361950"/>
                      <a:pt x="59690" y="359410"/>
                      <a:pt x="54610" y="355600"/>
                    </a:cubicBezTo>
                    <a:cubicBezTo>
                      <a:pt x="49530" y="351790"/>
                      <a:pt x="44450" y="346710"/>
                      <a:pt x="39370" y="341630"/>
                    </a:cubicBezTo>
                    <a:cubicBezTo>
                      <a:pt x="34290" y="336550"/>
                      <a:pt x="30480" y="330200"/>
                      <a:pt x="26670" y="323850"/>
                    </a:cubicBezTo>
                    <a:cubicBezTo>
                      <a:pt x="22860" y="317500"/>
                      <a:pt x="20320" y="311150"/>
                      <a:pt x="19050" y="304800"/>
                    </a:cubicBezTo>
                    <a:cubicBezTo>
                      <a:pt x="17780" y="298450"/>
                      <a:pt x="16510" y="290830"/>
                      <a:pt x="16510" y="284480"/>
                    </a:cubicBezTo>
                    <a:cubicBezTo>
                      <a:pt x="16510" y="278130"/>
                      <a:pt x="17780" y="270510"/>
                      <a:pt x="19050" y="264160"/>
                    </a:cubicBezTo>
                    <a:cubicBezTo>
                      <a:pt x="20320" y="257810"/>
                      <a:pt x="22860" y="250190"/>
                      <a:pt x="26670" y="243840"/>
                    </a:cubicBezTo>
                    <a:cubicBezTo>
                      <a:pt x="29210" y="237490"/>
                      <a:pt x="34290" y="232410"/>
                      <a:pt x="38100" y="227330"/>
                    </a:cubicBezTo>
                    <a:cubicBezTo>
                      <a:pt x="43180" y="222250"/>
                      <a:pt x="48260" y="217170"/>
                      <a:pt x="53340" y="213360"/>
                    </a:cubicBezTo>
                    <a:cubicBezTo>
                      <a:pt x="59690" y="209550"/>
                      <a:pt x="66040" y="205740"/>
                      <a:pt x="72390" y="203200"/>
                    </a:cubicBezTo>
                    <a:cubicBezTo>
                      <a:pt x="78740" y="200660"/>
                      <a:pt x="85090" y="199390"/>
                      <a:pt x="91440" y="198120"/>
                    </a:cubicBezTo>
                    <a:cubicBezTo>
                      <a:pt x="97790" y="196850"/>
                      <a:pt x="105410" y="196850"/>
                      <a:pt x="113030" y="198120"/>
                    </a:cubicBezTo>
                    <a:cubicBezTo>
                      <a:pt x="119380" y="199390"/>
                      <a:pt x="124460" y="199390"/>
                      <a:pt x="133350" y="203200"/>
                    </a:cubicBezTo>
                    <a:cubicBezTo>
                      <a:pt x="151130" y="210820"/>
                      <a:pt x="184150" y="229870"/>
                      <a:pt x="205740" y="250190"/>
                    </a:cubicBezTo>
                    <a:cubicBezTo>
                      <a:pt x="227330" y="270510"/>
                      <a:pt x="246380" y="297180"/>
                      <a:pt x="261620" y="325120"/>
                    </a:cubicBezTo>
                    <a:cubicBezTo>
                      <a:pt x="278130" y="354330"/>
                      <a:pt x="288290" y="392430"/>
                      <a:pt x="298450" y="422910"/>
                    </a:cubicBezTo>
                    <a:cubicBezTo>
                      <a:pt x="307340" y="449580"/>
                      <a:pt x="313690" y="471170"/>
                      <a:pt x="320040" y="496570"/>
                    </a:cubicBezTo>
                    <a:cubicBezTo>
                      <a:pt x="326390" y="523240"/>
                      <a:pt x="334010" y="575310"/>
                      <a:pt x="337820" y="581660"/>
                    </a:cubicBezTo>
                    <a:cubicBezTo>
                      <a:pt x="337820" y="582930"/>
                      <a:pt x="339090" y="581660"/>
                      <a:pt x="339090" y="582930"/>
                    </a:cubicBezTo>
                    <a:cubicBezTo>
                      <a:pt x="340360" y="585470"/>
                      <a:pt x="340360" y="598170"/>
                      <a:pt x="339090" y="605790"/>
                    </a:cubicBezTo>
                    <a:cubicBezTo>
                      <a:pt x="337820" y="613410"/>
                      <a:pt x="337820" y="621030"/>
                      <a:pt x="335280" y="627380"/>
                    </a:cubicBezTo>
                    <a:cubicBezTo>
                      <a:pt x="332740" y="635000"/>
                      <a:pt x="328930" y="641350"/>
                      <a:pt x="325120" y="647700"/>
                    </a:cubicBezTo>
                    <a:cubicBezTo>
                      <a:pt x="321310" y="654050"/>
                      <a:pt x="316230" y="659130"/>
                      <a:pt x="311150" y="664210"/>
                    </a:cubicBezTo>
                    <a:cubicBezTo>
                      <a:pt x="306070" y="669290"/>
                      <a:pt x="299720" y="673100"/>
                      <a:pt x="293370" y="676910"/>
                    </a:cubicBezTo>
                    <a:cubicBezTo>
                      <a:pt x="287020" y="680720"/>
                      <a:pt x="280670" y="683260"/>
                      <a:pt x="273050" y="685800"/>
                    </a:cubicBezTo>
                    <a:cubicBezTo>
                      <a:pt x="266700" y="688340"/>
                      <a:pt x="259080" y="689610"/>
                      <a:pt x="251460" y="689610"/>
                    </a:cubicBezTo>
                    <a:cubicBezTo>
                      <a:pt x="243840" y="689610"/>
                      <a:pt x="237490" y="688340"/>
                      <a:pt x="229870" y="687070"/>
                    </a:cubicBezTo>
                    <a:cubicBezTo>
                      <a:pt x="222250" y="685800"/>
                      <a:pt x="214630" y="683260"/>
                      <a:pt x="208280" y="680720"/>
                    </a:cubicBezTo>
                    <a:cubicBezTo>
                      <a:pt x="201930" y="676910"/>
                      <a:pt x="195580" y="673100"/>
                      <a:pt x="189230" y="668020"/>
                    </a:cubicBezTo>
                    <a:cubicBezTo>
                      <a:pt x="184150" y="662940"/>
                      <a:pt x="177800" y="657860"/>
                      <a:pt x="173990" y="652780"/>
                    </a:cubicBezTo>
                    <a:cubicBezTo>
                      <a:pt x="170180" y="646430"/>
                      <a:pt x="166370" y="640080"/>
                      <a:pt x="163830" y="633730"/>
                    </a:cubicBezTo>
                    <a:cubicBezTo>
                      <a:pt x="161290" y="627380"/>
                      <a:pt x="158750" y="622300"/>
                      <a:pt x="157480" y="612140"/>
                    </a:cubicBezTo>
                    <a:cubicBezTo>
                      <a:pt x="153670" y="586740"/>
                      <a:pt x="153670" y="516890"/>
                      <a:pt x="151130" y="474980"/>
                    </a:cubicBezTo>
                    <a:cubicBezTo>
                      <a:pt x="148590" y="439420"/>
                      <a:pt x="146050" y="406400"/>
                      <a:pt x="143510" y="374650"/>
                    </a:cubicBezTo>
                    <a:cubicBezTo>
                      <a:pt x="140970" y="345440"/>
                      <a:pt x="135890" y="318770"/>
                      <a:pt x="133350" y="292100"/>
                    </a:cubicBezTo>
                    <a:cubicBezTo>
                      <a:pt x="130810" y="265430"/>
                      <a:pt x="128270" y="238760"/>
                      <a:pt x="125730" y="213360"/>
                    </a:cubicBezTo>
                    <a:cubicBezTo>
                      <a:pt x="123190" y="189230"/>
                      <a:pt x="119380" y="157480"/>
                      <a:pt x="118110" y="140970"/>
                    </a:cubicBezTo>
                    <a:cubicBezTo>
                      <a:pt x="118110" y="132080"/>
                      <a:pt x="116840" y="128270"/>
                      <a:pt x="118110" y="121920"/>
                    </a:cubicBezTo>
                    <a:cubicBezTo>
                      <a:pt x="119380" y="115570"/>
                      <a:pt x="120650" y="107950"/>
                      <a:pt x="123190" y="101600"/>
                    </a:cubicBezTo>
                    <a:cubicBezTo>
                      <a:pt x="125730" y="95250"/>
                      <a:pt x="129540" y="90170"/>
                      <a:pt x="133350" y="85090"/>
                    </a:cubicBezTo>
                    <a:cubicBezTo>
                      <a:pt x="137160" y="80010"/>
                      <a:pt x="142240" y="73660"/>
                      <a:pt x="147320" y="69850"/>
                    </a:cubicBezTo>
                    <a:cubicBezTo>
                      <a:pt x="152400" y="66040"/>
                      <a:pt x="157480" y="62230"/>
                      <a:pt x="163830" y="59690"/>
                    </a:cubicBezTo>
                    <a:cubicBezTo>
                      <a:pt x="170180" y="57150"/>
                      <a:pt x="176530" y="54610"/>
                      <a:pt x="182880" y="53340"/>
                    </a:cubicBezTo>
                    <a:cubicBezTo>
                      <a:pt x="189230" y="52070"/>
                      <a:pt x="196850" y="50800"/>
                      <a:pt x="203200" y="50800"/>
                    </a:cubicBezTo>
                    <a:cubicBezTo>
                      <a:pt x="209550" y="50800"/>
                      <a:pt x="215900" y="53340"/>
                      <a:pt x="222250" y="54610"/>
                    </a:cubicBezTo>
                    <a:cubicBezTo>
                      <a:pt x="228600" y="57150"/>
                      <a:pt x="234950" y="58420"/>
                      <a:pt x="241300" y="62230"/>
                    </a:cubicBezTo>
                    <a:cubicBezTo>
                      <a:pt x="246380" y="64770"/>
                      <a:pt x="251460" y="69850"/>
                      <a:pt x="256540" y="73660"/>
                    </a:cubicBezTo>
                    <a:cubicBezTo>
                      <a:pt x="261620" y="78740"/>
                      <a:pt x="265430" y="83820"/>
                      <a:pt x="269240" y="88900"/>
                    </a:cubicBezTo>
                    <a:cubicBezTo>
                      <a:pt x="273050" y="93980"/>
                      <a:pt x="275590" y="100330"/>
                      <a:pt x="278130" y="106680"/>
                    </a:cubicBezTo>
                    <a:cubicBezTo>
                      <a:pt x="280670" y="113030"/>
                      <a:pt x="281940" y="118110"/>
                      <a:pt x="283210" y="127000"/>
                    </a:cubicBezTo>
                    <a:cubicBezTo>
                      <a:pt x="285750" y="147320"/>
                      <a:pt x="283210" y="195580"/>
                      <a:pt x="283210" y="227330"/>
                    </a:cubicBezTo>
                    <a:cubicBezTo>
                      <a:pt x="283210" y="256540"/>
                      <a:pt x="273050" y="287020"/>
                      <a:pt x="281940" y="311150"/>
                    </a:cubicBezTo>
                    <a:cubicBezTo>
                      <a:pt x="290830" y="334010"/>
                      <a:pt x="318770" y="345440"/>
                      <a:pt x="334010" y="369570"/>
                    </a:cubicBezTo>
                    <a:cubicBezTo>
                      <a:pt x="351790" y="397510"/>
                      <a:pt x="353060" y="452120"/>
                      <a:pt x="379730" y="472440"/>
                    </a:cubicBezTo>
                    <a:cubicBezTo>
                      <a:pt x="406400" y="492760"/>
                      <a:pt x="454660" y="487680"/>
                      <a:pt x="491490" y="488950"/>
                    </a:cubicBezTo>
                    <a:cubicBezTo>
                      <a:pt x="525780" y="490220"/>
                      <a:pt x="558800" y="485140"/>
                      <a:pt x="591820" y="481330"/>
                    </a:cubicBezTo>
                    <a:cubicBezTo>
                      <a:pt x="622300" y="478790"/>
                      <a:pt x="652780" y="472440"/>
                      <a:pt x="681990" y="469900"/>
                    </a:cubicBezTo>
                    <a:cubicBezTo>
                      <a:pt x="709930" y="467360"/>
                      <a:pt x="735330" y="466090"/>
                      <a:pt x="762000" y="467360"/>
                    </a:cubicBezTo>
                    <a:cubicBezTo>
                      <a:pt x="788670" y="468630"/>
                      <a:pt x="812800" y="477520"/>
                      <a:pt x="839470" y="480060"/>
                    </a:cubicBezTo>
                    <a:cubicBezTo>
                      <a:pt x="869950" y="483870"/>
                      <a:pt x="904240" y="480060"/>
                      <a:pt x="934720" y="485140"/>
                    </a:cubicBezTo>
                    <a:cubicBezTo>
                      <a:pt x="962660" y="490220"/>
                      <a:pt x="991870" y="500380"/>
                      <a:pt x="1013460" y="508000"/>
                    </a:cubicBezTo>
                    <a:cubicBezTo>
                      <a:pt x="1029970" y="513080"/>
                      <a:pt x="1045210" y="519430"/>
                      <a:pt x="1056640" y="524510"/>
                    </a:cubicBezTo>
                    <a:cubicBezTo>
                      <a:pt x="1065530" y="528320"/>
                      <a:pt x="1071880" y="530860"/>
                      <a:pt x="1078230" y="534670"/>
                    </a:cubicBezTo>
                    <a:cubicBezTo>
                      <a:pt x="1084580" y="538480"/>
                      <a:pt x="1092200" y="543560"/>
                      <a:pt x="1097280" y="548640"/>
                    </a:cubicBezTo>
                    <a:cubicBezTo>
                      <a:pt x="1103630" y="553720"/>
                      <a:pt x="1108710" y="561340"/>
                      <a:pt x="1112520" y="567690"/>
                    </a:cubicBezTo>
                    <a:cubicBezTo>
                      <a:pt x="1116330" y="574040"/>
                      <a:pt x="1120140" y="581660"/>
                      <a:pt x="1122680" y="589280"/>
                    </a:cubicBezTo>
                    <a:cubicBezTo>
                      <a:pt x="1125220" y="596900"/>
                      <a:pt x="1126490" y="604520"/>
                      <a:pt x="1127760" y="612140"/>
                    </a:cubicBezTo>
                    <a:cubicBezTo>
                      <a:pt x="1129030" y="619760"/>
                      <a:pt x="1127760" y="628650"/>
                      <a:pt x="1126490" y="636270"/>
                    </a:cubicBezTo>
                    <a:cubicBezTo>
                      <a:pt x="1125220" y="643890"/>
                      <a:pt x="1122680" y="651510"/>
                      <a:pt x="1120140" y="659130"/>
                    </a:cubicBezTo>
                    <a:cubicBezTo>
                      <a:pt x="1116330" y="666750"/>
                      <a:pt x="1112520" y="673100"/>
                      <a:pt x="1107440" y="679450"/>
                    </a:cubicBezTo>
                    <a:cubicBezTo>
                      <a:pt x="1102360" y="685800"/>
                      <a:pt x="1097280" y="692150"/>
                      <a:pt x="1090930" y="697230"/>
                    </a:cubicBezTo>
                    <a:cubicBezTo>
                      <a:pt x="1084580" y="702310"/>
                      <a:pt x="1078230" y="706120"/>
                      <a:pt x="1070610" y="709930"/>
                    </a:cubicBezTo>
                    <a:cubicBezTo>
                      <a:pt x="1062990" y="713740"/>
                      <a:pt x="1055370" y="716280"/>
                      <a:pt x="1047750" y="717550"/>
                    </a:cubicBezTo>
                    <a:cubicBezTo>
                      <a:pt x="1040130" y="718820"/>
                      <a:pt x="1031240" y="718820"/>
                      <a:pt x="1023620" y="718820"/>
                    </a:cubicBezTo>
                    <a:cubicBezTo>
                      <a:pt x="1016000" y="718820"/>
                      <a:pt x="1010920" y="717550"/>
                      <a:pt x="1000760" y="715010"/>
                    </a:cubicBezTo>
                    <a:cubicBezTo>
                      <a:pt x="981710" y="711200"/>
                      <a:pt x="947420" y="703580"/>
                      <a:pt x="918210" y="693420"/>
                    </a:cubicBezTo>
                    <a:cubicBezTo>
                      <a:pt x="885190" y="680720"/>
                      <a:pt x="845820" y="659130"/>
                      <a:pt x="812800" y="643890"/>
                    </a:cubicBezTo>
                    <a:cubicBezTo>
                      <a:pt x="784860" y="631190"/>
                      <a:pt x="763270" y="623570"/>
                      <a:pt x="735330" y="609600"/>
                    </a:cubicBezTo>
                    <a:cubicBezTo>
                      <a:pt x="702310" y="593090"/>
                      <a:pt x="664210" y="570230"/>
                      <a:pt x="627380" y="549910"/>
                    </a:cubicBezTo>
                    <a:cubicBezTo>
                      <a:pt x="590550" y="529590"/>
                      <a:pt x="546100" y="511810"/>
                      <a:pt x="515620" y="490220"/>
                    </a:cubicBezTo>
                    <a:cubicBezTo>
                      <a:pt x="492760" y="473710"/>
                      <a:pt x="480060" y="457200"/>
                      <a:pt x="458470" y="439420"/>
                    </a:cubicBezTo>
                    <a:cubicBezTo>
                      <a:pt x="434340" y="419100"/>
                      <a:pt x="402590" y="398780"/>
                      <a:pt x="378460" y="377190"/>
                    </a:cubicBezTo>
                    <a:cubicBezTo>
                      <a:pt x="355600" y="356870"/>
                      <a:pt x="336550" y="334010"/>
                      <a:pt x="317500" y="312420"/>
                    </a:cubicBezTo>
                    <a:cubicBezTo>
                      <a:pt x="298450" y="290830"/>
                      <a:pt x="270510" y="273050"/>
                      <a:pt x="264160" y="248920"/>
                    </a:cubicBezTo>
                    <a:cubicBezTo>
                      <a:pt x="257810" y="224790"/>
                      <a:pt x="284480" y="194310"/>
                      <a:pt x="283210" y="166370"/>
                    </a:cubicBezTo>
                    <a:cubicBezTo>
                      <a:pt x="281940" y="135890"/>
                      <a:pt x="237490" y="87630"/>
                      <a:pt x="248920" y="72390"/>
                    </a:cubicBezTo>
                    <a:cubicBezTo>
                      <a:pt x="262890" y="54610"/>
                      <a:pt x="334010" y="77470"/>
                      <a:pt x="381000" y="83820"/>
                    </a:cubicBezTo>
                    <a:cubicBezTo>
                      <a:pt x="436880" y="91440"/>
                      <a:pt x="508000" y="107950"/>
                      <a:pt x="562610" y="118110"/>
                    </a:cubicBezTo>
                    <a:cubicBezTo>
                      <a:pt x="605790" y="127000"/>
                      <a:pt x="642620" y="134620"/>
                      <a:pt x="680720" y="140970"/>
                    </a:cubicBezTo>
                    <a:cubicBezTo>
                      <a:pt x="717550" y="147320"/>
                      <a:pt x="749300" y="152400"/>
                      <a:pt x="787400" y="157480"/>
                    </a:cubicBezTo>
                    <a:cubicBezTo>
                      <a:pt x="831850" y="162560"/>
                      <a:pt x="891540" y="167640"/>
                      <a:pt x="932180" y="170180"/>
                    </a:cubicBezTo>
                    <a:cubicBezTo>
                      <a:pt x="961390" y="172720"/>
                      <a:pt x="982980" y="172720"/>
                      <a:pt x="1009650" y="173990"/>
                    </a:cubicBezTo>
                    <a:cubicBezTo>
                      <a:pt x="1036320" y="175260"/>
                      <a:pt x="1062990" y="175260"/>
                      <a:pt x="1089660" y="175260"/>
                    </a:cubicBezTo>
                    <a:cubicBezTo>
                      <a:pt x="1117600" y="175260"/>
                      <a:pt x="1151890" y="175260"/>
                      <a:pt x="1176020" y="173990"/>
                    </a:cubicBezTo>
                    <a:cubicBezTo>
                      <a:pt x="1192530" y="173990"/>
                      <a:pt x="1210310" y="176530"/>
                      <a:pt x="1217930" y="171450"/>
                    </a:cubicBezTo>
                    <a:cubicBezTo>
                      <a:pt x="1224280" y="167640"/>
                      <a:pt x="1223010" y="158750"/>
                      <a:pt x="1226820" y="152400"/>
                    </a:cubicBezTo>
                    <a:cubicBezTo>
                      <a:pt x="1230630" y="146050"/>
                      <a:pt x="1234440" y="140970"/>
                      <a:pt x="1239520" y="135890"/>
                    </a:cubicBezTo>
                    <a:cubicBezTo>
                      <a:pt x="1244600" y="130810"/>
                      <a:pt x="1250950" y="127000"/>
                      <a:pt x="1257300" y="123190"/>
                    </a:cubicBezTo>
                    <a:cubicBezTo>
                      <a:pt x="1263650" y="119380"/>
                      <a:pt x="1270000" y="116840"/>
                      <a:pt x="1276350" y="114300"/>
                    </a:cubicBezTo>
                    <a:cubicBezTo>
                      <a:pt x="1282700" y="111760"/>
                      <a:pt x="1290320" y="110490"/>
                      <a:pt x="1297940" y="110490"/>
                    </a:cubicBezTo>
                    <a:cubicBezTo>
                      <a:pt x="1304290" y="110490"/>
                      <a:pt x="1311910" y="110490"/>
                      <a:pt x="1318260" y="111760"/>
                    </a:cubicBezTo>
                    <a:cubicBezTo>
                      <a:pt x="1324610" y="113030"/>
                      <a:pt x="1332230" y="115570"/>
                      <a:pt x="1338580" y="118110"/>
                    </a:cubicBezTo>
                    <a:cubicBezTo>
                      <a:pt x="1344930" y="120650"/>
                      <a:pt x="1351280" y="124460"/>
                      <a:pt x="1357630" y="129540"/>
                    </a:cubicBezTo>
                    <a:cubicBezTo>
                      <a:pt x="1362710" y="133350"/>
                      <a:pt x="1369060" y="139700"/>
                      <a:pt x="1372870" y="144780"/>
                    </a:cubicBezTo>
                    <a:cubicBezTo>
                      <a:pt x="1376680" y="149860"/>
                      <a:pt x="1380490" y="156210"/>
                      <a:pt x="1383030" y="162560"/>
                    </a:cubicBezTo>
                    <a:cubicBezTo>
                      <a:pt x="1385570" y="168910"/>
                      <a:pt x="1388110" y="176530"/>
                      <a:pt x="1389380" y="182880"/>
                    </a:cubicBezTo>
                    <a:cubicBezTo>
                      <a:pt x="1390650" y="190500"/>
                      <a:pt x="1390650" y="196850"/>
                      <a:pt x="1390650" y="204470"/>
                    </a:cubicBezTo>
                    <a:cubicBezTo>
                      <a:pt x="1390650" y="212090"/>
                      <a:pt x="1388110" y="215900"/>
                      <a:pt x="1386840" y="226060"/>
                    </a:cubicBezTo>
                    <a:cubicBezTo>
                      <a:pt x="1383030" y="248920"/>
                      <a:pt x="1375410" y="300990"/>
                      <a:pt x="1369060" y="335280"/>
                    </a:cubicBezTo>
                    <a:cubicBezTo>
                      <a:pt x="1362710" y="365760"/>
                      <a:pt x="1355090" y="389890"/>
                      <a:pt x="1350010" y="420370"/>
                    </a:cubicBezTo>
                    <a:cubicBezTo>
                      <a:pt x="1343660" y="454660"/>
                      <a:pt x="1338580" y="497840"/>
                      <a:pt x="1336040" y="530860"/>
                    </a:cubicBezTo>
                    <a:cubicBezTo>
                      <a:pt x="1333500" y="558800"/>
                      <a:pt x="1347470" y="600710"/>
                      <a:pt x="1334770" y="608330"/>
                    </a:cubicBezTo>
                    <a:cubicBezTo>
                      <a:pt x="1316990" y="618490"/>
                      <a:pt x="1247140" y="535940"/>
                      <a:pt x="1214120" y="539750"/>
                    </a:cubicBezTo>
                    <a:cubicBezTo>
                      <a:pt x="1188720" y="543560"/>
                      <a:pt x="1164590" y="603250"/>
                      <a:pt x="1151890" y="599440"/>
                    </a:cubicBezTo>
                    <a:cubicBezTo>
                      <a:pt x="1139190" y="594360"/>
                      <a:pt x="1145540" y="538480"/>
                      <a:pt x="1137920" y="506730"/>
                    </a:cubicBezTo>
                    <a:cubicBezTo>
                      <a:pt x="1129030" y="471170"/>
                      <a:pt x="1112520" y="430530"/>
                      <a:pt x="1097280" y="398780"/>
                    </a:cubicBezTo>
                    <a:cubicBezTo>
                      <a:pt x="1084580" y="372110"/>
                      <a:pt x="1049020" y="332740"/>
                      <a:pt x="1054100" y="327660"/>
                    </a:cubicBezTo>
                    <a:cubicBezTo>
                      <a:pt x="1059180" y="322580"/>
                      <a:pt x="1111250" y="351790"/>
                      <a:pt x="1132840" y="372110"/>
                    </a:cubicBezTo>
                    <a:cubicBezTo>
                      <a:pt x="1155700" y="392430"/>
                      <a:pt x="1174750" y="417830"/>
                      <a:pt x="1187450" y="447040"/>
                    </a:cubicBezTo>
                    <a:cubicBezTo>
                      <a:pt x="1201420" y="480060"/>
                      <a:pt x="1212850" y="528320"/>
                      <a:pt x="1206500" y="562610"/>
                    </a:cubicBezTo>
                    <a:cubicBezTo>
                      <a:pt x="1201420" y="591820"/>
                      <a:pt x="1187450" y="623570"/>
                      <a:pt x="1163320" y="640080"/>
                    </a:cubicBezTo>
                    <a:cubicBezTo>
                      <a:pt x="1132840" y="660400"/>
                      <a:pt x="1065530" y="669290"/>
                      <a:pt x="1028700" y="660400"/>
                    </a:cubicBezTo>
                    <a:cubicBezTo>
                      <a:pt x="998220" y="654050"/>
                      <a:pt x="972820" y="631190"/>
                      <a:pt x="952500" y="609600"/>
                    </a:cubicBezTo>
                    <a:cubicBezTo>
                      <a:pt x="930910" y="588010"/>
                      <a:pt x="915670" y="556260"/>
                      <a:pt x="902970" y="529590"/>
                    </a:cubicBezTo>
                    <a:cubicBezTo>
                      <a:pt x="891540" y="504190"/>
                      <a:pt x="886460" y="482600"/>
                      <a:pt x="880110" y="453390"/>
                    </a:cubicBezTo>
                    <a:cubicBezTo>
                      <a:pt x="872490" y="417830"/>
                      <a:pt x="869950" y="374650"/>
                      <a:pt x="863600" y="332740"/>
                    </a:cubicBezTo>
                    <a:cubicBezTo>
                      <a:pt x="855980" y="287020"/>
                      <a:pt x="820420" y="212090"/>
                      <a:pt x="838200" y="190500"/>
                    </a:cubicBezTo>
                    <a:cubicBezTo>
                      <a:pt x="852170" y="173990"/>
                      <a:pt x="918210" y="177800"/>
                      <a:pt x="924560" y="189230"/>
                    </a:cubicBezTo>
                    <a:cubicBezTo>
                      <a:pt x="930910" y="200660"/>
                      <a:pt x="880110" y="264160"/>
                      <a:pt x="878840" y="262890"/>
                    </a:cubicBezTo>
                    <a:cubicBezTo>
                      <a:pt x="877570" y="261620"/>
                      <a:pt x="894080" y="199390"/>
                      <a:pt x="913130" y="187960"/>
                    </a:cubicBezTo>
                    <a:cubicBezTo>
                      <a:pt x="932180" y="176530"/>
                      <a:pt x="963930" y="189230"/>
                      <a:pt x="993140" y="191770"/>
                    </a:cubicBezTo>
                    <a:cubicBezTo>
                      <a:pt x="1026160" y="194310"/>
                      <a:pt x="1068070" y="199390"/>
                      <a:pt x="1102360" y="207010"/>
                    </a:cubicBezTo>
                    <a:cubicBezTo>
                      <a:pt x="1135380" y="214630"/>
                      <a:pt x="1164590" y="227330"/>
                      <a:pt x="1195070" y="237490"/>
                    </a:cubicBezTo>
                    <a:cubicBezTo>
                      <a:pt x="1226820" y="247650"/>
                      <a:pt x="1262380" y="256540"/>
                      <a:pt x="1290320" y="270510"/>
                    </a:cubicBezTo>
                    <a:cubicBezTo>
                      <a:pt x="1315720" y="283210"/>
                      <a:pt x="1337310" y="297180"/>
                      <a:pt x="1356360" y="316230"/>
                    </a:cubicBezTo>
                    <a:cubicBezTo>
                      <a:pt x="1375410" y="335280"/>
                      <a:pt x="1391920" y="360680"/>
                      <a:pt x="1403350" y="387350"/>
                    </a:cubicBezTo>
                    <a:cubicBezTo>
                      <a:pt x="1416050" y="416560"/>
                      <a:pt x="1419860" y="455930"/>
                      <a:pt x="1423670" y="487680"/>
                    </a:cubicBezTo>
                    <a:cubicBezTo>
                      <a:pt x="1427480" y="516890"/>
                      <a:pt x="1428750" y="543560"/>
                      <a:pt x="1426210" y="572770"/>
                    </a:cubicBezTo>
                    <a:cubicBezTo>
                      <a:pt x="1423670" y="603250"/>
                      <a:pt x="1426210" y="642620"/>
                      <a:pt x="1408430" y="664210"/>
                    </a:cubicBezTo>
                    <a:cubicBezTo>
                      <a:pt x="1390650" y="687070"/>
                      <a:pt x="1344930" y="707390"/>
                      <a:pt x="1315720" y="706120"/>
                    </a:cubicBezTo>
                    <a:cubicBezTo>
                      <a:pt x="1289050" y="704850"/>
                      <a:pt x="1258570" y="685800"/>
                      <a:pt x="1242060" y="665480"/>
                    </a:cubicBezTo>
                    <a:cubicBezTo>
                      <a:pt x="1225550" y="645160"/>
                      <a:pt x="1221740" y="613410"/>
                      <a:pt x="1216660" y="582930"/>
                    </a:cubicBezTo>
                    <a:cubicBezTo>
                      <a:pt x="1211580" y="547370"/>
                      <a:pt x="1215390" y="499110"/>
                      <a:pt x="1216660" y="463550"/>
                    </a:cubicBezTo>
                    <a:cubicBezTo>
                      <a:pt x="1217930" y="433070"/>
                      <a:pt x="1217930" y="408940"/>
                      <a:pt x="1220470" y="381000"/>
                    </a:cubicBezTo>
                    <a:cubicBezTo>
                      <a:pt x="1221740" y="354330"/>
                      <a:pt x="1226820" y="327660"/>
                      <a:pt x="1228090" y="299720"/>
                    </a:cubicBezTo>
                    <a:cubicBezTo>
                      <a:pt x="1229360" y="271780"/>
                      <a:pt x="1244600" y="232410"/>
                      <a:pt x="1230630" y="215900"/>
                    </a:cubicBezTo>
                    <a:cubicBezTo>
                      <a:pt x="1214120" y="196850"/>
                      <a:pt x="1160780" y="201930"/>
                      <a:pt x="1125220" y="199390"/>
                    </a:cubicBezTo>
                    <a:cubicBezTo>
                      <a:pt x="1090930" y="196850"/>
                      <a:pt x="1054100" y="199390"/>
                      <a:pt x="1021080" y="201930"/>
                    </a:cubicBezTo>
                    <a:cubicBezTo>
                      <a:pt x="990600" y="204470"/>
                      <a:pt x="962660" y="212090"/>
                      <a:pt x="932180" y="215900"/>
                    </a:cubicBezTo>
                    <a:cubicBezTo>
                      <a:pt x="899160" y="219710"/>
                      <a:pt x="862330" y="220980"/>
                      <a:pt x="829310" y="222250"/>
                    </a:cubicBezTo>
                    <a:cubicBezTo>
                      <a:pt x="800100" y="223520"/>
                      <a:pt x="774700" y="222250"/>
                      <a:pt x="746760" y="222250"/>
                    </a:cubicBezTo>
                    <a:cubicBezTo>
                      <a:pt x="718820" y="222250"/>
                      <a:pt x="692150" y="224790"/>
                      <a:pt x="664210" y="224790"/>
                    </a:cubicBezTo>
                    <a:cubicBezTo>
                      <a:pt x="635000" y="226060"/>
                      <a:pt x="605790" y="226060"/>
                      <a:pt x="575310" y="226060"/>
                    </a:cubicBezTo>
                    <a:cubicBezTo>
                      <a:pt x="543560" y="226060"/>
                      <a:pt x="510540" y="227330"/>
                      <a:pt x="478790" y="227330"/>
                    </a:cubicBezTo>
                    <a:cubicBezTo>
                      <a:pt x="448310" y="227330"/>
                      <a:pt x="420370" y="224790"/>
                      <a:pt x="391160" y="224790"/>
                    </a:cubicBezTo>
                    <a:cubicBezTo>
                      <a:pt x="361950" y="223520"/>
                      <a:pt x="332740" y="223520"/>
                      <a:pt x="302260" y="223520"/>
                    </a:cubicBezTo>
                    <a:cubicBezTo>
                      <a:pt x="269240" y="223520"/>
                      <a:pt x="218440" y="238760"/>
                      <a:pt x="200660" y="223520"/>
                    </a:cubicBezTo>
                    <a:cubicBezTo>
                      <a:pt x="185420" y="209550"/>
                      <a:pt x="182880" y="153670"/>
                      <a:pt x="193040" y="147320"/>
                    </a:cubicBezTo>
                    <a:cubicBezTo>
                      <a:pt x="203200" y="140970"/>
                      <a:pt x="241300" y="171450"/>
                      <a:pt x="265430" y="189230"/>
                    </a:cubicBezTo>
                    <a:cubicBezTo>
                      <a:pt x="293370" y="210820"/>
                      <a:pt x="321310" y="241300"/>
                      <a:pt x="346710" y="269240"/>
                    </a:cubicBezTo>
                    <a:cubicBezTo>
                      <a:pt x="372110" y="297180"/>
                      <a:pt x="393700" y="334010"/>
                      <a:pt x="419100" y="355600"/>
                    </a:cubicBezTo>
                    <a:cubicBezTo>
                      <a:pt x="439420" y="373380"/>
                      <a:pt x="459740" y="386080"/>
                      <a:pt x="483870" y="396240"/>
                    </a:cubicBezTo>
                    <a:cubicBezTo>
                      <a:pt x="509270" y="407670"/>
                      <a:pt x="537210" y="414020"/>
                      <a:pt x="567690" y="420370"/>
                    </a:cubicBezTo>
                    <a:cubicBezTo>
                      <a:pt x="601980" y="427990"/>
                      <a:pt x="646430" y="433070"/>
                      <a:pt x="680720" y="436880"/>
                    </a:cubicBezTo>
                    <a:cubicBezTo>
                      <a:pt x="708660" y="439420"/>
                      <a:pt x="731520" y="440690"/>
                      <a:pt x="759460" y="441960"/>
                    </a:cubicBezTo>
                    <a:cubicBezTo>
                      <a:pt x="789940" y="443230"/>
                      <a:pt x="821690" y="444500"/>
                      <a:pt x="854710" y="445770"/>
                    </a:cubicBezTo>
                    <a:cubicBezTo>
                      <a:pt x="889000" y="447040"/>
                      <a:pt x="925830" y="449580"/>
                      <a:pt x="961390" y="450850"/>
                    </a:cubicBezTo>
                    <a:cubicBezTo>
                      <a:pt x="995680" y="452120"/>
                      <a:pt x="1027430" y="453390"/>
                      <a:pt x="1062990" y="453390"/>
                    </a:cubicBezTo>
                    <a:cubicBezTo>
                      <a:pt x="1101090" y="453390"/>
                      <a:pt x="1145540" y="453390"/>
                      <a:pt x="1182370" y="452120"/>
                    </a:cubicBezTo>
                    <a:cubicBezTo>
                      <a:pt x="1214120" y="452120"/>
                      <a:pt x="1242060" y="449580"/>
                      <a:pt x="1270000" y="449580"/>
                    </a:cubicBezTo>
                    <a:cubicBezTo>
                      <a:pt x="1296670" y="449580"/>
                      <a:pt x="1344930" y="459740"/>
                      <a:pt x="1348740" y="449580"/>
                    </a:cubicBezTo>
                    <a:cubicBezTo>
                      <a:pt x="1352550" y="439420"/>
                      <a:pt x="1300480" y="411480"/>
                      <a:pt x="1289050" y="387350"/>
                    </a:cubicBezTo>
                    <a:cubicBezTo>
                      <a:pt x="1277620" y="363220"/>
                      <a:pt x="1294130" y="322580"/>
                      <a:pt x="1277620" y="303530"/>
                    </a:cubicBezTo>
                    <a:cubicBezTo>
                      <a:pt x="1259840" y="283210"/>
                      <a:pt x="1210310" y="280670"/>
                      <a:pt x="1177290" y="275590"/>
                    </a:cubicBezTo>
                    <a:cubicBezTo>
                      <a:pt x="1145540" y="271780"/>
                      <a:pt x="1113790" y="275590"/>
                      <a:pt x="1084580" y="275590"/>
                    </a:cubicBezTo>
                    <a:cubicBezTo>
                      <a:pt x="1056640" y="275590"/>
                      <a:pt x="1033780" y="276860"/>
                      <a:pt x="1005840" y="276860"/>
                    </a:cubicBezTo>
                    <a:cubicBezTo>
                      <a:pt x="972820" y="276860"/>
                      <a:pt x="933450" y="276860"/>
                      <a:pt x="899160" y="278130"/>
                    </a:cubicBezTo>
                    <a:cubicBezTo>
                      <a:pt x="867410" y="278130"/>
                      <a:pt x="833120" y="280670"/>
                      <a:pt x="805180" y="280670"/>
                    </a:cubicBezTo>
                    <a:cubicBezTo>
                      <a:pt x="781050" y="280670"/>
                      <a:pt x="755650" y="275590"/>
                      <a:pt x="739140" y="280670"/>
                    </a:cubicBezTo>
                    <a:cubicBezTo>
                      <a:pt x="727710" y="284480"/>
                      <a:pt x="722630" y="293370"/>
                      <a:pt x="712470" y="297180"/>
                    </a:cubicBezTo>
                    <a:cubicBezTo>
                      <a:pt x="702310" y="300990"/>
                      <a:pt x="690880" y="304800"/>
                      <a:pt x="680720" y="304800"/>
                    </a:cubicBezTo>
                    <a:cubicBezTo>
                      <a:pt x="670560" y="304800"/>
                      <a:pt x="660400" y="303530"/>
                      <a:pt x="650240" y="300990"/>
                    </a:cubicBezTo>
                    <a:cubicBezTo>
                      <a:pt x="640080" y="298450"/>
                      <a:pt x="629920" y="294640"/>
                      <a:pt x="621030" y="288290"/>
                    </a:cubicBezTo>
                    <a:cubicBezTo>
                      <a:pt x="612140" y="283210"/>
                      <a:pt x="604520" y="274320"/>
                      <a:pt x="598170" y="266700"/>
                    </a:cubicBezTo>
                    <a:cubicBezTo>
                      <a:pt x="591820" y="257810"/>
                      <a:pt x="586740" y="248920"/>
                      <a:pt x="582930" y="238760"/>
                    </a:cubicBezTo>
                    <a:cubicBezTo>
                      <a:pt x="579120" y="228600"/>
                      <a:pt x="577850" y="218440"/>
                      <a:pt x="577850" y="208280"/>
                    </a:cubicBezTo>
                    <a:cubicBezTo>
                      <a:pt x="577850" y="198120"/>
                      <a:pt x="579120" y="186690"/>
                      <a:pt x="582930" y="176530"/>
                    </a:cubicBezTo>
                    <a:cubicBezTo>
                      <a:pt x="585470" y="166370"/>
                      <a:pt x="590550" y="156210"/>
                      <a:pt x="596900" y="148590"/>
                    </a:cubicBezTo>
                    <a:cubicBezTo>
                      <a:pt x="603250" y="139700"/>
                      <a:pt x="610870" y="133350"/>
                      <a:pt x="619760" y="127000"/>
                    </a:cubicBezTo>
                    <a:cubicBezTo>
                      <a:pt x="628650" y="120650"/>
                      <a:pt x="638810" y="115570"/>
                      <a:pt x="648970" y="113030"/>
                    </a:cubicBezTo>
                    <a:cubicBezTo>
                      <a:pt x="659130" y="110490"/>
                      <a:pt x="670560" y="109220"/>
                      <a:pt x="680720" y="109220"/>
                    </a:cubicBezTo>
                    <a:cubicBezTo>
                      <a:pt x="690880" y="109220"/>
                      <a:pt x="702310" y="111760"/>
                      <a:pt x="711200" y="115570"/>
                    </a:cubicBezTo>
                    <a:cubicBezTo>
                      <a:pt x="721360" y="119380"/>
                      <a:pt x="730250" y="125730"/>
                      <a:pt x="737870" y="132080"/>
                    </a:cubicBezTo>
                    <a:cubicBezTo>
                      <a:pt x="745490" y="138430"/>
                      <a:pt x="754380" y="147320"/>
                      <a:pt x="759460" y="156210"/>
                    </a:cubicBezTo>
                    <a:cubicBezTo>
                      <a:pt x="764540" y="165100"/>
                      <a:pt x="768350" y="175260"/>
                      <a:pt x="770890" y="185420"/>
                    </a:cubicBezTo>
                    <a:cubicBezTo>
                      <a:pt x="773430" y="195580"/>
                      <a:pt x="773430" y="207010"/>
                      <a:pt x="772160" y="217170"/>
                    </a:cubicBezTo>
                    <a:cubicBezTo>
                      <a:pt x="770890" y="227330"/>
                      <a:pt x="768350" y="238760"/>
                      <a:pt x="764540" y="247650"/>
                    </a:cubicBezTo>
                    <a:cubicBezTo>
                      <a:pt x="760730" y="257810"/>
                      <a:pt x="754380" y="266700"/>
                      <a:pt x="746760" y="274320"/>
                    </a:cubicBezTo>
                    <a:cubicBezTo>
                      <a:pt x="739140" y="281940"/>
                      <a:pt x="730250" y="288290"/>
                      <a:pt x="721360" y="293370"/>
                    </a:cubicBezTo>
                    <a:cubicBezTo>
                      <a:pt x="712470" y="298450"/>
                      <a:pt x="702310" y="302260"/>
                      <a:pt x="692150" y="303530"/>
                    </a:cubicBezTo>
                    <a:cubicBezTo>
                      <a:pt x="681990" y="304800"/>
                      <a:pt x="670560" y="304800"/>
                      <a:pt x="660400" y="303530"/>
                    </a:cubicBezTo>
                    <a:cubicBezTo>
                      <a:pt x="650240" y="302260"/>
                      <a:pt x="638810" y="298450"/>
                      <a:pt x="629920" y="293370"/>
                    </a:cubicBezTo>
                    <a:cubicBezTo>
                      <a:pt x="621030" y="288290"/>
                      <a:pt x="612140" y="281940"/>
                      <a:pt x="604520" y="274320"/>
                    </a:cubicBezTo>
                    <a:cubicBezTo>
                      <a:pt x="596900" y="266700"/>
                      <a:pt x="590550" y="257810"/>
                      <a:pt x="586740" y="248920"/>
                    </a:cubicBezTo>
                    <a:cubicBezTo>
                      <a:pt x="581660" y="240030"/>
                      <a:pt x="579120" y="228600"/>
                      <a:pt x="577850" y="218440"/>
                    </a:cubicBezTo>
                    <a:cubicBezTo>
                      <a:pt x="576580" y="208280"/>
                      <a:pt x="577850" y="196850"/>
                      <a:pt x="580390" y="186690"/>
                    </a:cubicBezTo>
                    <a:cubicBezTo>
                      <a:pt x="582930" y="176530"/>
                      <a:pt x="586740" y="166370"/>
                      <a:pt x="591820" y="157480"/>
                    </a:cubicBezTo>
                    <a:cubicBezTo>
                      <a:pt x="596900" y="148590"/>
                      <a:pt x="612140" y="133350"/>
                      <a:pt x="612140" y="133350"/>
                    </a:cubicBezTo>
                    <a:cubicBezTo>
                      <a:pt x="612140" y="133350"/>
                      <a:pt x="675640" y="106680"/>
                      <a:pt x="707390" y="99060"/>
                    </a:cubicBezTo>
                    <a:cubicBezTo>
                      <a:pt x="736600" y="91440"/>
                      <a:pt x="762000" y="90170"/>
                      <a:pt x="792480" y="87630"/>
                    </a:cubicBezTo>
                    <a:cubicBezTo>
                      <a:pt x="825500" y="85090"/>
                      <a:pt x="866140" y="83820"/>
                      <a:pt x="899160" y="83820"/>
                    </a:cubicBezTo>
                    <a:cubicBezTo>
                      <a:pt x="928370" y="83820"/>
                      <a:pt x="952500" y="85090"/>
                      <a:pt x="979170" y="85090"/>
                    </a:cubicBezTo>
                    <a:cubicBezTo>
                      <a:pt x="1007110" y="85090"/>
                      <a:pt x="1035050" y="86360"/>
                      <a:pt x="1062990" y="86360"/>
                    </a:cubicBezTo>
                    <a:cubicBezTo>
                      <a:pt x="1089660" y="86360"/>
                      <a:pt x="1115060" y="87630"/>
                      <a:pt x="1141730" y="87630"/>
                    </a:cubicBezTo>
                    <a:cubicBezTo>
                      <a:pt x="1169670" y="87630"/>
                      <a:pt x="1200150" y="86360"/>
                      <a:pt x="1229360" y="88900"/>
                    </a:cubicBezTo>
                    <a:cubicBezTo>
                      <a:pt x="1259840" y="91440"/>
                      <a:pt x="1295400" y="92710"/>
                      <a:pt x="1323340" y="102870"/>
                    </a:cubicBezTo>
                    <a:cubicBezTo>
                      <a:pt x="1348740" y="113030"/>
                      <a:pt x="1371600" y="128270"/>
                      <a:pt x="1390650" y="146050"/>
                    </a:cubicBezTo>
                    <a:cubicBezTo>
                      <a:pt x="1409700" y="163830"/>
                      <a:pt x="1423670" y="187960"/>
                      <a:pt x="1435100" y="210820"/>
                    </a:cubicBezTo>
                    <a:cubicBezTo>
                      <a:pt x="1446530" y="234950"/>
                      <a:pt x="1451610" y="260350"/>
                      <a:pt x="1456690" y="287020"/>
                    </a:cubicBezTo>
                    <a:cubicBezTo>
                      <a:pt x="1461770" y="314960"/>
                      <a:pt x="1463040" y="346710"/>
                      <a:pt x="1465580" y="375920"/>
                    </a:cubicBezTo>
                    <a:cubicBezTo>
                      <a:pt x="1468120" y="406400"/>
                      <a:pt x="1470660" y="436880"/>
                      <a:pt x="1468120" y="466090"/>
                    </a:cubicBezTo>
                    <a:cubicBezTo>
                      <a:pt x="1465580" y="494030"/>
                      <a:pt x="1464310" y="525780"/>
                      <a:pt x="1449070" y="548640"/>
                    </a:cubicBezTo>
                    <a:cubicBezTo>
                      <a:pt x="1431290" y="574040"/>
                      <a:pt x="1394460" y="599440"/>
                      <a:pt x="1363980" y="609600"/>
                    </a:cubicBezTo>
                    <a:cubicBezTo>
                      <a:pt x="1334770" y="618490"/>
                      <a:pt x="1300480" y="609600"/>
                      <a:pt x="1270000" y="609600"/>
                    </a:cubicBezTo>
                    <a:cubicBezTo>
                      <a:pt x="1240790" y="609600"/>
                      <a:pt x="1214120" y="608330"/>
                      <a:pt x="1182370" y="607060"/>
                    </a:cubicBezTo>
                    <a:cubicBezTo>
                      <a:pt x="1145540" y="605790"/>
                      <a:pt x="1101090" y="604520"/>
                      <a:pt x="1062990" y="604520"/>
                    </a:cubicBezTo>
                    <a:cubicBezTo>
                      <a:pt x="1027430" y="604520"/>
                      <a:pt x="994410" y="607060"/>
                      <a:pt x="960120" y="608330"/>
                    </a:cubicBezTo>
                    <a:cubicBezTo>
                      <a:pt x="924560" y="609600"/>
                      <a:pt x="889000" y="609600"/>
                      <a:pt x="853440" y="610870"/>
                    </a:cubicBezTo>
                    <a:cubicBezTo>
                      <a:pt x="819150" y="612140"/>
                      <a:pt x="784860" y="613410"/>
                      <a:pt x="753110" y="613410"/>
                    </a:cubicBezTo>
                    <a:cubicBezTo>
                      <a:pt x="722630" y="613410"/>
                      <a:pt x="698500" y="615950"/>
                      <a:pt x="665480" y="613410"/>
                    </a:cubicBezTo>
                    <a:cubicBezTo>
                      <a:pt x="624840" y="610870"/>
                      <a:pt x="566420" y="603250"/>
                      <a:pt x="527050" y="596900"/>
                    </a:cubicBezTo>
                    <a:cubicBezTo>
                      <a:pt x="496570" y="591820"/>
                      <a:pt x="474980" y="589280"/>
                      <a:pt x="447040" y="579120"/>
                    </a:cubicBezTo>
                    <a:cubicBezTo>
                      <a:pt x="414020" y="567690"/>
                      <a:pt x="375920" y="551180"/>
                      <a:pt x="341630" y="528320"/>
                    </a:cubicBezTo>
                    <a:cubicBezTo>
                      <a:pt x="303530" y="501650"/>
                      <a:pt x="259080" y="455930"/>
                      <a:pt x="229870" y="426720"/>
                    </a:cubicBezTo>
                    <a:cubicBezTo>
                      <a:pt x="208280" y="405130"/>
                      <a:pt x="196850" y="388620"/>
                      <a:pt x="177800" y="369570"/>
                    </a:cubicBezTo>
                    <a:cubicBezTo>
                      <a:pt x="156210" y="349250"/>
                      <a:pt x="129540" y="330200"/>
                      <a:pt x="107950" y="311150"/>
                    </a:cubicBezTo>
                    <a:cubicBezTo>
                      <a:pt x="87630" y="293370"/>
                      <a:pt x="67310" y="280670"/>
                      <a:pt x="50800" y="259080"/>
                    </a:cubicBezTo>
                    <a:cubicBezTo>
                      <a:pt x="31750" y="233680"/>
                      <a:pt x="5080" y="194310"/>
                      <a:pt x="2540" y="162560"/>
                    </a:cubicBezTo>
                    <a:cubicBezTo>
                      <a:pt x="0" y="133350"/>
                      <a:pt x="10160" y="100330"/>
                      <a:pt x="26670" y="77470"/>
                    </a:cubicBezTo>
                    <a:cubicBezTo>
                      <a:pt x="44450" y="54610"/>
                      <a:pt x="80010" y="36830"/>
                      <a:pt x="109220" y="27940"/>
                    </a:cubicBezTo>
                    <a:cubicBezTo>
                      <a:pt x="138430" y="19050"/>
                      <a:pt x="171450" y="25400"/>
                      <a:pt x="200660" y="25400"/>
                    </a:cubicBezTo>
                    <a:cubicBezTo>
                      <a:pt x="228600" y="25400"/>
                      <a:pt x="255270" y="25400"/>
                      <a:pt x="284480" y="25400"/>
                    </a:cubicBezTo>
                    <a:cubicBezTo>
                      <a:pt x="314960" y="25400"/>
                      <a:pt x="347980" y="25400"/>
                      <a:pt x="379730" y="26670"/>
                    </a:cubicBezTo>
                    <a:cubicBezTo>
                      <a:pt x="412750" y="27940"/>
                      <a:pt x="445770" y="29210"/>
                      <a:pt x="478790" y="30480"/>
                    </a:cubicBezTo>
                    <a:cubicBezTo>
                      <a:pt x="510540" y="31750"/>
                      <a:pt x="543560" y="31750"/>
                      <a:pt x="574040" y="31750"/>
                    </a:cubicBezTo>
                    <a:cubicBezTo>
                      <a:pt x="601980" y="31750"/>
                      <a:pt x="627380" y="31750"/>
                      <a:pt x="655320" y="30480"/>
                    </a:cubicBezTo>
                    <a:cubicBezTo>
                      <a:pt x="684530" y="29210"/>
                      <a:pt x="716280" y="27940"/>
                      <a:pt x="745490" y="26670"/>
                    </a:cubicBezTo>
                    <a:cubicBezTo>
                      <a:pt x="772160" y="25400"/>
                      <a:pt x="796290" y="26670"/>
                      <a:pt x="822960" y="25400"/>
                    </a:cubicBezTo>
                    <a:cubicBezTo>
                      <a:pt x="852170" y="24130"/>
                      <a:pt x="883920" y="24130"/>
                      <a:pt x="913130" y="20320"/>
                    </a:cubicBezTo>
                    <a:cubicBezTo>
                      <a:pt x="942340" y="17780"/>
                      <a:pt x="966470" y="10160"/>
                      <a:pt x="998220" y="6350"/>
                    </a:cubicBezTo>
                    <a:cubicBezTo>
                      <a:pt x="1038860" y="2540"/>
                      <a:pt x="1093470" y="0"/>
                      <a:pt x="1136650" y="1270"/>
                    </a:cubicBezTo>
                    <a:cubicBezTo>
                      <a:pt x="1174750" y="2540"/>
                      <a:pt x="1209040" y="3810"/>
                      <a:pt x="1242060" y="11430"/>
                    </a:cubicBezTo>
                    <a:cubicBezTo>
                      <a:pt x="1272540" y="19050"/>
                      <a:pt x="1300480" y="29210"/>
                      <a:pt x="1325880" y="45720"/>
                    </a:cubicBezTo>
                    <a:cubicBezTo>
                      <a:pt x="1353820" y="63500"/>
                      <a:pt x="1383030" y="88900"/>
                      <a:pt x="1400810" y="118110"/>
                    </a:cubicBezTo>
                    <a:cubicBezTo>
                      <a:pt x="1418590" y="146050"/>
                      <a:pt x="1426210" y="185420"/>
                      <a:pt x="1430020" y="217170"/>
                    </a:cubicBezTo>
                    <a:cubicBezTo>
                      <a:pt x="1433830" y="246380"/>
                      <a:pt x="1427480" y="274320"/>
                      <a:pt x="1424940" y="302260"/>
                    </a:cubicBezTo>
                    <a:cubicBezTo>
                      <a:pt x="1422400" y="328930"/>
                      <a:pt x="1418590" y="353060"/>
                      <a:pt x="1416050" y="379730"/>
                    </a:cubicBezTo>
                    <a:cubicBezTo>
                      <a:pt x="1413510" y="407670"/>
                      <a:pt x="1414780" y="433070"/>
                      <a:pt x="1410970" y="463550"/>
                    </a:cubicBezTo>
                    <a:cubicBezTo>
                      <a:pt x="1405890" y="499110"/>
                      <a:pt x="1407160" y="570230"/>
                      <a:pt x="1388110" y="579120"/>
                    </a:cubicBezTo>
                    <a:cubicBezTo>
                      <a:pt x="1372870" y="585470"/>
                      <a:pt x="1344930" y="543560"/>
                      <a:pt x="1320800" y="541020"/>
                    </a:cubicBezTo>
                    <a:cubicBezTo>
                      <a:pt x="1294130" y="538480"/>
                      <a:pt x="1245870" y="584200"/>
                      <a:pt x="1231900" y="574040"/>
                    </a:cubicBezTo>
                    <a:cubicBezTo>
                      <a:pt x="1217930" y="565150"/>
                      <a:pt x="1240790" y="513080"/>
                      <a:pt x="1231900" y="488950"/>
                    </a:cubicBezTo>
                    <a:cubicBezTo>
                      <a:pt x="1223010" y="464820"/>
                      <a:pt x="1198880" y="441960"/>
                      <a:pt x="1176020" y="426720"/>
                    </a:cubicBezTo>
                    <a:cubicBezTo>
                      <a:pt x="1154430" y="411480"/>
                      <a:pt x="1125220" y="407670"/>
                      <a:pt x="1099820" y="398780"/>
                    </a:cubicBezTo>
                    <a:cubicBezTo>
                      <a:pt x="1073150" y="389890"/>
                      <a:pt x="1045210" y="378460"/>
                      <a:pt x="1018540" y="374650"/>
                    </a:cubicBezTo>
                    <a:cubicBezTo>
                      <a:pt x="993140" y="370840"/>
                      <a:pt x="970280" y="374650"/>
                      <a:pt x="941070" y="372110"/>
                    </a:cubicBezTo>
                    <a:cubicBezTo>
                      <a:pt x="905510" y="369570"/>
                      <a:pt x="853440" y="368300"/>
                      <a:pt x="819150" y="355600"/>
                    </a:cubicBezTo>
                    <a:cubicBezTo>
                      <a:pt x="791210" y="344170"/>
                      <a:pt x="763270" y="331470"/>
                      <a:pt x="749300" y="306070"/>
                    </a:cubicBezTo>
                    <a:cubicBezTo>
                      <a:pt x="730250" y="273050"/>
                      <a:pt x="723900" y="198120"/>
                      <a:pt x="736600" y="162560"/>
                    </a:cubicBezTo>
                    <a:cubicBezTo>
                      <a:pt x="746760" y="134620"/>
                      <a:pt x="777240" y="119380"/>
                      <a:pt x="798830" y="101600"/>
                    </a:cubicBezTo>
                    <a:cubicBezTo>
                      <a:pt x="819150" y="85090"/>
                      <a:pt x="836930" y="60960"/>
                      <a:pt x="862330" y="58420"/>
                    </a:cubicBezTo>
                    <a:cubicBezTo>
                      <a:pt x="897890" y="55880"/>
                      <a:pt x="969010" y="87630"/>
                      <a:pt x="994410" y="119380"/>
                    </a:cubicBezTo>
                    <a:cubicBezTo>
                      <a:pt x="1016000" y="147320"/>
                      <a:pt x="1010920" y="194310"/>
                      <a:pt x="1018540" y="227330"/>
                    </a:cubicBezTo>
                    <a:cubicBezTo>
                      <a:pt x="1024890" y="254000"/>
                      <a:pt x="1027430" y="275590"/>
                      <a:pt x="1033780" y="302260"/>
                    </a:cubicBezTo>
                    <a:cubicBezTo>
                      <a:pt x="1041400" y="332740"/>
                      <a:pt x="1052830" y="368300"/>
                      <a:pt x="1059180" y="400050"/>
                    </a:cubicBezTo>
                    <a:cubicBezTo>
                      <a:pt x="1064260" y="427990"/>
                      <a:pt x="1082040" y="464820"/>
                      <a:pt x="1070610" y="481330"/>
                    </a:cubicBezTo>
                    <a:cubicBezTo>
                      <a:pt x="1059180" y="497840"/>
                      <a:pt x="1016000" y="508000"/>
                      <a:pt x="993140" y="499110"/>
                    </a:cubicBezTo>
                    <a:cubicBezTo>
                      <a:pt x="965200" y="488950"/>
                      <a:pt x="938530" y="440690"/>
                      <a:pt x="924560" y="403860"/>
                    </a:cubicBezTo>
                    <a:cubicBezTo>
                      <a:pt x="909320" y="363220"/>
                      <a:pt x="902970" y="306070"/>
                      <a:pt x="913130" y="265430"/>
                    </a:cubicBezTo>
                    <a:cubicBezTo>
                      <a:pt x="922020" y="229870"/>
                      <a:pt x="944880" y="190500"/>
                      <a:pt x="974090" y="171450"/>
                    </a:cubicBezTo>
                    <a:cubicBezTo>
                      <a:pt x="1003300" y="152400"/>
                      <a:pt x="1054100" y="146050"/>
                      <a:pt x="1087120" y="149860"/>
                    </a:cubicBezTo>
                    <a:cubicBezTo>
                      <a:pt x="1113790" y="152400"/>
                      <a:pt x="1136650" y="162560"/>
                      <a:pt x="1159510" y="179070"/>
                    </a:cubicBezTo>
                    <a:cubicBezTo>
                      <a:pt x="1188720" y="200660"/>
                      <a:pt x="1219200" y="241300"/>
                      <a:pt x="1242060" y="276860"/>
                    </a:cubicBezTo>
                    <a:cubicBezTo>
                      <a:pt x="1264920" y="312420"/>
                      <a:pt x="1280160" y="355600"/>
                      <a:pt x="1295400" y="393700"/>
                    </a:cubicBezTo>
                    <a:cubicBezTo>
                      <a:pt x="1309370" y="429260"/>
                      <a:pt x="1324610" y="463550"/>
                      <a:pt x="1332230" y="499110"/>
                    </a:cubicBezTo>
                    <a:cubicBezTo>
                      <a:pt x="1339850" y="534670"/>
                      <a:pt x="1348740" y="576580"/>
                      <a:pt x="1338580" y="608330"/>
                    </a:cubicBezTo>
                    <a:cubicBezTo>
                      <a:pt x="1328420" y="638810"/>
                      <a:pt x="1301750" y="674370"/>
                      <a:pt x="1273810" y="684530"/>
                    </a:cubicBezTo>
                    <a:cubicBezTo>
                      <a:pt x="1245870" y="694690"/>
                      <a:pt x="1192530" y="687070"/>
                      <a:pt x="1172210" y="668020"/>
                    </a:cubicBezTo>
                    <a:cubicBezTo>
                      <a:pt x="1151890" y="647700"/>
                      <a:pt x="1153160" y="599440"/>
                      <a:pt x="1150620" y="565150"/>
                    </a:cubicBezTo>
                    <a:cubicBezTo>
                      <a:pt x="1149350" y="533400"/>
                      <a:pt x="1155700" y="500380"/>
                      <a:pt x="1159510" y="469900"/>
                    </a:cubicBezTo>
                    <a:cubicBezTo>
                      <a:pt x="1163320" y="439420"/>
                      <a:pt x="1167130" y="414020"/>
                      <a:pt x="1173480" y="382270"/>
                    </a:cubicBezTo>
                    <a:cubicBezTo>
                      <a:pt x="1181100" y="345440"/>
                      <a:pt x="1192530" y="299720"/>
                      <a:pt x="1200150" y="262890"/>
                    </a:cubicBezTo>
                    <a:cubicBezTo>
                      <a:pt x="1206500" y="229870"/>
                      <a:pt x="1211580" y="190500"/>
                      <a:pt x="1217930" y="171450"/>
                    </a:cubicBezTo>
                    <a:cubicBezTo>
                      <a:pt x="1220470" y="162560"/>
                      <a:pt x="1223010" y="158750"/>
                      <a:pt x="1226820" y="152400"/>
                    </a:cubicBezTo>
                    <a:cubicBezTo>
                      <a:pt x="1230630" y="146050"/>
                      <a:pt x="1234440" y="140970"/>
                      <a:pt x="1239520" y="135890"/>
                    </a:cubicBezTo>
                    <a:cubicBezTo>
                      <a:pt x="1244600" y="130810"/>
                      <a:pt x="1250950" y="127000"/>
                      <a:pt x="1257300" y="123190"/>
                    </a:cubicBezTo>
                    <a:cubicBezTo>
                      <a:pt x="1263650" y="119380"/>
                      <a:pt x="1270000" y="116840"/>
                      <a:pt x="1276350" y="114300"/>
                    </a:cubicBezTo>
                    <a:cubicBezTo>
                      <a:pt x="1282700" y="111760"/>
                      <a:pt x="1290320" y="110490"/>
                      <a:pt x="1297940" y="110490"/>
                    </a:cubicBezTo>
                    <a:cubicBezTo>
                      <a:pt x="1304290" y="110490"/>
                      <a:pt x="1311910" y="110490"/>
                      <a:pt x="1318260" y="111760"/>
                    </a:cubicBezTo>
                    <a:cubicBezTo>
                      <a:pt x="1324610" y="113030"/>
                      <a:pt x="1332230" y="115570"/>
                      <a:pt x="1338580" y="118110"/>
                    </a:cubicBezTo>
                    <a:cubicBezTo>
                      <a:pt x="1344930" y="120650"/>
                      <a:pt x="1351280" y="124460"/>
                      <a:pt x="1357630" y="129540"/>
                    </a:cubicBezTo>
                    <a:cubicBezTo>
                      <a:pt x="1362710" y="133350"/>
                      <a:pt x="1369060" y="139700"/>
                      <a:pt x="1372870" y="144780"/>
                    </a:cubicBezTo>
                    <a:cubicBezTo>
                      <a:pt x="1376680" y="149860"/>
                      <a:pt x="1380490" y="156210"/>
                      <a:pt x="1383030" y="162560"/>
                    </a:cubicBezTo>
                    <a:cubicBezTo>
                      <a:pt x="1385570" y="168910"/>
                      <a:pt x="1388110" y="176530"/>
                      <a:pt x="1389380" y="182880"/>
                    </a:cubicBezTo>
                    <a:cubicBezTo>
                      <a:pt x="1390650" y="190500"/>
                      <a:pt x="1390650" y="196850"/>
                      <a:pt x="1390650" y="204470"/>
                    </a:cubicBezTo>
                    <a:cubicBezTo>
                      <a:pt x="1390650" y="212090"/>
                      <a:pt x="1389380" y="217170"/>
                      <a:pt x="1386840" y="226060"/>
                    </a:cubicBezTo>
                    <a:cubicBezTo>
                      <a:pt x="1381760" y="241300"/>
                      <a:pt x="1370330" y="266700"/>
                      <a:pt x="1353820" y="281940"/>
                    </a:cubicBezTo>
                    <a:cubicBezTo>
                      <a:pt x="1334770" y="300990"/>
                      <a:pt x="1304290" y="316230"/>
                      <a:pt x="1276350" y="326390"/>
                    </a:cubicBezTo>
                    <a:cubicBezTo>
                      <a:pt x="1245870" y="336550"/>
                      <a:pt x="1209040" y="337820"/>
                      <a:pt x="1176020" y="339090"/>
                    </a:cubicBezTo>
                    <a:cubicBezTo>
                      <a:pt x="1144270" y="340360"/>
                      <a:pt x="1113790" y="339090"/>
                      <a:pt x="1084580" y="336550"/>
                    </a:cubicBezTo>
                    <a:cubicBezTo>
                      <a:pt x="1055370" y="334010"/>
                      <a:pt x="1028700" y="330200"/>
                      <a:pt x="1000760" y="327660"/>
                    </a:cubicBezTo>
                    <a:cubicBezTo>
                      <a:pt x="974090" y="325120"/>
                      <a:pt x="951230" y="322580"/>
                      <a:pt x="919480" y="318770"/>
                    </a:cubicBezTo>
                    <a:cubicBezTo>
                      <a:pt x="877570" y="313690"/>
                      <a:pt x="815340" y="308610"/>
                      <a:pt x="769620" y="303530"/>
                    </a:cubicBezTo>
                    <a:cubicBezTo>
                      <a:pt x="730250" y="299720"/>
                      <a:pt x="697230" y="297180"/>
                      <a:pt x="659130" y="293370"/>
                    </a:cubicBezTo>
                    <a:cubicBezTo>
                      <a:pt x="619760" y="289560"/>
                      <a:pt x="581660" y="287020"/>
                      <a:pt x="537210" y="283210"/>
                    </a:cubicBezTo>
                    <a:cubicBezTo>
                      <a:pt x="482600" y="278130"/>
                      <a:pt x="406400" y="270510"/>
                      <a:pt x="358140" y="265430"/>
                    </a:cubicBezTo>
                    <a:cubicBezTo>
                      <a:pt x="325120" y="261620"/>
                      <a:pt x="303530" y="264160"/>
                      <a:pt x="274320" y="256540"/>
                    </a:cubicBezTo>
                    <a:cubicBezTo>
                      <a:pt x="240030" y="247650"/>
                      <a:pt x="190500" y="237490"/>
                      <a:pt x="166370" y="212090"/>
                    </a:cubicBezTo>
                    <a:cubicBezTo>
                      <a:pt x="143510" y="187960"/>
                      <a:pt x="120650" y="137160"/>
                      <a:pt x="132080" y="110490"/>
                    </a:cubicBezTo>
                    <a:cubicBezTo>
                      <a:pt x="146050" y="78740"/>
                      <a:pt x="228600" y="49530"/>
                      <a:pt x="270510" y="49530"/>
                    </a:cubicBezTo>
                    <a:cubicBezTo>
                      <a:pt x="304800" y="49530"/>
                      <a:pt x="336550" y="73660"/>
                      <a:pt x="363220" y="92710"/>
                    </a:cubicBezTo>
                    <a:cubicBezTo>
                      <a:pt x="388620" y="110490"/>
                      <a:pt x="408940" y="133350"/>
                      <a:pt x="427990" y="156210"/>
                    </a:cubicBezTo>
                    <a:cubicBezTo>
                      <a:pt x="447040" y="180340"/>
                      <a:pt x="457200" y="212090"/>
                      <a:pt x="477520" y="233680"/>
                    </a:cubicBezTo>
                    <a:cubicBezTo>
                      <a:pt x="497840" y="254000"/>
                      <a:pt x="530860" y="262890"/>
                      <a:pt x="551180" y="283210"/>
                    </a:cubicBezTo>
                    <a:cubicBezTo>
                      <a:pt x="571500" y="302260"/>
                      <a:pt x="579120" y="332740"/>
                      <a:pt x="600710" y="351790"/>
                    </a:cubicBezTo>
                    <a:cubicBezTo>
                      <a:pt x="626110" y="373380"/>
                      <a:pt x="664210" y="388620"/>
                      <a:pt x="697230" y="405130"/>
                    </a:cubicBezTo>
                    <a:cubicBezTo>
                      <a:pt x="731520" y="421640"/>
                      <a:pt x="769620" y="435610"/>
                      <a:pt x="802640" y="448310"/>
                    </a:cubicBezTo>
                    <a:cubicBezTo>
                      <a:pt x="830580" y="459740"/>
                      <a:pt x="853440" y="467360"/>
                      <a:pt x="880110" y="477520"/>
                    </a:cubicBezTo>
                    <a:cubicBezTo>
                      <a:pt x="909320" y="487680"/>
                      <a:pt x="942340" y="500380"/>
                      <a:pt x="972820" y="508000"/>
                    </a:cubicBezTo>
                    <a:cubicBezTo>
                      <a:pt x="1000760" y="515620"/>
                      <a:pt x="1037590" y="518160"/>
                      <a:pt x="1056640" y="524510"/>
                    </a:cubicBezTo>
                    <a:cubicBezTo>
                      <a:pt x="1066800" y="528320"/>
                      <a:pt x="1071880" y="530860"/>
                      <a:pt x="1078230" y="534670"/>
                    </a:cubicBezTo>
                    <a:cubicBezTo>
                      <a:pt x="1084580" y="538480"/>
                      <a:pt x="1092200" y="543560"/>
                      <a:pt x="1097280" y="548640"/>
                    </a:cubicBezTo>
                    <a:cubicBezTo>
                      <a:pt x="1103630" y="553720"/>
                      <a:pt x="1108710" y="561340"/>
                      <a:pt x="1112520" y="567690"/>
                    </a:cubicBezTo>
                    <a:cubicBezTo>
                      <a:pt x="1116330" y="574040"/>
                      <a:pt x="1120140" y="581660"/>
                      <a:pt x="1122680" y="589280"/>
                    </a:cubicBezTo>
                    <a:cubicBezTo>
                      <a:pt x="1125220" y="596900"/>
                      <a:pt x="1126490" y="604520"/>
                      <a:pt x="1127760" y="612140"/>
                    </a:cubicBezTo>
                    <a:cubicBezTo>
                      <a:pt x="1129030" y="619760"/>
                      <a:pt x="1127760" y="628650"/>
                      <a:pt x="1126490" y="636270"/>
                    </a:cubicBezTo>
                    <a:cubicBezTo>
                      <a:pt x="1125220" y="643890"/>
                      <a:pt x="1122680" y="651510"/>
                      <a:pt x="1120140" y="659130"/>
                    </a:cubicBezTo>
                    <a:cubicBezTo>
                      <a:pt x="1116330" y="666750"/>
                      <a:pt x="1112520" y="673100"/>
                      <a:pt x="1107440" y="679450"/>
                    </a:cubicBezTo>
                    <a:cubicBezTo>
                      <a:pt x="1102360" y="685800"/>
                      <a:pt x="1097280" y="692150"/>
                      <a:pt x="1090930" y="697230"/>
                    </a:cubicBezTo>
                    <a:cubicBezTo>
                      <a:pt x="1084580" y="702310"/>
                      <a:pt x="1078230" y="706120"/>
                      <a:pt x="1070610" y="709930"/>
                    </a:cubicBezTo>
                    <a:cubicBezTo>
                      <a:pt x="1062990" y="713740"/>
                      <a:pt x="1055370" y="716280"/>
                      <a:pt x="1047750" y="717550"/>
                    </a:cubicBezTo>
                    <a:cubicBezTo>
                      <a:pt x="1040130" y="718820"/>
                      <a:pt x="1031240" y="718820"/>
                      <a:pt x="1023620" y="718820"/>
                    </a:cubicBezTo>
                    <a:cubicBezTo>
                      <a:pt x="1016000" y="718820"/>
                      <a:pt x="1005840" y="716280"/>
                      <a:pt x="1000760" y="715010"/>
                    </a:cubicBezTo>
                    <a:cubicBezTo>
                      <a:pt x="998220" y="715010"/>
                      <a:pt x="998220" y="715010"/>
                      <a:pt x="995680" y="713740"/>
                    </a:cubicBezTo>
                    <a:cubicBezTo>
                      <a:pt x="985520" y="709930"/>
                      <a:pt x="947420" y="687070"/>
                      <a:pt x="922020" y="680720"/>
                    </a:cubicBezTo>
                    <a:cubicBezTo>
                      <a:pt x="895350" y="674370"/>
                      <a:pt x="867410" y="680720"/>
                      <a:pt x="839470" y="676910"/>
                    </a:cubicBezTo>
                    <a:cubicBezTo>
                      <a:pt x="808990" y="673100"/>
                      <a:pt x="774700" y="661670"/>
                      <a:pt x="744220" y="659130"/>
                    </a:cubicBezTo>
                    <a:cubicBezTo>
                      <a:pt x="716280" y="656590"/>
                      <a:pt x="690880" y="657860"/>
                      <a:pt x="662940" y="660400"/>
                    </a:cubicBezTo>
                    <a:cubicBezTo>
                      <a:pt x="632460" y="662940"/>
                      <a:pt x="599440" y="669290"/>
                      <a:pt x="568960" y="671830"/>
                    </a:cubicBezTo>
                    <a:cubicBezTo>
                      <a:pt x="541020" y="674370"/>
                      <a:pt x="516890" y="674370"/>
                      <a:pt x="490220" y="674370"/>
                    </a:cubicBezTo>
                    <a:cubicBezTo>
                      <a:pt x="461010" y="674370"/>
                      <a:pt x="431800" y="675640"/>
                      <a:pt x="401320" y="673100"/>
                    </a:cubicBezTo>
                    <a:cubicBezTo>
                      <a:pt x="370840" y="670560"/>
                      <a:pt x="334010" y="673100"/>
                      <a:pt x="307340" y="659130"/>
                    </a:cubicBezTo>
                    <a:cubicBezTo>
                      <a:pt x="279400" y="645160"/>
                      <a:pt x="255270" y="614680"/>
                      <a:pt x="237490" y="589280"/>
                    </a:cubicBezTo>
                    <a:cubicBezTo>
                      <a:pt x="220980" y="565150"/>
                      <a:pt x="214630" y="539750"/>
                      <a:pt x="200660" y="510540"/>
                    </a:cubicBezTo>
                    <a:cubicBezTo>
                      <a:pt x="182880" y="473710"/>
                      <a:pt x="154940" y="424180"/>
                      <a:pt x="138430" y="386080"/>
                    </a:cubicBezTo>
                    <a:cubicBezTo>
                      <a:pt x="125730" y="355600"/>
                      <a:pt x="110490" y="331470"/>
                      <a:pt x="106680" y="303530"/>
                    </a:cubicBezTo>
                    <a:cubicBezTo>
                      <a:pt x="102870" y="278130"/>
                      <a:pt x="113030" y="254000"/>
                      <a:pt x="114300" y="227330"/>
                    </a:cubicBezTo>
                    <a:cubicBezTo>
                      <a:pt x="116840" y="199390"/>
                      <a:pt x="118110" y="158750"/>
                      <a:pt x="118110" y="140970"/>
                    </a:cubicBezTo>
                    <a:cubicBezTo>
                      <a:pt x="118110" y="132080"/>
                      <a:pt x="116840" y="128270"/>
                      <a:pt x="118110" y="121920"/>
                    </a:cubicBezTo>
                    <a:cubicBezTo>
                      <a:pt x="119380" y="115570"/>
                      <a:pt x="120650" y="107950"/>
                      <a:pt x="123190" y="101600"/>
                    </a:cubicBezTo>
                    <a:cubicBezTo>
                      <a:pt x="125730" y="95250"/>
                      <a:pt x="129540" y="90170"/>
                      <a:pt x="133350" y="85090"/>
                    </a:cubicBezTo>
                    <a:cubicBezTo>
                      <a:pt x="137160" y="80010"/>
                      <a:pt x="142240" y="73660"/>
                      <a:pt x="147320" y="69850"/>
                    </a:cubicBezTo>
                    <a:cubicBezTo>
                      <a:pt x="152400" y="66040"/>
                      <a:pt x="157480" y="62230"/>
                      <a:pt x="163830" y="59690"/>
                    </a:cubicBezTo>
                    <a:cubicBezTo>
                      <a:pt x="170180" y="57150"/>
                      <a:pt x="176530" y="54610"/>
                      <a:pt x="182880" y="53340"/>
                    </a:cubicBezTo>
                    <a:cubicBezTo>
                      <a:pt x="189230" y="52070"/>
                      <a:pt x="196850" y="50800"/>
                      <a:pt x="203200" y="50800"/>
                    </a:cubicBezTo>
                    <a:cubicBezTo>
                      <a:pt x="209550" y="50800"/>
                      <a:pt x="215900" y="53340"/>
                      <a:pt x="222250" y="54610"/>
                    </a:cubicBezTo>
                    <a:cubicBezTo>
                      <a:pt x="228600" y="57150"/>
                      <a:pt x="234950" y="58420"/>
                      <a:pt x="241300" y="62230"/>
                    </a:cubicBezTo>
                    <a:cubicBezTo>
                      <a:pt x="246380" y="64770"/>
                      <a:pt x="251460" y="69850"/>
                      <a:pt x="256540" y="73660"/>
                    </a:cubicBezTo>
                    <a:cubicBezTo>
                      <a:pt x="261620" y="78740"/>
                      <a:pt x="265430" y="83820"/>
                      <a:pt x="269240" y="88900"/>
                    </a:cubicBezTo>
                    <a:cubicBezTo>
                      <a:pt x="273050" y="93980"/>
                      <a:pt x="275590" y="100330"/>
                      <a:pt x="278130" y="106680"/>
                    </a:cubicBezTo>
                    <a:cubicBezTo>
                      <a:pt x="280670" y="113030"/>
                      <a:pt x="281940" y="120650"/>
                      <a:pt x="283210" y="127000"/>
                    </a:cubicBezTo>
                    <a:cubicBezTo>
                      <a:pt x="284480" y="133350"/>
                      <a:pt x="283210" y="137160"/>
                      <a:pt x="284480" y="147320"/>
                    </a:cubicBezTo>
                    <a:cubicBezTo>
                      <a:pt x="285750" y="171450"/>
                      <a:pt x="290830" y="232410"/>
                      <a:pt x="295910" y="269240"/>
                    </a:cubicBezTo>
                    <a:cubicBezTo>
                      <a:pt x="299720" y="299720"/>
                      <a:pt x="304800" y="323850"/>
                      <a:pt x="309880" y="353060"/>
                    </a:cubicBezTo>
                    <a:cubicBezTo>
                      <a:pt x="316230" y="386080"/>
                      <a:pt x="325120" y="422910"/>
                      <a:pt x="330200" y="459740"/>
                    </a:cubicBezTo>
                    <a:cubicBezTo>
                      <a:pt x="335280" y="499110"/>
                      <a:pt x="337820" y="558800"/>
                      <a:pt x="339090" y="582930"/>
                    </a:cubicBezTo>
                    <a:cubicBezTo>
                      <a:pt x="339090" y="593090"/>
                      <a:pt x="340360" y="598170"/>
                      <a:pt x="339090" y="605790"/>
                    </a:cubicBezTo>
                    <a:cubicBezTo>
                      <a:pt x="337820" y="613410"/>
                      <a:pt x="337820" y="621030"/>
                      <a:pt x="335280" y="627380"/>
                    </a:cubicBezTo>
                    <a:cubicBezTo>
                      <a:pt x="332740" y="635000"/>
                      <a:pt x="328930" y="641350"/>
                      <a:pt x="325120" y="647700"/>
                    </a:cubicBezTo>
                    <a:cubicBezTo>
                      <a:pt x="321310" y="654050"/>
                      <a:pt x="316230" y="659130"/>
                      <a:pt x="311150" y="664210"/>
                    </a:cubicBezTo>
                    <a:cubicBezTo>
                      <a:pt x="306070" y="669290"/>
                      <a:pt x="299720" y="673100"/>
                      <a:pt x="293370" y="676910"/>
                    </a:cubicBezTo>
                    <a:cubicBezTo>
                      <a:pt x="287020" y="680720"/>
                      <a:pt x="280670" y="683260"/>
                      <a:pt x="273050" y="685800"/>
                    </a:cubicBezTo>
                    <a:cubicBezTo>
                      <a:pt x="266700" y="688340"/>
                      <a:pt x="259080" y="689610"/>
                      <a:pt x="251460" y="689610"/>
                    </a:cubicBezTo>
                    <a:cubicBezTo>
                      <a:pt x="243840" y="689610"/>
                      <a:pt x="237490" y="688340"/>
                      <a:pt x="229870" y="687070"/>
                    </a:cubicBezTo>
                    <a:cubicBezTo>
                      <a:pt x="222250" y="685800"/>
                      <a:pt x="214630" y="683260"/>
                      <a:pt x="208280" y="680720"/>
                    </a:cubicBezTo>
                    <a:cubicBezTo>
                      <a:pt x="201930" y="676910"/>
                      <a:pt x="195580" y="673100"/>
                      <a:pt x="189230" y="668020"/>
                    </a:cubicBezTo>
                    <a:cubicBezTo>
                      <a:pt x="184150" y="662940"/>
                      <a:pt x="177800" y="657860"/>
                      <a:pt x="173990" y="652780"/>
                    </a:cubicBezTo>
                    <a:cubicBezTo>
                      <a:pt x="170180" y="646430"/>
                      <a:pt x="166370" y="640080"/>
                      <a:pt x="163830" y="633730"/>
                    </a:cubicBezTo>
                    <a:cubicBezTo>
                      <a:pt x="161290" y="627380"/>
                      <a:pt x="158750" y="617220"/>
                      <a:pt x="157480" y="612140"/>
                    </a:cubicBezTo>
                    <a:cubicBezTo>
                      <a:pt x="156210" y="608330"/>
                      <a:pt x="157480" y="608330"/>
                      <a:pt x="156210" y="603250"/>
                    </a:cubicBezTo>
                    <a:cubicBezTo>
                      <a:pt x="153670" y="589280"/>
                      <a:pt x="146050" y="547370"/>
                      <a:pt x="139700" y="519430"/>
                    </a:cubicBezTo>
                    <a:cubicBezTo>
                      <a:pt x="132080" y="490220"/>
                      <a:pt x="125730" y="459740"/>
                      <a:pt x="114300" y="433070"/>
                    </a:cubicBezTo>
                    <a:cubicBezTo>
                      <a:pt x="102870" y="407670"/>
                      <a:pt x="85090" y="375920"/>
                      <a:pt x="72390" y="364490"/>
                    </a:cubicBezTo>
                    <a:cubicBezTo>
                      <a:pt x="66040" y="358140"/>
                      <a:pt x="59690" y="359410"/>
                      <a:pt x="54610" y="355600"/>
                    </a:cubicBezTo>
                    <a:cubicBezTo>
                      <a:pt x="49530" y="351790"/>
                      <a:pt x="44450" y="346710"/>
                      <a:pt x="39370" y="341630"/>
                    </a:cubicBezTo>
                    <a:cubicBezTo>
                      <a:pt x="34290" y="336550"/>
                      <a:pt x="30480" y="330200"/>
                      <a:pt x="26670" y="323850"/>
                    </a:cubicBezTo>
                    <a:cubicBezTo>
                      <a:pt x="22860" y="317500"/>
                      <a:pt x="20320" y="311150"/>
                      <a:pt x="19050" y="304800"/>
                    </a:cubicBezTo>
                    <a:cubicBezTo>
                      <a:pt x="17780" y="298450"/>
                      <a:pt x="16510" y="290830"/>
                      <a:pt x="16510" y="284480"/>
                    </a:cubicBezTo>
                    <a:cubicBezTo>
                      <a:pt x="16510" y="278130"/>
                      <a:pt x="17780" y="270510"/>
                      <a:pt x="19050" y="264160"/>
                    </a:cubicBezTo>
                    <a:cubicBezTo>
                      <a:pt x="20320" y="257810"/>
                      <a:pt x="22860" y="250190"/>
                      <a:pt x="26670" y="243840"/>
                    </a:cubicBezTo>
                    <a:cubicBezTo>
                      <a:pt x="29210" y="237490"/>
                      <a:pt x="34290" y="232410"/>
                      <a:pt x="38100" y="227330"/>
                    </a:cubicBezTo>
                    <a:cubicBezTo>
                      <a:pt x="43180" y="222250"/>
                      <a:pt x="48260" y="217170"/>
                      <a:pt x="53340" y="213360"/>
                    </a:cubicBezTo>
                    <a:cubicBezTo>
                      <a:pt x="59690" y="209550"/>
                      <a:pt x="66040" y="205740"/>
                      <a:pt x="72390" y="203200"/>
                    </a:cubicBezTo>
                    <a:cubicBezTo>
                      <a:pt x="78740" y="200660"/>
                      <a:pt x="85090" y="199390"/>
                      <a:pt x="91440" y="198120"/>
                    </a:cubicBezTo>
                    <a:cubicBezTo>
                      <a:pt x="97790" y="196850"/>
                      <a:pt x="105410" y="196850"/>
                      <a:pt x="113030" y="198120"/>
                    </a:cubicBezTo>
                    <a:cubicBezTo>
                      <a:pt x="119380" y="199390"/>
                      <a:pt x="124460" y="201930"/>
                      <a:pt x="133350" y="203200"/>
                    </a:cubicBezTo>
                    <a:cubicBezTo>
                      <a:pt x="148590" y="205740"/>
                      <a:pt x="172720" y="212090"/>
                      <a:pt x="196850" y="213360"/>
                    </a:cubicBezTo>
                    <a:cubicBezTo>
                      <a:pt x="226060" y="214630"/>
                      <a:pt x="264160" y="208280"/>
                      <a:pt x="298450" y="208280"/>
                    </a:cubicBezTo>
                    <a:cubicBezTo>
                      <a:pt x="334010" y="208280"/>
                      <a:pt x="373380" y="209550"/>
                      <a:pt x="408940" y="210820"/>
                    </a:cubicBezTo>
                    <a:cubicBezTo>
                      <a:pt x="443230" y="212090"/>
                      <a:pt x="472440" y="214630"/>
                      <a:pt x="508000" y="217170"/>
                    </a:cubicBezTo>
                    <a:cubicBezTo>
                      <a:pt x="549910" y="220980"/>
                      <a:pt x="605790" y="226060"/>
                      <a:pt x="645160" y="232410"/>
                    </a:cubicBezTo>
                    <a:cubicBezTo>
                      <a:pt x="674370" y="237490"/>
                      <a:pt x="697230" y="241300"/>
                      <a:pt x="722630" y="248920"/>
                    </a:cubicBezTo>
                    <a:cubicBezTo>
                      <a:pt x="749300" y="257810"/>
                      <a:pt x="775970" y="269240"/>
                      <a:pt x="802640" y="283210"/>
                    </a:cubicBezTo>
                    <a:cubicBezTo>
                      <a:pt x="830580" y="298450"/>
                      <a:pt x="859790" y="317500"/>
                      <a:pt x="886460" y="337820"/>
                    </a:cubicBezTo>
                    <a:cubicBezTo>
                      <a:pt x="914400" y="358140"/>
                      <a:pt x="952500" y="389890"/>
                      <a:pt x="967740" y="403860"/>
                    </a:cubicBezTo>
                    <a:cubicBezTo>
                      <a:pt x="974090" y="410210"/>
                      <a:pt x="976630" y="412750"/>
                      <a:pt x="980440" y="417830"/>
                    </a:cubicBezTo>
                    <a:cubicBezTo>
                      <a:pt x="984250" y="422910"/>
                      <a:pt x="986790" y="427990"/>
                      <a:pt x="989330" y="434340"/>
                    </a:cubicBezTo>
                    <a:cubicBezTo>
                      <a:pt x="991870" y="439420"/>
                      <a:pt x="993140" y="445770"/>
                      <a:pt x="994410" y="452120"/>
                    </a:cubicBezTo>
                    <a:cubicBezTo>
                      <a:pt x="995680" y="458470"/>
                      <a:pt x="995680" y="464820"/>
                      <a:pt x="994410" y="471170"/>
                    </a:cubicBezTo>
                    <a:cubicBezTo>
                      <a:pt x="993140" y="477520"/>
                      <a:pt x="993140" y="483870"/>
                      <a:pt x="990600" y="488950"/>
                    </a:cubicBezTo>
                    <a:cubicBezTo>
                      <a:pt x="988060" y="495300"/>
                      <a:pt x="985520" y="500380"/>
                      <a:pt x="981710" y="505460"/>
                    </a:cubicBezTo>
                    <a:cubicBezTo>
                      <a:pt x="977900" y="510540"/>
                      <a:pt x="974090" y="515620"/>
                      <a:pt x="970280" y="519430"/>
                    </a:cubicBezTo>
                    <a:cubicBezTo>
                      <a:pt x="965200" y="523240"/>
                      <a:pt x="960120" y="528320"/>
                      <a:pt x="955040" y="530860"/>
                    </a:cubicBezTo>
                    <a:cubicBezTo>
                      <a:pt x="949960" y="533400"/>
                      <a:pt x="943610" y="535940"/>
                      <a:pt x="937260" y="537210"/>
                    </a:cubicBezTo>
                    <a:cubicBezTo>
                      <a:pt x="930910" y="538480"/>
                      <a:pt x="925830" y="539750"/>
                      <a:pt x="919480" y="539750"/>
                    </a:cubicBezTo>
                    <a:cubicBezTo>
                      <a:pt x="913130" y="539750"/>
                      <a:pt x="906780" y="539750"/>
                      <a:pt x="900430" y="538480"/>
                    </a:cubicBezTo>
                    <a:cubicBezTo>
                      <a:pt x="894080" y="537210"/>
                      <a:pt x="887730" y="534670"/>
                      <a:pt x="882650" y="532130"/>
                    </a:cubicBezTo>
                    <a:cubicBezTo>
                      <a:pt x="877570" y="529590"/>
                      <a:pt x="867410" y="520700"/>
                      <a:pt x="867410" y="520700"/>
                    </a:cubicBezTo>
                  </a:path>
                </a:pathLst>
              </a:custGeom>
              <a:solidFill>
                <a:srgbClr val="2AB6F6"/>
              </a:solidFill>
              <a:ln>
                <a:noFill/>
              </a:ln>
            </p:spPr>
          </p:sp>
        </p:grpSp>
        <p:sp>
          <p:nvSpPr>
            <p:cNvPr name="TextBox 15" id="15"/>
            <p:cNvSpPr txBox="true"/>
            <p:nvPr/>
          </p:nvSpPr>
          <p:spPr>
            <a:xfrm rot="0">
              <a:off x="485964" y="123956"/>
              <a:ext cx="395370" cy="242352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1551"/>
                </a:lnSpc>
              </a:pPr>
              <a:r>
                <a:rPr lang="en-US" sz="1108">
                  <a:solidFill>
                    <a:srgbClr val="FFFFFF"/>
                  </a:solidFill>
                  <a:latin typeface="Canva Sans"/>
                </a:rPr>
                <a:t>000</a:t>
              </a:r>
            </a:p>
          </p:txBody>
        </p:sp>
      </p:grpSp>
    </p:spTree>
  </p:cSld>
  <p:clrMapOvr>
    <a:masterClrMapping/>
  </p:clrMapOvr>
</p:sld>
</file>

<file path=ppt/slides/slide58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EF4F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7873"/>
            <a:ext cx="18288000" cy="2041653"/>
          </a:xfrm>
          <a:custGeom>
            <a:avLst/>
            <a:gdLst/>
            <a:ahLst/>
            <a:cxnLst/>
            <a:rect r="r" b="b" t="t" l="l"/>
            <a:pathLst>
              <a:path h="2041653" w="18288000">
                <a:moveTo>
                  <a:pt x="0" y="0"/>
                </a:moveTo>
                <a:lnTo>
                  <a:pt x="18288000" y="0"/>
                </a:lnTo>
                <a:lnTo>
                  <a:pt x="18288000" y="2041654"/>
                </a:lnTo>
                <a:lnTo>
                  <a:pt x="0" y="204165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11860096" y="7146845"/>
            <a:ext cx="4581144" cy="2698710"/>
          </a:xfrm>
          <a:custGeom>
            <a:avLst/>
            <a:gdLst/>
            <a:ahLst/>
            <a:cxnLst/>
            <a:rect r="r" b="b" t="t" l="l"/>
            <a:pathLst>
              <a:path h="2698710" w="4581144">
                <a:moveTo>
                  <a:pt x="0" y="0"/>
                </a:moveTo>
                <a:lnTo>
                  <a:pt x="4581144" y="0"/>
                </a:lnTo>
                <a:lnTo>
                  <a:pt x="4581144" y="2698711"/>
                </a:lnTo>
                <a:lnTo>
                  <a:pt x="0" y="2698711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1393912" y="7705648"/>
            <a:ext cx="4603010" cy="1883050"/>
          </a:xfrm>
          <a:custGeom>
            <a:avLst/>
            <a:gdLst/>
            <a:ahLst/>
            <a:cxnLst/>
            <a:rect r="r" b="b" t="t" l="l"/>
            <a:pathLst>
              <a:path h="1883050" w="4603010">
                <a:moveTo>
                  <a:pt x="0" y="0"/>
                </a:moveTo>
                <a:lnTo>
                  <a:pt x="4603010" y="0"/>
                </a:lnTo>
                <a:lnTo>
                  <a:pt x="4603010" y="1883050"/>
                </a:lnTo>
                <a:lnTo>
                  <a:pt x="0" y="188305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5" id="5"/>
          <p:cNvSpPr txBox="true"/>
          <p:nvPr/>
        </p:nvSpPr>
        <p:spPr>
          <a:xfrm rot="0">
            <a:off x="2355167" y="3083104"/>
            <a:ext cx="13577665" cy="345561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9162"/>
              </a:lnSpc>
            </a:pPr>
            <a:r>
              <a:rPr lang="en-US" sz="6544">
                <a:solidFill>
                  <a:srgbClr val="000000"/>
                </a:solidFill>
                <a:latin typeface="Canva Student Font"/>
              </a:rPr>
              <a:t>How would you feel if you were in an emergency?</a:t>
            </a:r>
          </a:p>
          <a:p>
            <a:pPr algn="ctr">
              <a:lnSpc>
                <a:spcPts val="9162"/>
              </a:lnSpc>
            </a:pPr>
          </a:p>
          <a:p>
            <a:pPr algn="ctr">
              <a:lnSpc>
                <a:spcPts val="9162"/>
              </a:lnSpc>
            </a:pPr>
            <a:r>
              <a:rPr lang="en-US" sz="6544">
                <a:solidFill>
                  <a:srgbClr val="000000"/>
                </a:solidFill>
                <a:latin typeface="Canva Student Font"/>
              </a:rPr>
              <a:t>How would you feel after the emergency is over?</a:t>
            </a:r>
          </a:p>
        </p:txBody>
      </p:sp>
      <p:sp>
        <p:nvSpPr>
          <p:cNvPr name="TextBox 6" id="6"/>
          <p:cNvSpPr txBox="true"/>
          <p:nvPr/>
        </p:nvSpPr>
        <p:spPr>
          <a:xfrm rot="0">
            <a:off x="17653632" y="9522023"/>
            <a:ext cx="515913" cy="58039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759"/>
              </a:lnSpc>
            </a:pPr>
            <a:r>
              <a:rPr lang="en-US" sz="3399">
                <a:solidFill>
                  <a:srgbClr val="FEF4F0"/>
                </a:solidFill>
                <a:latin typeface="Canva Sans"/>
              </a:rPr>
              <a:t>58</a:t>
            </a:r>
          </a:p>
        </p:txBody>
      </p:sp>
    </p:spTree>
  </p:cSld>
  <p:clrMapOvr>
    <a:masterClrMapping/>
  </p:clrMapOvr>
</p:sld>
</file>

<file path=ppt/slides/slide59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EF4F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7873"/>
            <a:ext cx="18288000" cy="2041653"/>
          </a:xfrm>
          <a:custGeom>
            <a:avLst/>
            <a:gdLst/>
            <a:ahLst/>
            <a:cxnLst/>
            <a:rect r="r" b="b" t="t" l="l"/>
            <a:pathLst>
              <a:path h="2041653" w="18288000">
                <a:moveTo>
                  <a:pt x="0" y="0"/>
                </a:moveTo>
                <a:lnTo>
                  <a:pt x="18288000" y="0"/>
                </a:lnTo>
                <a:lnTo>
                  <a:pt x="18288000" y="2041654"/>
                </a:lnTo>
                <a:lnTo>
                  <a:pt x="0" y="204165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11337195" y="4306554"/>
            <a:ext cx="5352585" cy="4114800"/>
          </a:xfrm>
          <a:custGeom>
            <a:avLst/>
            <a:gdLst/>
            <a:ahLst/>
            <a:cxnLst/>
            <a:rect r="r" b="b" t="t" l="l"/>
            <a:pathLst>
              <a:path h="4114800" w="5352585">
                <a:moveTo>
                  <a:pt x="0" y="0"/>
                </a:moveTo>
                <a:lnTo>
                  <a:pt x="5352585" y="0"/>
                </a:lnTo>
                <a:lnTo>
                  <a:pt x="5352585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4" id="4"/>
          <p:cNvSpPr txBox="true"/>
          <p:nvPr/>
        </p:nvSpPr>
        <p:spPr>
          <a:xfrm rot="0">
            <a:off x="4199933" y="2265909"/>
            <a:ext cx="8424124" cy="11299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9162"/>
              </a:lnSpc>
            </a:pPr>
            <a:r>
              <a:rPr lang="en-US" sz="6544">
                <a:solidFill>
                  <a:srgbClr val="000000"/>
                </a:solidFill>
                <a:latin typeface="Canva Student Font"/>
              </a:rPr>
              <a:t>Role Play Emergency Scenarios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17645298" y="9522023"/>
            <a:ext cx="532581" cy="58039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759"/>
              </a:lnSpc>
            </a:pPr>
            <a:r>
              <a:rPr lang="en-US" sz="3399">
                <a:solidFill>
                  <a:srgbClr val="FEF4F0"/>
                </a:solidFill>
                <a:latin typeface="Canva Sans"/>
              </a:rPr>
              <a:t>59</a:t>
            </a:r>
          </a:p>
        </p:txBody>
      </p:sp>
      <p:sp>
        <p:nvSpPr>
          <p:cNvPr name="TextBox 6" id="6"/>
          <p:cNvSpPr txBox="true"/>
          <p:nvPr/>
        </p:nvSpPr>
        <p:spPr>
          <a:xfrm rot="0">
            <a:off x="1028700" y="5934245"/>
            <a:ext cx="9346383" cy="77369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374"/>
              </a:lnSpc>
            </a:pPr>
            <a:r>
              <a:rPr lang="en-US" sz="4553">
                <a:solidFill>
                  <a:srgbClr val="000000"/>
                </a:solidFill>
                <a:latin typeface="Canva Student Font"/>
              </a:rPr>
              <a:t>You see the next door neighbours house on fire.</a:t>
            </a:r>
          </a:p>
        </p:txBody>
      </p:sp>
    </p:spTree>
  </p:cSld>
  <p:clrMapOvr>
    <a:masterClrMapping/>
  </p:clrMapOvr>
</p:sld>
</file>

<file path=ppt/slides/slide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EF4F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7873"/>
            <a:ext cx="18288000" cy="2041653"/>
          </a:xfrm>
          <a:custGeom>
            <a:avLst/>
            <a:gdLst/>
            <a:ahLst/>
            <a:cxnLst/>
            <a:rect r="r" b="b" t="t" l="l"/>
            <a:pathLst>
              <a:path h="2041653" w="18288000">
                <a:moveTo>
                  <a:pt x="0" y="0"/>
                </a:moveTo>
                <a:lnTo>
                  <a:pt x="18288000" y="0"/>
                </a:lnTo>
                <a:lnTo>
                  <a:pt x="18288000" y="2041654"/>
                </a:lnTo>
                <a:lnTo>
                  <a:pt x="0" y="204165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6029420" y="2701480"/>
            <a:ext cx="9968229" cy="6641333"/>
          </a:xfrm>
          <a:custGeom>
            <a:avLst/>
            <a:gdLst/>
            <a:ahLst/>
            <a:cxnLst/>
            <a:rect r="r" b="b" t="t" l="l"/>
            <a:pathLst>
              <a:path h="6641333" w="9968229">
                <a:moveTo>
                  <a:pt x="0" y="0"/>
                </a:moveTo>
                <a:lnTo>
                  <a:pt x="9968229" y="0"/>
                </a:lnTo>
                <a:lnTo>
                  <a:pt x="9968229" y="6641333"/>
                </a:lnTo>
                <a:lnTo>
                  <a:pt x="0" y="6641333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TextBox 4" id="4"/>
          <p:cNvSpPr txBox="true"/>
          <p:nvPr/>
        </p:nvSpPr>
        <p:spPr>
          <a:xfrm rot="0">
            <a:off x="659106" y="5390496"/>
            <a:ext cx="4265378" cy="11299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9162"/>
              </a:lnSpc>
            </a:pPr>
            <a:r>
              <a:rPr lang="en-US" sz="6544">
                <a:solidFill>
                  <a:srgbClr val="000000"/>
                </a:solidFill>
                <a:latin typeface="Canva Student Font"/>
              </a:rPr>
              <a:t>Safe or unsafe?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17772732" y="9522023"/>
            <a:ext cx="277713" cy="58039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759"/>
              </a:lnSpc>
            </a:pPr>
            <a:r>
              <a:rPr lang="en-US" sz="3399">
                <a:solidFill>
                  <a:srgbClr val="FEF4F0"/>
                </a:solidFill>
                <a:latin typeface="Canva Sans"/>
              </a:rPr>
              <a:t>6</a:t>
            </a:r>
          </a:p>
        </p:txBody>
      </p:sp>
    </p:spTree>
  </p:cSld>
  <p:clrMapOvr>
    <a:masterClrMapping/>
  </p:clrMapOvr>
</p:sld>
</file>

<file path=ppt/slides/slide60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EF4F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7873"/>
            <a:ext cx="18288000" cy="2041653"/>
          </a:xfrm>
          <a:custGeom>
            <a:avLst/>
            <a:gdLst/>
            <a:ahLst/>
            <a:cxnLst/>
            <a:rect r="r" b="b" t="t" l="l"/>
            <a:pathLst>
              <a:path h="2041653" w="18288000">
                <a:moveTo>
                  <a:pt x="0" y="0"/>
                </a:moveTo>
                <a:lnTo>
                  <a:pt x="18288000" y="0"/>
                </a:lnTo>
                <a:lnTo>
                  <a:pt x="18288000" y="2041654"/>
                </a:lnTo>
                <a:lnTo>
                  <a:pt x="0" y="204165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2715754" y="3981218"/>
            <a:ext cx="2968359" cy="5277082"/>
          </a:xfrm>
          <a:custGeom>
            <a:avLst/>
            <a:gdLst/>
            <a:ahLst/>
            <a:cxnLst/>
            <a:rect r="r" b="b" t="t" l="l"/>
            <a:pathLst>
              <a:path h="5277082" w="2968359">
                <a:moveTo>
                  <a:pt x="0" y="0"/>
                </a:moveTo>
                <a:lnTo>
                  <a:pt x="2968358" y="0"/>
                </a:lnTo>
                <a:lnTo>
                  <a:pt x="2968358" y="5277082"/>
                </a:lnTo>
                <a:lnTo>
                  <a:pt x="0" y="5277082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TextBox 4" id="4"/>
          <p:cNvSpPr txBox="true"/>
          <p:nvPr/>
        </p:nvSpPr>
        <p:spPr>
          <a:xfrm rot="0">
            <a:off x="4199933" y="2265909"/>
            <a:ext cx="8424124" cy="11299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9162"/>
              </a:lnSpc>
            </a:pPr>
            <a:r>
              <a:rPr lang="en-US" sz="6544">
                <a:solidFill>
                  <a:srgbClr val="000000"/>
                </a:solidFill>
                <a:latin typeface="Canva Student Font"/>
              </a:rPr>
              <a:t>Role Play Emergency Scenarios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17621150" y="9522023"/>
            <a:ext cx="580876" cy="58039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759"/>
              </a:lnSpc>
            </a:pPr>
            <a:r>
              <a:rPr lang="en-US" sz="3399">
                <a:solidFill>
                  <a:srgbClr val="FEF4F0"/>
                </a:solidFill>
                <a:latin typeface="Canva Sans"/>
              </a:rPr>
              <a:t>60</a:t>
            </a:r>
          </a:p>
        </p:txBody>
      </p:sp>
      <p:sp>
        <p:nvSpPr>
          <p:cNvPr name="TextBox 6" id="6"/>
          <p:cNvSpPr txBox="true"/>
          <p:nvPr/>
        </p:nvSpPr>
        <p:spPr>
          <a:xfrm rot="0">
            <a:off x="6979598" y="5386428"/>
            <a:ext cx="9346383" cy="238093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374"/>
              </a:lnSpc>
            </a:pPr>
            <a:r>
              <a:rPr lang="en-US" sz="4553">
                <a:solidFill>
                  <a:srgbClr val="000000"/>
                </a:solidFill>
                <a:latin typeface="Canva Student Font"/>
              </a:rPr>
              <a:t>You see an old man in lots of pain and then he falls on the ground. You try speaking to him but he won't look at you or answer.</a:t>
            </a:r>
          </a:p>
        </p:txBody>
      </p:sp>
    </p:spTree>
  </p:cSld>
  <p:clrMapOvr>
    <a:masterClrMapping/>
  </p:clrMapOvr>
</p:sld>
</file>

<file path=ppt/slides/slide6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EF4F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7873"/>
            <a:ext cx="18288000" cy="2041653"/>
          </a:xfrm>
          <a:custGeom>
            <a:avLst/>
            <a:gdLst/>
            <a:ahLst/>
            <a:cxnLst/>
            <a:rect r="r" b="b" t="t" l="l"/>
            <a:pathLst>
              <a:path h="2041653" w="18288000">
                <a:moveTo>
                  <a:pt x="0" y="0"/>
                </a:moveTo>
                <a:lnTo>
                  <a:pt x="18288000" y="0"/>
                </a:lnTo>
                <a:lnTo>
                  <a:pt x="18288000" y="2041654"/>
                </a:lnTo>
                <a:lnTo>
                  <a:pt x="0" y="204165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12356973" y="4643517"/>
            <a:ext cx="2623185" cy="4114800"/>
          </a:xfrm>
          <a:custGeom>
            <a:avLst/>
            <a:gdLst/>
            <a:ahLst/>
            <a:cxnLst/>
            <a:rect r="r" b="b" t="t" l="l"/>
            <a:pathLst>
              <a:path h="4114800" w="2623185">
                <a:moveTo>
                  <a:pt x="0" y="0"/>
                </a:moveTo>
                <a:lnTo>
                  <a:pt x="2623185" y="0"/>
                </a:lnTo>
                <a:lnTo>
                  <a:pt x="2623185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4" id="4"/>
          <p:cNvSpPr txBox="true"/>
          <p:nvPr/>
        </p:nvSpPr>
        <p:spPr>
          <a:xfrm rot="0">
            <a:off x="4199933" y="2265909"/>
            <a:ext cx="8424124" cy="11299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9162"/>
              </a:lnSpc>
            </a:pPr>
            <a:r>
              <a:rPr lang="en-US" sz="6544">
                <a:solidFill>
                  <a:srgbClr val="000000"/>
                </a:solidFill>
                <a:latin typeface="Canva Student Font"/>
              </a:rPr>
              <a:t>Role Play Emergency Scenarios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17657837" y="9522023"/>
            <a:ext cx="507504" cy="58039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759"/>
              </a:lnSpc>
            </a:pPr>
            <a:r>
              <a:rPr lang="en-US" sz="3399">
                <a:solidFill>
                  <a:srgbClr val="FEF4F0"/>
                </a:solidFill>
                <a:latin typeface="Canva Sans"/>
              </a:rPr>
              <a:t>61</a:t>
            </a:r>
          </a:p>
        </p:txBody>
      </p:sp>
      <p:sp>
        <p:nvSpPr>
          <p:cNvPr name="TextBox 6" id="6"/>
          <p:cNvSpPr txBox="true"/>
          <p:nvPr/>
        </p:nvSpPr>
        <p:spPr>
          <a:xfrm rot="0">
            <a:off x="2495612" y="6455654"/>
            <a:ext cx="9346383" cy="77369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374"/>
              </a:lnSpc>
            </a:pPr>
            <a:r>
              <a:rPr lang="en-US" sz="4553">
                <a:solidFill>
                  <a:srgbClr val="000000"/>
                </a:solidFill>
                <a:latin typeface="Canva Student Font"/>
              </a:rPr>
              <a:t>You see a car crash and roll over.</a:t>
            </a:r>
          </a:p>
        </p:txBody>
      </p:sp>
    </p:spTree>
  </p:cSld>
  <p:clrMapOvr>
    <a:masterClrMapping/>
  </p:clrMapOvr>
</p:sld>
</file>

<file path=ppt/slides/slide6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EF4F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7873"/>
            <a:ext cx="18288000" cy="2041653"/>
          </a:xfrm>
          <a:custGeom>
            <a:avLst/>
            <a:gdLst/>
            <a:ahLst/>
            <a:cxnLst/>
            <a:rect r="r" b="b" t="t" l="l"/>
            <a:pathLst>
              <a:path h="2041653" w="18288000">
                <a:moveTo>
                  <a:pt x="0" y="0"/>
                </a:moveTo>
                <a:lnTo>
                  <a:pt x="18288000" y="0"/>
                </a:lnTo>
                <a:lnTo>
                  <a:pt x="18288000" y="2041654"/>
                </a:lnTo>
                <a:lnTo>
                  <a:pt x="0" y="204165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6403226" y="2132857"/>
            <a:ext cx="5481549" cy="7778579"/>
          </a:xfrm>
          <a:custGeom>
            <a:avLst/>
            <a:gdLst/>
            <a:ahLst/>
            <a:cxnLst/>
            <a:rect r="r" b="b" t="t" l="l"/>
            <a:pathLst>
              <a:path h="7778579" w="5481549">
                <a:moveTo>
                  <a:pt x="0" y="0"/>
                </a:moveTo>
                <a:lnTo>
                  <a:pt x="5481548" y="0"/>
                </a:lnTo>
                <a:lnTo>
                  <a:pt x="5481548" y="7778579"/>
                </a:lnTo>
                <a:lnTo>
                  <a:pt x="0" y="7778579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TextBox 4" id="4"/>
          <p:cNvSpPr txBox="true"/>
          <p:nvPr/>
        </p:nvSpPr>
        <p:spPr>
          <a:xfrm rot="0">
            <a:off x="759646" y="5390496"/>
            <a:ext cx="4064298" cy="11299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9162"/>
              </a:lnSpc>
            </a:pPr>
            <a:r>
              <a:rPr lang="en-US" sz="6544">
                <a:solidFill>
                  <a:srgbClr val="000000"/>
                </a:solidFill>
                <a:latin typeface="Canva Student Font"/>
              </a:rPr>
              <a:t>Worksheet 3.2 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17654265" y="9522023"/>
            <a:ext cx="514648" cy="58039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759"/>
              </a:lnSpc>
            </a:pPr>
            <a:r>
              <a:rPr lang="en-US" sz="3399">
                <a:solidFill>
                  <a:srgbClr val="FEF4F0"/>
                </a:solidFill>
                <a:latin typeface="Canva Sans"/>
              </a:rPr>
              <a:t>62</a:t>
            </a:r>
          </a:p>
        </p:txBody>
      </p:sp>
    </p:spTree>
  </p:cSld>
  <p:clrMapOvr>
    <a:masterClrMapping/>
  </p:clrMapOvr>
</p:sld>
</file>

<file path=ppt/slides/slide6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EF4F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7873"/>
            <a:ext cx="18288000" cy="2041653"/>
          </a:xfrm>
          <a:custGeom>
            <a:avLst/>
            <a:gdLst/>
            <a:ahLst/>
            <a:cxnLst/>
            <a:rect r="r" b="b" t="t" l="l"/>
            <a:pathLst>
              <a:path h="2041653" w="18288000">
                <a:moveTo>
                  <a:pt x="0" y="0"/>
                </a:moveTo>
                <a:lnTo>
                  <a:pt x="18288000" y="0"/>
                </a:lnTo>
                <a:lnTo>
                  <a:pt x="18288000" y="2041654"/>
                </a:lnTo>
                <a:lnTo>
                  <a:pt x="0" y="204165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6386771" y="2049702"/>
            <a:ext cx="5514458" cy="7795853"/>
          </a:xfrm>
          <a:custGeom>
            <a:avLst/>
            <a:gdLst/>
            <a:ahLst/>
            <a:cxnLst/>
            <a:rect r="r" b="b" t="t" l="l"/>
            <a:pathLst>
              <a:path h="7795853" w="5514458">
                <a:moveTo>
                  <a:pt x="0" y="0"/>
                </a:moveTo>
                <a:lnTo>
                  <a:pt x="5514458" y="0"/>
                </a:lnTo>
                <a:lnTo>
                  <a:pt x="5514458" y="7795854"/>
                </a:lnTo>
                <a:lnTo>
                  <a:pt x="0" y="7795854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TextBox 4" id="4"/>
          <p:cNvSpPr txBox="true"/>
          <p:nvPr/>
        </p:nvSpPr>
        <p:spPr>
          <a:xfrm rot="0">
            <a:off x="0" y="5390496"/>
            <a:ext cx="5583590" cy="229278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9162"/>
              </a:lnSpc>
            </a:pPr>
            <a:r>
              <a:rPr lang="en-US" sz="6544">
                <a:solidFill>
                  <a:srgbClr val="000000"/>
                </a:solidFill>
                <a:latin typeface="Canva Student Font"/>
              </a:rPr>
              <a:t>Worksheet 3.2 answers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17647530" y="9522023"/>
            <a:ext cx="528117" cy="58039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759"/>
              </a:lnSpc>
            </a:pPr>
            <a:r>
              <a:rPr lang="en-US" sz="3399">
                <a:solidFill>
                  <a:srgbClr val="FEF4F0"/>
                </a:solidFill>
                <a:latin typeface="Canva Sans"/>
              </a:rPr>
              <a:t>63</a:t>
            </a:r>
          </a:p>
        </p:txBody>
      </p:sp>
    </p:spTree>
  </p:cSld>
  <p:clrMapOvr>
    <a:masterClrMapping/>
  </p:clrMapOvr>
</p:sld>
</file>

<file path=ppt/slides/slide6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EF4F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7873"/>
            <a:ext cx="18288000" cy="2041653"/>
          </a:xfrm>
          <a:custGeom>
            <a:avLst/>
            <a:gdLst/>
            <a:ahLst/>
            <a:cxnLst/>
            <a:rect r="r" b="b" t="t" l="l"/>
            <a:pathLst>
              <a:path h="2041653" w="18288000">
                <a:moveTo>
                  <a:pt x="0" y="0"/>
                </a:moveTo>
                <a:lnTo>
                  <a:pt x="18288000" y="0"/>
                </a:lnTo>
                <a:lnTo>
                  <a:pt x="18288000" y="2041654"/>
                </a:lnTo>
                <a:lnTo>
                  <a:pt x="0" y="204165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TextBox 3" id="3"/>
          <p:cNvSpPr txBox="true"/>
          <p:nvPr/>
        </p:nvSpPr>
        <p:spPr>
          <a:xfrm rot="0">
            <a:off x="3886498" y="6271194"/>
            <a:ext cx="10515005" cy="229121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9162"/>
              </a:lnSpc>
            </a:pPr>
            <a:r>
              <a:rPr lang="en-US" sz="6544" u="sng">
                <a:solidFill>
                  <a:srgbClr val="000000"/>
                </a:solidFill>
                <a:latin typeface="Canva Student Font"/>
                <a:hlinkClick r:id="rId3" tooltip="https://forms.gle/QvmRxPgJohNR2KLa7"/>
              </a:rPr>
              <a:t>Click this link and complete as a class: </a:t>
            </a:r>
          </a:p>
          <a:p>
            <a:pPr algn="ctr">
              <a:lnSpc>
                <a:spcPts val="9162"/>
              </a:lnSpc>
            </a:pPr>
            <a:r>
              <a:rPr lang="en-US" sz="6544" u="sng">
                <a:solidFill>
                  <a:srgbClr val="000000"/>
                </a:solidFill>
                <a:latin typeface="Canva Student Font"/>
              </a:rPr>
              <a:t>https://forms.gle/b3Xi45bC26BFXqVB6</a:t>
            </a:r>
          </a:p>
        </p:txBody>
      </p:sp>
      <p:sp>
        <p:nvSpPr>
          <p:cNvPr name="TextBox 4" id="4"/>
          <p:cNvSpPr txBox="true"/>
          <p:nvPr/>
        </p:nvSpPr>
        <p:spPr>
          <a:xfrm rot="0">
            <a:off x="17642135" y="9522023"/>
            <a:ext cx="538907" cy="58039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759"/>
              </a:lnSpc>
            </a:pPr>
            <a:r>
              <a:rPr lang="en-US" sz="3399">
                <a:solidFill>
                  <a:srgbClr val="FEF4F0"/>
                </a:solidFill>
                <a:latin typeface="Canva Sans"/>
              </a:rPr>
              <a:t>64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863054" y="3512559"/>
            <a:ext cx="10561891" cy="248313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7931"/>
              </a:lnSpc>
              <a:spcBef>
                <a:spcPct val="0"/>
              </a:spcBef>
            </a:pPr>
            <a:r>
              <a:rPr lang="en-US" sz="19924">
                <a:solidFill>
                  <a:srgbClr val="EB6C42"/>
                </a:solidFill>
                <a:latin typeface="Organic"/>
              </a:rPr>
              <a:t>FINAL QUIZ</a:t>
            </a:r>
          </a:p>
        </p:txBody>
      </p:sp>
    </p:spTree>
  </p:cSld>
  <p:clrMapOvr>
    <a:masterClrMapping/>
  </p:clrMapOvr>
</p:sld>
</file>

<file path=ppt/slides/slide6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EF4F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-159268" y="7873"/>
            <a:ext cx="18447268" cy="12613320"/>
          </a:xfrm>
          <a:custGeom>
            <a:avLst/>
            <a:gdLst/>
            <a:ahLst/>
            <a:cxnLst/>
            <a:rect r="r" b="b" t="t" l="l"/>
            <a:pathLst>
              <a:path h="12613320" w="18447268">
                <a:moveTo>
                  <a:pt x="0" y="0"/>
                </a:moveTo>
                <a:lnTo>
                  <a:pt x="18447268" y="0"/>
                </a:lnTo>
                <a:lnTo>
                  <a:pt x="18447268" y="12613320"/>
                </a:lnTo>
                <a:lnTo>
                  <a:pt x="0" y="1261332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0" y="7873"/>
            <a:ext cx="18288000" cy="2041653"/>
          </a:xfrm>
          <a:custGeom>
            <a:avLst/>
            <a:gdLst/>
            <a:ahLst/>
            <a:cxnLst/>
            <a:rect r="r" b="b" t="t" l="l"/>
            <a:pathLst>
              <a:path h="2041653" w="18288000">
                <a:moveTo>
                  <a:pt x="0" y="0"/>
                </a:moveTo>
                <a:lnTo>
                  <a:pt x="18288000" y="0"/>
                </a:lnTo>
                <a:lnTo>
                  <a:pt x="18288000" y="2041654"/>
                </a:lnTo>
                <a:lnTo>
                  <a:pt x="0" y="2041654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TextBox 4" id="4"/>
          <p:cNvSpPr txBox="true"/>
          <p:nvPr/>
        </p:nvSpPr>
        <p:spPr>
          <a:xfrm rot="0">
            <a:off x="478512" y="8459531"/>
            <a:ext cx="17171709" cy="112916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9162"/>
              </a:lnSpc>
            </a:pPr>
            <a:r>
              <a:rPr lang="en-US" sz="6544">
                <a:solidFill>
                  <a:srgbClr val="C60034"/>
                </a:solidFill>
                <a:latin typeface="Canva Student Font"/>
              </a:rPr>
              <a:t>on completing the Foundation Elastoplast Kids First Aid Program! 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17645186" y="9522023"/>
            <a:ext cx="532805" cy="58039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759"/>
              </a:lnSpc>
            </a:pPr>
            <a:r>
              <a:rPr lang="en-US" sz="3399">
                <a:solidFill>
                  <a:srgbClr val="FEF4F0"/>
                </a:solidFill>
                <a:latin typeface="Canva Sans"/>
              </a:rPr>
              <a:t>65</a:t>
            </a:r>
          </a:p>
        </p:txBody>
      </p:sp>
      <p:sp>
        <p:nvSpPr>
          <p:cNvPr name="TextBox 6" id="6"/>
          <p:cNvSpPr txBox="true"/>
          <p:nvPr/>
        </p:nvSpPr>
        <p:spPr>
          <a:xfrm rot="-428824">
            <a:off x="715257" y="4483498"/>
            <a:ext cx="16936420" cy="277826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0274"/>
              </a:lnSpc>
              <a:spcBef>
                <a:spcPct val="0"/>
              </a:spcBef>
            </a:pPr>
            <a:r>
              <a:rPr lang="en-US" sz="22527" spc="-1914">
                <a:solidFill>
                  <a:srgbClr val="FFDE59"/>
                </a:solidFill>
                <a:latin typeface="Carlsons Script"/>
              </a:rPr>
              <a:t>Congratulations</a:t>
            </a:r>
          </a:p>
        </p:txBody>
      </p:sp>
    </p:spTree>
  </p:cSld>
  <p:clrMapOvr>
    <a:masterClrMapping/>
  </p:clrMapOvr>
</p:sld>
</file>

<file path=ppt/slides/slide7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EF4F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7873"/>
            <a:ext cx="18288000" cy="2041653"/>
          </a:xfrm>
          <a:custGeom>
            <a:avLst/>
            <a:gdLst/>
            <a:ahLst/>
            <a:cxnLst/>
            <a:rect r="r" b="b" t="t" l="l"/>
            <a:pathLst>
              <a:path h="2041653" w="18288000">
                <a:moveTo>
                  <a:pt x="0" y="0"/>
                </a:moveTo>
                <a:lnTo>
                  <a:pt x="18288000" y="0"/>
                </a:lnTo>
                <a:lnTo>
                  <a:pt x="18288000" y="2041654"/>
                </a:lnTo>
                <a:lnTo>
                  <a:pt x="0" y="204165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6297690" y="2005228"/>
            <a:ext cx="5692620" cy="8052887"/>
          </a:xfrm>
          <a:custGeom>
            <a:avLst/>
            <a:gdLst/>
            <a:ahLst/>
            <a:cxnLst/>
            <a:rect r="r" b="b" t="t" l="l"/>
            <a:pathLst>
              <a:path h="8052887" w="5692620">
                <a:moveTo>
                  <a:pt x="0" y="0"/>
                </a:moveTo>
                <a:lnTo>
                  <a:pt x="5692620" y="0"/>
                </a:lnTo>
                <a:lnTo>
                  <a:pt x="5692620" y="8052887"/>
                </a:lnTo>
                <a:lnTo>
                  <a:pt x="0" y="8052887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TextBox 4" id="4"/>
          <p:cNvSpPr txBox="true"/>
          <p:nvPr/>
        </p:nvSpPr>
        <p:spPr>
          <a:xfrm rot="0">
            <a:off x="1089512" y="5390496"/>
            <a:ext cx="3461715" cy="11299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9162"/>
              </a:lnSpc>
            </a:pPr>
            <a:r>
              <a:rPr lang="en-US" sz="6544">
                <a:solidFill>
                  <a:srgbClr val="000000"/>
                </a:solidFill>
                <a:latin typeface="Canva Student Font"/>
              </a:rPr>
              <a:t>Worksheet 1.1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17805102" y="9522023"/>
            <a:ext cx="212973" cy="58039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759"/>
              </a:lnSpc>
            </a:pPr>
            <a:r>
              <a:rPr lang="en-US" sz="3399">
                <a:solidFill>
                  <a:srgbClr val="FEF4F0"/>
                </a:solidFill>
                <a:latin typeface="Canva Sans"/>
              </a:rPr>
              <a:t>7</a:t>
            </a:r>
          </a:p>
        </p:txBody>
      </p:sp>
    </p:spTree>
  </p:cSld>
  <p:clrMapOvr>
    <a:masterClrMapping/>
  </p:clrMapOvr>
</p:sld>
</file>

<file path=ppt/slides/slide8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EF4F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7873"/>
            <a:ext cx="18288000" cy="2041653"/>
          </a:xfrm>
          <a:custGeom>
            <a:avLst/>
            <a:gdLst/>
            <a:ahLst/>
            <a:cxnLst/>
            <a:rect r="r" b="b" t="t" l="l"/>
            <a:pathLst>
              <a:path h="2041653" w="18288000">
                <a:moveTo>
                  <a:pt x="0" y="0"/>
                </a:moveTo>
                <a:lnTo>
                  <a:pt x="18288000" y="0"/>
                </a:lnTo>
                <a:lnTo>
                  <a:pt x="18288000" y="2041654"/>
                </a:lnTo>
                <a:lnTo>
                  <a:pt x="0" y="204165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6293068" y="2007875"/>
            <a:ext cx="5701864" cy="8065964"/>
          </a:xfrm>
          <a:custGeom>
            <a:avLst/>
            <a:gdLst/>
            <a:ahLst/>
            <a:cxnLst/>
            <a:rect r="r" b="b" t="t" l="l"/>
            <a:pathLst>
              <a:path h="8065964" w="5701864">
                <a:moveTo>
                  <a:pt x="0" y="0"/>
                </a:moveTo>
                <a:lnTo>
                  <a:pt x="5701864" y="0"/>
                </a:lnTo>
                <a:lnTo>
                  <a:pt x="5701864" y="8065963"/>
                </a:lnTo>
                <a:lnTo>
                  <a:pt x="0" y="8065963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TextBox 4" id="4"/>
          <p:cNvSpPr txBox="true"/>
          <p:nvPr/>
        </p:nvSpPr>
        <p:spPr>
          <a:xfrm rot="0">
            <a:off x="0" y="5390496"/>
            <a:ext cx="5850519" cy="229278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9162"/>
              </a:lnSpc>
            </a:pPr>
            <a:r>
              <a:rPr lang="en-US" sz="6544">
                <a:solidFill>
                  <a:srgbClr val="000000"/>
                </a:solidFill>
                <a:latin typeface="Canva Student Font"/>
              </a:rPr>
              <a:t>Worksheet 1.1</a:t>
            </a:r>
          </a:p>
          <a:p>
            <a:pPr algn="ctr">
              <a:lnSpc>
                <a:spcPts val="9162"/>
              </a:lnSpc>
            </a:pPr>
            <a:r>
              <a:rPr lang="en-US" sz="6544">
                <a:solidFill>
                  <a:srgbClr val="000000"/>
                </a:solidFill>
                <a:latin typeface="Canva Student Font"/>
              </a:rPr>
              <a:t>answers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17781178" y="9522023"/>
            <a:ext cx="260821" cy="58039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759"/>
              </a:lnSpc>
            </a:pPr>
            <a:r>
              <a:rPr lang="en-US" sz="3399">
                <a:solidFill>
                  <a:srgbClr val="FEF4F0"/>
                </a:solidFill>
                <a:latin typeface="Canva Sans"/>
              </a:rPr>
              <a:t>8</a:t>
            </a:r>
          </a:p>
        </p:txBody>
      </p:sp>
    </p:spTree>
  </p:cSld>
  <p:clrMapOvr>
    <a:masterClrMapping/>
  </p:clrMapOvr>
</p:sld>
</file>

<file path=ppt/slides/slide9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EF4F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7873"/>
            <a:ext cx="18288000" cy="2041653"/>
          </a:xfrm>
          <a:custGeom>
            <a:avLst/>
            <a:gdLst/>
            <a:ahLst/>
            <a:cxnLst/>
            <a:rect r="r" b="b" t="t" l="l"/>
            <a:pathLst>
              <a:path h="2041653" w="18288000">
                <a:moveTo>
                  <a:pt x="0" y="0"/>
                </a:moveTo>
                <a:lnTo>
                  <a:pt x="18288000" y="0"/>
                </a:lnTo>
                <a:lnTo>
                  <a:pt x="18288000" y="2041654"/>
                </a:lnTo>
                <a:lnTo>
                  <a:pt x="0" y="204165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5104736" y="2144347"/>
            <a:ext cx="8078528" cy="5998307"/>
          </a:xfrm>
          <a:custGeom>
            <a:avLst/>
            <a:gdLst/>
            <a:ahLst/>
            <a:cxnLst/>
            <a:rect r="r" b="b" t="t" l="l"/>
            <a:pathLst>
              <a:path h="5998307" w="8078528">
                <a:moveTo>
                  <a:pt x="0" y="0"/>
                </a:moveTo>
                <a:lnTo>
                  <a:pt x="8078528" y="0"/>
                </a:lnTo>
                <a:lnTo>
                  <a:pt x="8078528" y="5998306"/>
                </a:lnTo>
                <a:lnTo>
                  <a:pt x="0" y="5998306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pic>
        <p:nvPicPr>
          <p:cNvPr name="Picture 4" id="4"/>
          <p:cNvPicPr>
            <a:picLocks noChangeAspect="true"/>
          </p:cNvPicPr>
          <p:nvPr/>
        </p:nvPicPr>
        <p:blipFill>
          <a:blip r:embed="rId5"/>
          <a:srcRect l="0" t="0" r="0" b="0"/>
          <a:stretch>
            <a:fillRect/>
          </a:stretch>
        </p:blipFill>
        <p:spPr>
          <a:xfrm flipH="false" flipV="false" rot="0">
            <a:off x="6534136" y="5475366"/>
            <a:ext cx="706831" cy="2667288"/>
          </a:xfrm>
          <a:prstGeom prst="rect">
            <a:avLst/>
          </a:prstGeom>
        </p:spPr>
      </p:pic>
      <p:pic>
        <p:nvPicPr>
          <p:cNvPr name="Picture 5" id="5"/>
          <p:cNvPicPr>
            <a:picLocks noChangeAspect="true"/>
          </p:cNvPicPr>
          <p:nvPr/>
        </p:nvPicPr>
        <p:blipFill>
          <a:blip r:embed="rId6"/>
          <a:srcRect l="0" t="0" r="0" b="0"/>
          <a:stretch>
            <a:fillRect/>
          </a:stretch>
        </p:blipFill>
        <p:spPr>
          <a:xfrm flipH="false" flipV="false" rot="0">
            <a:off x="11081941" y="5615111"/>
            <a:ext cx="919302" cy="2387798"/>
          </a:xfrm>
          <a:prstGeom prst="rect">
            <a:avLst/>
          </a:prstGeom>
        </p:spPr>
      </p:pic>
      <p:sp>
        <p:nvSpPr>
          <p:cNvPr name="TextBox 6" id="6"/>
          <p:cNvSpPr txBox="true"/>
          <p:nvPr/>
        </p:nvSpPr>
        <p:spPr>
          <a:xfrm rot="0">
            <a:off x="17772843" y="9522023"/>
            <a:ext cx="277490" cy="58039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759"/>
              </a:lnSpc>
            </a:pPr>
            <a:r>
              <a:rPr lang="en-US" sz="3399">
                <a:solidFill>
                  <a:srgbClr val="FEF4F0"/>
                </a:solidFill>
                <a:latin typeface="Canva Sans"/>
              </a:rPr>
              <a:t>9</a:t>
            </a:r>
          </a:p>
        </p:txBody>
      </p:sp>
      <p:sp>
        <p:nvSpPr>
          <p:cNvPr name="TextBox 7" id="7"/>
          <p:cNvSpPr txBox="true"/>
          <p:nvPr/>
        </p:nvSpPr>
        <p:spPr>
          <a:xfrm rot="0">
            <a:off x="4513808" y="8776652"/>
            <a:ext cx="9260384" cy="90614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7279"/>
              </a:lnSpc>
            </a:pPr>
            <a:r>
              <a:rPr lang="en-US" sz="5199">
                <a:solidFill>
                  <a:srgbClr val="000000"/>
                </a:solidFill>
                <a:latin typeface="Canva Student Font"/>
              </a:rPr>
              <a:t>What is happening in this unsafe situation? 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76013CEB46B5E428F545D2BCFDE38A0" ma:contentTypeVersion="15" ma:contentTypeDescription="Create a new document." ma:contentTypeScope="" ma:versionID="7b5ed9c1517b621cfc59e82f0c0add7d">
  <xsd:schema xmlns:xsd="http://www.w3.org/2001/XMLSchema" xmlns:xs="http://www.w3.org/2001/XMLSchema" xmlns:p="http://schemas.microsoft.com/office/2006/metadata/properties" xmlns:ns2="ecf109ae-329e-4720-8cc0-4620a62400cd" xmlns:ns3="07c8d4ae-8850-428c-94a8-e5c19bede6fd" targetNamespace="http://schemas.microsoft.com/office/2006/metadata/properties" ma:root="true" ma:fieldsID="a86f18ac237b7351c8b5ba7d2dd65cf9" ns2:_="" ns3:_="">
    <xsd:import namespace="ecf109ae-329e-4720-8cc0-4620a62400cd"/>
    <xsd:import namespace="07c8d4ae-8850-428c-94a8-e5c19bede6f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LengthInSeconds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Location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cf109ae-329e-4720-8cc0-4620a62400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LengthInSeconds" ma:index="12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6" nillable="true" ma:taxonomy="true" ma:internalName="lcf76f155ced4ddcb4097134ff3c332f" ma:taxonomyFieldName="MediaServiceImageTags" ma:displayName="Image Tags" ma:readOnly="false" ma:fieldId="{5cf76f15-5ced-4ddc-b409-7134ff3c332f}" ma:taxonomyMulti="true" ma:sspId="3d4df0dc-44d8-47fe-b539-696e2d2c1eb6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9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0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21" nillable="true" ma:displayName="Location" ma:indexed="true" ma:internalName="MediaServiceLocation" ma:readOnly="true">
      <xsd:simpleType>
        <xsd:restriction base="dms:Text"/>
      </xsd:simpleType>
    </xsd:element>
    <xsd:element name="MediaServiceObjectDetectorVersions" ma:index="22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7c8d4ae-8850-428c-94a8-e5c19bede6fd" elementFormDefault="qualified">
    <xsd:import namespace="http://schemas.microsoft.com/office/2006/documentManagement/types"/>
    <xsd:import namespace="http://schemas.microsoft.com/office/infopath/2007/PartnerControls"/>
    <xsd:element name="SharedWithUsers" ma:index="13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4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7" nillable="true" ma:displayName="Taxonomy Catch All Column" ma:hidden="true" ma:list="{01ffdb61-8c98-4f6c-876e-f6b9797115e4}" ma:internalName="TaxCatchAll" ma:showField="CatchAllData" ma:web="07c8d4ae-8850-428c-94a8-e5c19bede6fd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C1A96A46-0985-4A0D-AC19-61D03EE46140}"/>
</file>

<file path=customXml/itemProps2.xml><?xml version="1.0" encoding="utf-8"?>
<ds:datastoreItem xmlns:ds="http://schemas.openxmlformats.org/officeDocument/2006/customXml" ds:itemID="{AC729010-C24E-4381-9D73-B452E91B7C2B}"/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terms:created xsi:type="dcterms:W3CDTF">2006-08-16T00:00:00Z</dcterms:created>
  <dc:identifier>DAFrAP52rVA</dc:identifier>
  <dcterms:modified xsi:type="dcterms:W3CDTF">2011-08-01T06:04:30Z</dcterms:modified>
  <cp:revision>1</cp:revision>
  <dc:title>Kindy - First Aid</dc:title>
</cp:coreProperties>
</file>