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  <p:sldMasterId id="2147483660" r:id="rId5"/>
  </p:sldMasterIdLst>
  <p:notesMasterIdLst>
    <p:notesMasterId r:id="rId66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318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19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10" r:id="rId58"/>
    <p:sldId id="311" r:id="rId59"/>
    <p:sldId id="312" r:id="rId60"/>
    <p:sldId id="313" r:id="rId61"/>
    <p:sldId id="314" r:id="rId62"/>
    <p:sldId id="320" r:id="rId63"/>
    <p:sldId id="325" r:id="rId64"/>
    <p:sldId id="322" r:id="rId65"/>
  </p:sldIdLst>
  <p:sldSz cx="18288000" cy="10287000"/>
  <p:notesSz cx="6858000" cy="9144000"/>
  <p:embeddedFontLst>
    <p:embeddedFont>
      <p:font typeface="Avenir Next LT Pro" panose="020B0504020202020204" pitchFamily="34" charset="0"/>
      <p:regular r:id="rId67"/>
      <p:bold r:id="rId68"/>
      <p:italic r:id="rId69"/>
      <p:boldItalic r:id="rId70"/>
    </p:embeddedFont>
    <p:embeddedFont>
      <p:font typeface="Avenir Next LT Pro Light" panose="020B0304020202020204" pitchFamily="34" charset="0"/>
      <p:regular r:id="rId71"/>
      <p:italic r:id="rId72"/>
    </p:embeddedFont>
    <p:embeddedFont>
      <p:font typeface="Bebas Neue Bold" panose="020B0604020202020204" charset="0"/>
      <p:regular r:id="rId73"/>
    </p:embeddedFont>
    <p:embeddedFont>
      <p:font typeface="Benedict" charset="0"/>
      <p:regular r:id="rId74"/>
    </p:embeddedFont>
    <p:embeddedFont>
      <p:font typeface="Canva Sans" panose="020B0604020202020204" charset="0"/>
      <p:regular r:id="rId75"/>
    </p:embeddedFont>
    <p:embeddedFont>
      <p:font typeface="Canva Sans Bold" panose="020B0604020202020204" charset="0"/>
      <p:regular r:id="rId76"/>
    </p:embeddedFont>
    <p:embeddedFont>
      <p:font typeface="Canva Student Font" panose="020B0604020202020204" charset="0"/>
      <p:regular r:id="rId77"/>
    </p:embeddedFont>
    <p:embeddedFont>
      <p:font typeface="Carlsons Script" panose="020B0604020202020204" charset="0"/>
      <p:regular r:id="rId78"/>
    </p:embeddedFont>
    <p:embeddedFont>
      <p:font typeface="Garet ExtraBold" panose="020B0604020202020204" charset="0"/>
      <p:regular r:id="rId79"/>
    </p:embeddedFont>
    <p:embeddedFont>
      <p:font typeface="Garet ExtraBold Bold" panose="020B0604020202020204" charset="0"/>
      <p:regular r:id="rId80"/>
    </p:embeddedFont>
    <p:embeddedFont>
      <p:font typeface="Organic" charset="0"/>
      <p:regular r:id="rId81"/>
    </p:embeddedFont>
    <p:embeddedFont>
      <p:font typeface="Yu Gothic Light" panose="020B0300000000000000" pitchFamily="34" charset="-128"/>
      <p:regular r:id="rId8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E94BED3-57B5-4280-8ED8-FDBC4D2ADD35}" v="20" dt="2025-08-22T09:31:04.52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2" d="100"/>
          <a:sy n="52" d="100"/>
        </p:scale>
        <p:origin x="850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slide" Target="slides/slide58.xml"/><Relationship Id="rId68" Type="http://schemas.openxmlformats.org/officeDocument/2006/relationships/font" Target="fonts/font2.fntdata"/><Relationship Id="rId84" Type="http://schemas.openxmlformats.org/officeDocument/2006/relationships/viewProps" Target="viewProps.xml"/><Relationship Id="rId16" Type="http://schemas.openxmlformats.org/officeDocument/2006/relationships/slide" Target="slides/slide11.xml"/><Relationship Id="rId11" Type="http://schemas.openxmlformats.org/officeDocument/2006/relationships/slide" Target="slides/slide6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74" Type="http://schemas.openxmlformats.org/officeDocument/2006/relationships/font" Target="fonts/font8.fntdata"/><Relationship Id="rId79" Type="http://schemas.openxmlformats.org/officeDocument/2006/relationships/font" Target="fonts/font13.fntdata"/><Relationship Id="rId5" Type="http://schemas.openxmlformats.org/officeDocument/2006/relationships/slideMaster" Target="slideMasters/slideMaster2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font" Target="fonts/font3.fntdata"/><Relationship Id="rId77" Type="http://schemas.openxmlformats.org/officeDocument/2006/relationships/font" Target="fonts/font11.fntdata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font" Target="fonts/font6.fntdata"/><Relationship Id="rId80" Type="http://schemas.openxmlformats.org/officeDocument/2006/relationships/font" Target="fonts/font14.fntdata"/><Relationship Id="rId85" Type="http://schemas.openxmlformats.org/officeDocument/2006/relationships/theme" Target="theme/theme1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font" Target="fonts/font1.fntdata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font" Target="fonts/font4.fntdata"/><Relationship Id="rId75" Type="http://schemas.openxmlformats.org/officeDocument/2006/relationships/font" Target="fonts/font9.fntdata"/><Relationship Id="rId83" Type="http://schemas.openxmlformats.org/officeDocument/2006/relationships/presProps" Target="presProps.xml"/><Relationship Id="rId88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font" Target="fonts/font7.fntdata"/><Relationship Id="rId78" Type="http://schemas.openxmlformats.org/officeDocument/2006/relationships/font" Target="fonts/font12.fntdata"/><Relationship Id="rId81" Type="http://schemas.openxmlformats.org/officeDocument/2006/relationships/font" Target="fonts/font15.fntdata"/><Relationship Id="rId86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font" Target="fonts/font10.fntdata"/><Relationship Id="rId7" Type="http://schemas.openxmlformats.org/officeDocument/2006/relationships/slide" Target="slides/slide2.xml"/><Relationship Id="rId71" Type="http://schemas.openxmlformats.org/officeDocument/2006/relationships/font" Target="fonts/font5.fntdata"/><Relationship Id="rId2" Type="http://schemas.openxmlformats.org/officeDocument/2006/relationships/customXml" Target="../customXml/item2.xml"/><Relationship Id="rId29" Type="http://schemas.openxmlformats.org/officeDocument/2006/relationships/slide" Target="slides/slide24.xml"/><Relationship Id="rId24" Type="http://schemas.openxmlformats.org/officeDocument/2006/relationships/slide" Target="slides/slide19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66" Type="http://schemas.openxmlformats.org/officeDocument/2006/relationships/notesMaster" Target="notesMasters/notesMaster1.xml"/><Relationship Id="rId87" Type="http://schemas.microsoft.com/office/2016/11/relationships/changesInfo" Target="changesInfos/changesInfo1.xml"/><Relationship Id="rId61" Type="http://schemas.openxmlformats.org/officeDocument/2006/relationships/slide" Target="slides/slide56.xml"/><Relationship Id="rId82" Type="http://schemas.openxmlformats.org/officeDocument/2006/relationships/font" Target="fonts/font16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rinkeviciute, Erika /BDF BHX" userId="42749fef-9280-45c1-9e12-b1f171577807" providerId="ADAL" clId="{E58B341B-6173-4424-B099-AB33FDC530CD}"/>
    <pc:docChg chg="delSld">
      <pc:chgData name="Grinkeviciute, Erika /BDF BHX" userId="42749fef-9280-45c1-9e12-b1f171577807" providerId="ADAL" clId="{E58B341B-6173-4424-B099-AB33FDC530CD}" dt="2025-08-06T13:53:00.153" v="0" actId="47"/>
      <pc:docMkLst>
        <pc:docMk/>
      </pc:docMkLst>
      <pc:sldChg chg="del">
        <pc:chgData name="Grinkeviciute, Erika /BDF BHX" userId="42749fef-9280-45c1-9e12-b1f171577807" providerId="ADAL" clId="{E58B341B-6173-4424-B099-AB33FDC530CD}" dt="2025-08-06T13:53:00.153" v="0" actId="47"/>
        <pc:sldMkLst>
          <pc:docMk/>
          <pc:sldMk cId="0" sldId="325"/>
        </pc:sldMkLst>
      </pc:sldChg>
    </pc:docChg>
  </pc:docChgLst>
  <pc:docChgLst>
    <pc:chgData name="Grinkeviciute, Erika /BDF BHX" userId="S::erika.grinkeviciute@beiersdorf.com::42749fef-9280-45c1-9e12-b1f171577807" providerId="AD" clId="Web-{FE94BED3-57B5-4280-8ED8-FDBC4D2ADD35}"/>
    <pc:docChg chg="modSld">
      <pc:chgData name="Grinkeviciute, Erika /BDF BHX" userId="S::erika.grinkeviciute@beiersdorf.com::42749fef-9280-45c1-9e12-b1f171577807" providerId="AD" clId="Web-{FE94BED3-57B5-4280-8ED8-FDBC4D2ADD35}" dt="2025-08-22T09:31:03.029" v="7" actId="20577"/>
      <pc:docMkLst>
        <pc:docMk/>
      </pc:docMkLst>
      <pc:sldChg chg="modSp">
        <pc:chgData name="Grinkeviciute, Erika /BDF BHX" userId="S::erika.grinkeviciute@beiersdorf.com::42749fef-9280-45c1-9e12-b1f171577807" providerId="AD" clId="Web-{FE94BED3-57B5-4280-8ED8-FDBC4D2ADD35}" dt="2025-08-22T09:31:03.029" v="7" actId="20577"/>
        <pc:sldMkLst>
          <pc:docMk/>
          <pc:sldMk cId="0" sldId="325"/>
        </pc:sldMkLst>
        <pc:spChg chg="mod">
          <ac:chgData name="Grinkeviciute, Erika /BDF BHX" userId="S::erika.grinkeviciute@beiersdorf.com::42749fef-9280-45c1-9e12-b1f171577807" providerId="AD" clId="Web-{FE94BED3-57B5-4280-8ED8-FDBC4D2ADD35}" dt="2025-08-22T09:31:03.029" v="7" actId="20577"/>
          <ac:spMkLst>
            <pc:docMk/>
            <pc:sldMk cId="0" sldId="325"/>
            <ac:spMk id="4" creationId="{F0EAA32F-3E95-9B7B-8594-77BD7430A4E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36F960-A15D-4129-9FF6-7CCE7BAD4934}" type="datetimeFigureOut">
              <a:rPr lang="en-GB" smtClean="0"/>
              <a:t>22/08/2025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2C97F6-3CD1-482B-AF3C-5E5B370273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98013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Inappropriate Footwear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2C97F6-3CD1-482B-AF3C-5E5B370273D9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82210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Swimming without adult supervision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2C97F6-3CD1-482B-AF3C-5E5B370273D9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2845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6.svg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6.sv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8.sv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5.sv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17.jpeg"/><Relationship Id="rId5" Type="http://schemas.openxmlformats.org/officeDocument/2006/relationships/image" Target="../media/image16.wmf"/><Relationship Id="rId4" Type="http://schemas.openxmlformats.org/officeDocument/2006/relationships/oleObject" Target="../embeddings/oleObject2.bin"/></Relationships>
</file>

<file path=ppt/slideLayouts/_rels/slideLayout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19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3.bin"/><Relationship Id="rId10" Type="http://schemas.openxmlformats.org/officeDocument/2006/relationships/image" Target="../media/image21.png"/><Relationship Id="rId4" Type="http://schemas.openxmlformats.org/officeDocument/2006/relationships/image" Target="../media/image18.jpeg"/><Relationship Id="rId9" Type="http://schemas.microsoft.com/office/2007/relationships/hdphoto" Target="../media/hdphoto1.wdp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4524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Content">
    <p:bg>
      <p:bgPr>
        <a:gradFill>
          <a:gsLst>
            <a:gs pos="100000">
              <a:schemeClr val="bg1"/>
            </a:gs>
            <a:gs pos="0">
              <a:schemeClr val="bg2">
                <a:lumMod val="95000"/>
              </a:schemeClr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12EDAE-53FA-2AED-6EB6-7A148F4226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18D38E-7080-0CA5-DA3E-5C1FC3444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Trade Story Health Care 2026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04C932-A619-0FC7-A7A4-80754F27B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8E744-C2CB-4955-9953-207D9F0F5BB3}" type="slidenum">
              <a:rPr lang="en-GB" smtClean="0"/>
              <a:t>‹#›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7B8FB48-52BA-D0D4-9030-20395C6A80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4370" y="386456"/>
            <a:ext cx="15383351" cy="454818"/>
          </a:xfrm>
        </p:spPr>
        <p:txBody>
          <a:bodyPr anchor="ctr">
            <a:noAutofit/>
          </a:bodyPr>
          <a:lstStyle>
            <a:lvl1pPr>
              <a:spcAft>
                <a:spcPts val="0"/>
              </a:spcAft>
              <a:defRPr sz="1800" b="0"/>
            </a:lvl1pPr>
            <a:lvl2pPr>
              <a:spcAft>
                <a:spcPts val="0"/>
              </a:spcAft>
              <a:defRPr sz="1800"/>
            </a:lvl2pPr>
            <a:lvl3pPr marL="0" indent="0">
              <a:spcAft>
                <a:spcPts val="0"/>
              </a:spcAft>
              <a:buNone/>
              <a:defRPr sz="1800"/>
            </a:lvl3pPr>
            <a:lvl4pPr marL="0" indent="0">
              <a:spcAft>
                <a:spcPts val="0"/>
              </a:spcAft>
              <a:buNone/>
              <a:defRPr sz="1800"/>
            </a:lvl4pPr>
            <a:lvl5pPr marL="0" indent="0">
              <a:spcAft>
                <a:spcPts val="0"/>
              </a:spcAft>
              <a:buNone/>
              <a:defRPr sz="180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9pPr>
          </a:lstStyle>
          <a:p>
            <a:pPr lvl="0"/>
            <a:r>
              <a:rPr lang="en-US"/>
              <a:t>Enter subtitle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C13FE01-2F1A-0FA2-F0C0-77A02645D9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6873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935">
          <p15:clr>
            <a:srgbClr val="FBAE40"/>
          </p15:clr>
        </p15:guide>
        <p15:guide id="2" orient="horz" pos="1026">
          <p15:clr>
            <a:srgbClr val="FBAE40"/>
          </p15:clr>
        </p15:guide>
        <p15:guide id="3" orient="horz" pos="3952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Content (Footer)">
    <p:bg>
      <p:bgPr>
        <a:gradFill>
          <a:gsLst>
            <a:gs pos="100000">
              <a:schemeClr val="bg1"/>
            </a:gs>
            <a:gs pos="0">
              <a:schemeClr val="bg2">
                <a:lumMod val="95000"/>
              </a:schemeClr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12EDAE-53FA-2AED-6EB6-7A148F4226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4370" y="2443163"/>
            <a:ext cx="16959261" cy="65889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7B8FB48-52BA-D0D4-9030-20395C6A80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4370" y="386456"/>
            <a:ext cx="15383351" cy="454818"/>
          </a:xfrm>
        </p:spPr>
        <p:txBody>
          <a:bodyPr anchor="ctr">
            <a:noAutofit/>
          </a:bodyPr>
          <a:lstStyle>
            <a:lvl1pPr>
              <a:spcAft>
                <a:spcPts val="0"/>
              </a:spcAft>
              <a:defRPr sz="1800" b="0"/>
            </a:lvl1pPr>
            <a:lvl2pPr>
              <a:spcAft>
                <a:spcPts val="0"/>
              </a:spcAft>
              <a:defRPr sz="1800"/>
            </a:lvl2pPr>
            <a:lvl3pPr marL="0" indent="0">
              <a:spcAft>
                <a:spcPts val="0"/>
              </a:spcAft>
              <a:buNone/>
              <a:defRPr sz="1800"/>
            </a:lvl3pPr>
            <a:lvl4pPr marL="0" indent="0">
              <a:spcAft>
                <a:spcPts val="0"/>
              </a:spcAft>
              <a:buNone/>
              <a:defRPr sz="1800"/>
            </a:lvl4pPr>
            <a:lvl5pPr marL="0" indent="0">
              <a:spcAft>
                <a:spcPts val="0"/>
              </a:spcAft>
              <a:buNone/>
              <a:defRPr sz="180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9pPr>
          </a:lstStyle>
          <a:p>
            <a:pPr lvl="0"/>
            <a:r>
              <a:rPr lang="en-US"/>
              <a:t>Enter subtitle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C13FE01-2F1A-0FA2-F0C0-77A02645D9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121DBBF-3709-C9FC-63BD-292890886649}"/>
              </a:ext>
            </a:extLst>
          </p:cNvPr>
          <p:cNvSpPr/>
          <p:nvPr userDrawn="1"/>
        </p:nvSpPr>
        <p:spPr>
          <a:xfrm>
            <a:off x="0" y="9410702"/>
            <a:ext cx="18288000" cy="876300"/>
          </a:xfrm>
          <a:prstGeom prst="rect">
            <a:avLst/>
          </a:prstGeom>
          <a:gradFill>
            <a:gsLst>
              <a:gs pos="99666">
                <a:srgbClr val="CDCDCD">
                  <a:lumMod val="100000"/>
                  <a:alpha val="55000"/>
                </a:srgbClr>
              </a:gs>
              <a:gs pos="0">
                <a:srgbClr val="C3C3C3">
                  <a:lumMod val="75000"/>
                  <a:lumOff val="25000"/>
                  <a:alpha val="55000"/>
                </a:srgbClr>
              </a:gs>
              <a:gs pos="32000">
                <a:schemeClr val="bg2">
                  <a:lumMod val="95000"/>
                  <a:lumOff val="5000"/>
                </a:schemeClr>
              </a:gs>
              <a:gs pos="72000">
                <a:srgbClr val="F1F1F1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70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EDF23918-6088-CABB-8113-ED5FF061B2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35380" y="9684299"/>
            <a:ext cx="11094720" cy="329106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Trade Story Health Care 2026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0CE95D8B-3FF0-E244-7BC5-DE6AE39BD5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64370" y="9684299"/>
            <a:ext cx="324326" cy="329106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3628E744-C2CB-4955-9953-207D9F0F5BB3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3EEA66-184E-35B9-9AB1-5C1E565D4925}"/>
              </a:ext>
            </a:extLst>
          </p:cNvPr>
          <p:cNvCxnSpPr>
            <a:cxnSpLocks/>
          </p:cNvCxnSpPr>
          <p:nvPr userDrawn="1"/>
        </p:nvCxnSpPr>
        <p:spPr>
          <a:xfrm>
            <a:off x="1013079" y="9684299"/>
            <a:ext cx="0" cy="32910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Graphic 11">
            <a:extLst>
              <a:ext uri="{FF2B5EF4-FFF2-40B4-BE49-F238E27FC236}">
                <a16:creationId xmlns:a16="http://schemas.microsoft.com/office/drawing/2014/main" id="{90418E84-138B-9942-951E-6C83E5A1274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206319" y="9732752"/>
            <a:ext cx="1417310" cy="23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150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935">
          <p15:clr>
            <a:srgbClr val="FBAE40"/>
          </p15:clr>
        </p15:guide>
        <p15:guide id="2" orient="horz" pos="1026">
          <p15:clr>
            <a:srgbClr val="FBAE40"/>
          </p15:clr>
        </p15:guide>
        <p15:guide id="3" orient="horz" pos="3952">
          <p15:clr>
            <a:srgbClr val="FBAE40"/>
          </p15:clr>
        </p15:guide>
        <p15:guide id="4" orient="horz" pos="3793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 Header (Blue)">
    <p:bg>
      <p:bgPr>
        <a:gradFill>
          <a:gsLst>
            <a:gs pos="0">
              <a:schemeClr val="bg2">
                <a:lumMod val="95000"/>
              </a:schemeClr>
            </a:gs>
            <a:gs pos="100000">
              <a:schemeClr val="bg1"/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6">
            <a:extLst>
              <a:ext uri="{FF2B5EF4-FFF2-40B4-BE49-F238E27FC236}">
                <a16:creationId xmlns:a16="http://schemas.microsoft.com/office/drawing/2014/main" id="{A94D8560-DDB9-191B-2F15-917EE954DE98}"/>
              </a:ext>
            </a:extLst>
          </p:cNvPr>
          <p:cNvSpPr/>
          <p:nvPr userDrawn="1"/>
        </p:nvSpPr>
        <p:spPr bwMode="gray">
          <a:xfrm>
            <a:off x="0" y="0"/>
            <a:ext cx="18288000" cy="4534221"/>
          </a:xfrm>
          <a:custGeom>
            <a:avLst/>
            <a:gdLst>
              <a:gd name="connsiteX0" fmla="*/ 0 w 12192000"/>
              <a:gd name="connsiteY0" fmla="*/ 0 h 3022814"/>
              <a:gd name="connsiteX1" fmla="*/ 12192000 w 12192000"/>
              <a:gd name="connsiteY1" fmla="*/ 0 h 3022814"/>
              <a:gd name="connsiteX2" fmla="*/ 12192000 w 12192000"/>
              <a:gd name="connsiteY2" fmla="*/ 1975533 h 3022814"/>
              <a:gd name="connsiteX3" fmla="*/ 12170241 w 12192000"/>
              <a:gd name="connsiteY3" fmla="*/ 1984063 h 3022814"/>
              <a:gd name="connsiteX4" fmla="*/ 6096037 w 12192000"/>
              <a:gd name="connsiteY4" fmla="*/ 3022814 h 3022814"/>
              <a:gd name="connsiteX5" fmla="*/ 21832 w 12192000"/>
              <a:gd name="connsiteY5" fmla="*/ 1984063 h 3022814"/>
              <a:gd name="connsiteX6" fmla="*/ 0 w 12192000"/>
              <a:gd name="connsiteY6" fmla="*/ 1975505 h 3022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022814">
                <a:moveTo>
                  <a:pt x="0" y="0"/>
                </a:moveTo>
                <a:lnTo>
                  <a:pt x="12192000" y="0"/>
                </a:lnTo>
                <a:lnTo>
                  <a:pt x="12192000" y="1975533"/>
                </a:lnTo>
                <a:lnTo>
                  <a:pt x="12170241" y="1984063"/>
                </a:lnTo>
                <a:cubicBezTo>
                  <a:pt x="10412733" y="2641980"/>
                  <a:pt x="8329547" y="3022814"/>
                  <a:pt x="6096037" y="3022814"/>
                </a:cubicBezTo>
                <a:cubicBezTo>
                  <a:pt x="3862526" y="3022814"/>
                  <a:pt x="1779340" y="2641980"/>
                  <a:pt x="21832" y="1984063"/>
                </a:cubicBezTo>
                <a:lnTo>
                  <a:pt x="0" y="1975505"/>
                </a:lnTo>
                <a:close/>
              </a:path>
            </a:pathLst>
          </a:custGeom>
          <a:gradFill>
            <a:gsLst>
              <a:gs pos="99666">
                <a:srgbClr val="CDCDCD">
                  <a:lumMod val="95000"/>
                </a:srgbClr>
              </a:gs>
              <a:gs pos="0">
                <a:srgbClr val="C3C3C3"/>
              </a:gs>
              <a:gs pos="67000">
                <a:srgbClr val="F3F3F3"/>
              </a:gs>
              <a:gs pos="21000">
                <a:srgbClr val="E7E7E7">
                  <a:lumMod val="42000"/>
                  <a:lumOff val="58000"/>
                </a:srgbClr>
              </a:gs>
              <a:gs pos="55000">
                <a:srgbClr val="F5F5F5">
                  <a:lumMod val="92000"/>
                </a:srgbClr>
              </a:gs>
            </a:gsLst>
            <a:lin ang="1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62000" tIns="162000" rIns="162000" bIns="162000" rtlCol="0" anchor="ctr">
            <a:noAutofit/>
          </a:bodyPr>
          <a:lstStyle/>
          <a:p>
            <a:pPr marL="0" marR="0" lvl="0" indent="0" algn="ctr" defTabSz="13716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700" b="0" i="0" u="none" strike="noStrike" kern="0" cap="none" spc="0" normalizeH="0" baseline="0" noProof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8A2908-D7BC-F2F4-93F8-021DEC6CD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18D38E-7080-0CA5-DA3E-5C1FC3444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Trade Story Health Care 2026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04C932-A619-0FC7-A7A4-80754F27B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8E744-C2CB-4955-9953-207D9F0F5BB3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F6EBE4A-2004-1919-1B19-061B66F0FF07}"/>
              </a:ext>
            </a:extLst>
          </p:cNvPr>
          <p:cNvSpPr/>
          <p:nvPr userDrawn="1"/>
        </p:nvSpPr>
        <p:spPr>
          <a:xfrm>
            <a:off x="0" y="3261392"/>
            <a:ext cx="18288000" cy="2437512"/>
          </a:xfrm>
          <a:custGeom>
            <a:avLst/>
            <a:gdLst>
              <a:gd name="connsiteX0" fmla="*/ 0 w 12192000"/>
              <a:gd name="connsiteY0" fmla="*/ 0 h 1625008"/>
              <a:gd name="connsiteX1" fmla="*/ 21831 w 12192000"/>
              <a:gd name="connsiteY1" fmla="*/ 8558 h 1625008"/>
              <a:gd name="connsiteX2" fmla="*/ 6096036 w 12192000"/>
              <a:gd name="connsiteY2" fmla="*/ 1047307 h 1625008"/>
              <a:gd name="connsiteX3" fmla="*/ 12170240 w 12192000"/>
              <a:gd name="connsiteY3" fmla="*/ 8558 h 1625008"/>
              <a:gd name="connsiteX4" fmla="*/ 12192000 w 12192000"/>
              <a:gd name="connsiteY4" fmla="*/ 28 h 1625008"/>
              <a:gd name="connsiteX5" fmla="*/ 12192000 w 12192000"/>
              <a:gd name="connsiteY5" fmla="*/ 226445 h 1625008"/>
              <a:gd name="connsiteX6" fmla="*/ 12155543 w 12192000"/>
              <a:gd name="connsiteY6" fmla="*/ 246081 h 1625008"/>
              <a:gd name="connsiteX7" fmla="*/ 6096036 w 12192000"/>
              <a:gd name="connsiteY7" fmla="*/ 1625008 h 1625008"/>
              <a:gd name="connsiteX8" fmla="*/ 36529 w 12192000"/>
              <a:gd name="connsiteY8" fmla="*/ 246080 h 1625008"/>
              <a:gd name="connsiteX9" fmla="*/ 0 w 12192000"/>
              <a:gd name="connsiteY9" fmla="*/ 226406 h 1625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625008">
                <a:moveTo>
                  <a:pt x="0" y="0"/>
                </a:moveTo>
                <a:lnTo>
                  <a:pt x="21831" y="8558"/>
                </a:lnTo>
                <a:cubicBezTo>
                  <a:pt x="1779341" y="666471"/>
                  <a:pt x="3862526" y="1047307"/>
                  <a:pt x="6096036" y="1047307"/>
                </a:cubicBezTo>
                <a:cubicBezTo>
                  <a:pt x="8329546" y="1047307"/>
                  <a:pt x="10412731" y="666472"/>
                  <a:pt x="12170240" y="8558"/>
                </a:cubicBezTo>
                <a:lnTo>
                  <a:pt x="12192000" y="28"/>
                </a:lnTo>
                <a:lnTo>
                  <a:pt x="12192000" y="226445"/>
                </a:lnTo>
                <a:lnTo>
                  <a:pt x="12155543" y="246081"/>
                </a:lnTo>
                <a:cubicBezTo>
                  <a:pt x="10465827" y="1112136"/>
                  <a:pt x="8368322" y="1625008"/>
                  <a:pt x="6096036" y="1625008"/>
                </a:cubicBezTo>
                <a:cubicBezTo>
                  <a:pt x="3823749" y="1625008"/>
                  <a:pt x="1726246" y="1112136"/>
                  <a:pt x="36529" y="246080"/>
                </a:cubicBezTo>
                <a:lnTo>
                  <a:pt x="0" y="2264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sz="2700"/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81731EA9-6440-837D-AEA1-65E7AB2E675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4370" y="386456"/>
            <a:ext cx="15383351" cy="454818"/>
          </a:xfrm>
        </p:spPr>
        <p:txBody>
          <a:bodyPr anchor="ctr">
            <a:noAutofit/>
          </a:bodyPr>
          <a:lstStyle>
            <a:lvl1pPr>
              <a:spcAft>
                <a:spcPts val="0"/>
              </a:spcAft>
              <a:defRPr sz="1800" b="0"/>
            </a:lvl1pPr>
            <a:lvl2pPr>
              <a:spcAft>
                <a:spcPts val="0"/>
              </a:spcAft>
              <a:defRPr sz="1800"/>
            </a:lvl2pPr>
            <a:lvl3pPr marL="0" indent="0">
              <a:spcAft>
                <a:spcPts val="0"/>
              </a:spcAft>
              <a:buNone/>
              <a:defRPr sz="1800"/>
            </a:lvl3pPr>
            <a:lvl4pPr marL="0" indent="0">
              <a:spcAft>
                <a:spcPts val="0"/>
              </a:spcAft>
              <a:buNone/>
              <a:defRPr sz="1800"/>
            </a:lvl4pPr>
            <a:lvl5pPr marL="0" indent="0">
              <a:spcAft>
                <a:spcPts val="0"/>
              </a:spcAft>
              <a:buNone/>
              <a:defRPr sz="180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9pPr>
          </a:lstStyle>
          <a:p>
            <a:pPr lvl="0"/>
            <a:r>
              <a:rPr lang="en-US"/>
              <a:t>Enter subtitle here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67123EE-8AFD-7C22-7588-48FED9BE5054}"/>
              </a:ext>
            </a:extLst>
          </p:cNvPr>
          <p:cNvSpPr/>
          <p:nvPr userDrawn="1"/>
        </p:nvSpPr>
        <p:spPr>
          <a:xfrm>
            <a:off x="664369" y="2443163"/>
            <a:ext cx="16959263" cy="6967539"/>
          </a:xfrm>
          <a:prstGeom prst="roundRect">
            <a:avLst>
              <a:gd name="adj" fmla="val 1534"/>
            </a:avLst>
          </a:prstGeom>
          <a:solidFill>
            <a:schemeClr val="bg1"/>
          </a:solidFill>
          <a:effectLst>
            <a:outerShdw blurRad="101600" algn="ctr" rotWithShape="0">
              <a:prstClr val="black">
                <a:alpha val="15000"/>
              </a:prstClr>
            </a:outerShdw>
          </a:effectLst>
        </p:spPr>
        <p:txBody>
          <a:bodyPr vert="horz" lIns="270000" tIns="216000" rIns="162000" bIns="0" rtlCol="0">
            <a:normAutofit/>
          </a:bodyPr>
          <a:lstStyle/>
          <a:p>
            <a:pPr lvl="0" inden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</a:pPr>
            <a:endParaRPr lang="en-GB" sz="3000" b="1">
              <a:solidFill>
                <a:schemeClr val="tx1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F6CFC0B-26B6-AFA0-33ED-174B9D9BBC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4577" y="2713297"/>
            <a:ext cx="16424526" cy="6430136"/>
          </a:xfrm>
        </p:spPr>
        <p:txBody>
          <a:bodyPr bIns="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A6E16DEE-EF70-8771-7147-98F14DDF30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150586" y="969967"/>
            <a:ext cx="1473042" cy="568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867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3" orient="horz" pos="1026">
          <p15:clr>
            <a:srgbClr val="FBAE40"/>
          </p15:clr>
        </p15:guide>
        <p15:guide id="4" orient="horz" pos="935">
          <p15:clr>
            <a:srgbClr val="FBAE40"/>
          </p15:clr>
        </p15:guide>
        <p15:guide id="5" orient="horz" pos="3952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 Header (Turquoise)">
    <p:bg>
      <p:bgPr>
        <a:gradFill>
          <a:gsLst>
            <a:gs pos="0">
              <a:schemeClr val="bg2">
                <a:lumMod val="95000"/>
              </a:schemeClr>
            </a:gs>
            <a:gs pos="100000">
              <a:schemeClr val="bg1"/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8">
            <a:extLst>
              <a:ext uri="{FF2B5EF4-FFF2-40B4-BE49-F238E27FC236}">
                <a16:creationId xmlns:a16="http://schemas.microsoft.com/office/drawing/2014/main" id="{0CDEA9E4-02E6-9559-39FB-ABAD690090BC}"/>
              </a:ext>
            </a:extLst>
          </p:cNvPr>
          <p:cNvSpPr/>
          <p:nvPr userDrawn="1"/>
        </p:nvSpPr>
        <p:spPr>
          <a:xfrm>
            <a:off x="0" y="3261392"/>
            <a:ext cx="18288000" cy="2437512"/>
          </a:xfrm>
          <a:custGeom>
            <a:avLst/>
            <a:gdLst>
              <a:gd name="connsiteX0" fmla="*/ 0 w 12192000"/>
              <a:gd name="connsiteY0" fmla="*/ 0 h 1625008"/>
              <a:gd name="connsiteX1" fmla="*/ 21831 w 12192000"/>
              <a:gd name="connsiteY1" fmla="*/ 8558 h 1625008"/>
              <a:gd name="connsiteX2" fmla="*/ 6096036 w 12192000"/>
              <a:gd name="connsiteY2" fmla="*/ 1047307 h 1625008"/>
              <a:gd name="connsiteX3" fmla="*/ 12170240 w 12192000"/>
              <a:gd name="connsiteY3" fmla="*/ 8558 h 1625008"/>
              <a:gd name="connsiteX4" fmla="*/ 12192000 w 12192000"/>
              <a:gd name="connsiteY4" fmla="*/ 28 h 1625008"/>
              <a:gd name="connsiteX5" fmla="*/ 12192000 w 12192000"/>
              <a:gd name="connsiteY5" fmla="*/ 226445 h 1625008"/>
              <a:gd name="connsiteX6" fmla="*/ 12155543 w 12192000"/>
              <a:gd name="connsiteY6" fmla="*/ 246081 h 1625008"/>
              <a:gd name="connsiteX7" fmla="*/ 6096036 w 12192000"/>
              <a:gd name="connsiteY7" fmla="*/ 1625008 h 1625008"/>
              <a:gd name="connsiteX8" fmla="*/ 36529 w 12192000"/>
              <a:gd name="connsiteY8" fmla="*/ 246080 h 1625008"/>
              <a:gd name="connsiteX9" fmla="*/ 0 w 12192000"/>
              <a:gd name="connsiteY9" fmla="*/ 226406 h 1625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625008">
                <a:moveTo>
                  <a:pt x="0" y="0"/>
                </a:moveTo>
                <a:lnTo>
                  <a:pt x="21831" y="8558"/>
                </a:lnTo>
                <a:cubicBezTo>
                  <a:pt x="1779341" y="666471"/>
                  <a:pt x="3862526" y="1047307"/>
                  <a:pt x="6096036" y="1047307"/>
                </a:cubicBezTo>
                <a:cubicBezTo>
                  <a:pt x="8329546" y="1047307"/>
                  <a:pt x="10412731" y="666472"/>
                  <a:pt x="12170240" y="8558"/>
                </a:cubicBezTo>
                <a:lnTo>
                  <a:pt x="12192000" y="28"/>
                </a:lnTo>
                <a:lnTo>
                  <a:pt x="12192000" y="226445"/>
                </a:lnTo>
                <a:lnTo>
                  <a:pt x="12155543" y="246081"/>
                </a:lnTo>
                <a:cubicBezTo>
                  <a:pt x="10465827" y="1112136"/>
                  <a:pt x="8368322" y="1625008"/>
                  <a:pt x="6096036" y="1625008"/>
                </a:cubicBezTo>
                <a:cubicBezTo>
                  <a:pt x="3823749" y="1625008"/>
                  <a:pt x="1726246" y="1112136"/>
                  <a:pt x="36529" y="246080"/>
                </a:cubicBezTo>
                <a:lnTo>
                  <a:pt x="0" y="226406"/>
                </a:lnTo>
                <a:close/>
              </a:path>
            </a:pathLst>
          </a:custGeom>
          <a:gradFill>
            <a:gsLst>
              <a:gs pos="52000">
                <a:srgbClr val="6EBBCD"/>
              </a:gs>
              <a:gs pos="100000">
                <a:srgbClr val="4495A8"/>
              </a:gs>
              <a:gs pos="0">
                <a:srgbClr val="62B8C9"/>
              </a:gs>
            </a:gsLst>
            <a:lin ang="24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62000" tIns="162000" rIns="162000" bIns="162000" rtlCol="0" anchor="ctr"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70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 panose="020B0504020202020204" pitchFamily="34" charset="0"/>
            </a:endParaRPr>
          </a:p>
        </p:txBody>
      </p:sp>
      <p:sp>
        <p:nvSpPr>
          <p:cNvPr id="8" name="Freeform: Shape 6">
            <a:extLst>
              <a:ext uri="{FF2B5EF4-FFF2-40B4-BE49-F238E27FC236}">
                <a16:creationId xmlns:a16="http://schemas.microsoft.com/office/drawing/2014/main" id="{A94D8560-DDB9-191B-2F15-917EE954DE98}"/>
              </a:ext>
            </a:extLst>
          </p:cNvPr>
          <p:cNvSpPr/>
          <p:nvPr userDrawn="1"/>
        </p:nvSpPr>
        <p:spPr bwMode="gray">
          <a:xfrm>
            <a:off x="0" y="0"/>
            <a:ext cx="18288000" cy="4534221"/>
          </a:xfrm>
          <a:custGeom>
            <a:avLst/>
            <a:gdLst>
              <a:gd name="connsiteX0" fmla="*/ 0 w 12192000"/>
              <a:gd name="connsiteY0" fmla="*/ 0 h 3022814"/>
              <a:gd name="connsiteX1" fmla="*/ 12192000 w 12192000"/>
              <a:gd name="connsiteY1" fmla="*/ 0 h 3022814"/>
              <a:gd name="connsiteX2" fmla="*/ 12192000 w 12192000"/>
              <a:gd name="connsiteY2" fmla="*/ 1975533 h 3022814"/>
              <a:gd name="connsiteX3" fmla="*/ 12170241 w 12192000"/>
              <a:gd name="connsiteY3" fmla="*/ 1984063 h 3022814"/>
              <a:gd name="connsiteX4" fmla="*/ 6096037 w 12192000"/>
              <a:gd name="connsiteY4" fmla="*/ 3022814 h 3022814"/>
              <a:gd name="connsiteX5" fmla="*/ 21832 w 12192000"/>
              <a:gd name="connsiteY5" fmla="*/ 1984063 h 3022814"/>
              <a:gd name="connsiteX6" fmla="*/ 0 w 12192000"/>
              <a:gd name="connsiteY6" fmla="*/ 1975505 h 3022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022814">
                <a:moveTo>
                  <a:pt x="0" y="0"/>
                </a:moveTo>
                <a:lnTo>
                  <a:pt x="12192000" y="0"/>
                </a:lnTo>
                <a:lnTo>
                  <a:pt x="12192000" y="1975533"/>
                </a:lnTo>
                <a:lnTo>
                  <a:pt x="12170241" y="1984063"/>
                </a:lnTo>
                <a:cubicBezTo>
                  <a:pt x="10412733" y="2641980"/>
                  <a:pt x="8329547" y="3022814"/>
                  <a:pt x="6096037" y="3022814"/>
                </a:cubicBezTo>
                <a:cubicBezTo>
                  <a:pt x="3862526" y="3022814"/>
                  <a:pt x="1779340" y="2641980"/>
                  <a:pt x="21832" y="1984063"/>
                </a:cubicBezTo>
                <a:lnTo>
                  <a:pt x="0" y="1975505"/>
                </a:lnTo>
                <a:close/>
              </a:path>
            </a:pathLst>
          </a:custGeom>
          <a:gradFill>
            <a:gsLst>
              <a:gs pos="99666">
                <a:srgbClr val="CDCDCD">
                  <a:lumMod val="95000"/>
                </a:srgbClr>
              </a:gs>
              <a:gs pos="0">
                <a:srgbClr val="C3C3C3"/>
              </a:gs>
              <a:gs pos="67000">
                <a:srgbClr val="F3F3F3"/>
              </a:gs>
              <a:gs pos="21000">
                <a:srgbClr val="E7E7E7">
                  <a:lumMod val="42000"/>
                  <a:lumOff val="58000"/>
                </a:srgbClr>
              </a:gs>
              <a:gs pos="55000">
                <a:srgbClr val="F5F5F5">
                  <a:lumMod val="92000"/>
                </a:srgbClr>
              </a:gs>
            </a:gsLst>
            <a:lin ang="1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62000" tIns="162000" rIns="162000" bIns="162000" rtlCol="0" anchor="ctr">
            <a:noAutofit/>
          </a:bodyPr>
          <a:lstStyle/>
          <a:p>
            <a:pPr marL="0" marR="0" lvl="0" indent="0" algn="ctr" defTabSz="13716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700" b="0" i="0" u="none" strike="noStrike" kern="0" cap="none" spc="0" normalizeH="0" baseline="0" noProof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8A2908-D7BC-F2F4-93F8-021DEC6CD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18D38E-7080-0CA5-DA3E-5C1FC3444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Trade Story Health Care 2026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04C932-A619-0FC7-A7A4-80754F27B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8E744-C2CB-4955-9953-207D9F0F5BB3}" type="slidenum">
              <a:rPr lang="en-GB" smtClean="0"/>
              <a:t>‹#›</a:t>
            </a:fld>
            <a:endParaRPr lang="en-GB"/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81731EA9-6440-837D-AEA1-65E7AB2E675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4370" y="386456"/>
            <a:ext cx="15383351" cy="454818"/>
          </a:xfrm>
        </p:spPr>
        <p:txBody>
          <a:bodyPr anchor="ctr">
            <a:noAutofit/>
          </a:bodyPr>
          <a:lstStyle>
            <a:lvl1pPr>
              <a:spcAft>
                <a:spcPts val="0"/>
              </a:spcAft>
              <a:defRPr sz="1800" b="0"/>
            </a:lvl1pPr>
            <a:lvl2pPr>
              <a:spcAft>
                <a:spcPts val="0"/>
              </a:spcAft>
              <a:defRPr sz="1800"/>
            </a:lvl2pPr>
            <a:lvl3pPr marL="0" indent="0">
              <a:spcAft>
                <a:spcPts val="0"/>
              </a:spcAft>
              <a:buNone/>
              <a:defRPr sz="1800"/>
            </a:lvl3pPr>
            <a:lvl4pPr marL="0" indent="0">
              <a:spcAft>
                <a:spcPts val="0"/>
              </a:spcAft>
              <a:buNone/>
              <a:defRPr sz="1800"/>
            </a:lvl4pPr>
            <a:lvl5pPr marL="0" indent="0">
              <a:spcAft>
                <a:spcPts val="0"/>
              </a:spcAft>
              <a:buNone/>
              <a:defRPr sz="180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9pPr>
          </a:lstStyle>
          <a:p>
            <a:pPr lvl="0"/>
            <a:r>
              <a:rPr lang="en-US"/>
              <a:t>Enter subtitle here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BD208E8-87EB-2F6A-73B0-0F4B33895916}"/>
              </a:ext>
            </a:extLst>
          </p:cNvPr>
          <p:cNvSpPr/>
          <p:nvPr userDrawn="1"/>
        </p:nvSpPr>
        <p:spPr>
          <a:xfrm>
            <a:off x="664368" y="2443163"/>
            <a:ext cx="16959264" cy="6967539"/>
          </a:xfrm>
          <a:prstGeom prst="roundRect">
            <a:avLst>
              <a:gd name="adj" fmla="val 1534"/>
            </a:avLst>
          </a:prstGeom>
          <a:solidFill>
            <a:schemeClr val="bg1"/>
          </a:solidFill>
          <a:effectLst>
            <a:outerShdw blurRad="101600" algn="ctr" rotWithShape="0">
              <a:prstClr val="black">
                <a:alpha val="15000"/>
              </a:prstClr>
            </a:outerShdw>
          </a:effectLst>
        </p:spPr>
        <p:txBody>
          <a:bodyPr vert="horz" lIns="270000" tIns="216000" rIns="162000" bIns="0" rtlCol="0">
            <a:normAutofit/>
          </a:bodyPr>
          <a:lstStyle/>
          <a:p>
            <a:pPr lvl="0" inden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</a:pPr>
            <a:endParaRPr lang="en-GB" sz="3000" b="1">
              <a:solidFill>
                <a:schemeClr val="tx1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F6CFC0B-26B6-AFA0-33ED-174B9D9BBC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4576" y="2713297"/>
            <a:ext cx="16424528" cy="6430136"/>
          </a:xfrm>
        </p:spPr>
        <p:txBody>
          <a:bodyPr bIns="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25850D57-21AA-A0AD-999F-ED9CB89E22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150586" y="969967"/>
            <a:ext cx="1473042" cy="568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288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3" orient="horz" pos="1026">
          <p15:clr>
            <a:srgbClr val="FBAE40"/>
          </p15:clr>
        </p15:guide>
        <p15:guide id="4" orient="horz" pos="935">
          <p15:clr>
            <a:srgbClr val="FBAE40"/>
          </p15:clr>
        </p15:guide>
        <p15:guide id="5" orient="horz" pos="3952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 Content and Image Slide">
    <p:bg>
      <p:bgPr>
        <a:gradFill>
          <a:gsLst>
            <a:gs pos="0">
              <a:schemeClr val="bg2">
                <a:lumMod val="95000"/>
              </a:schemeClr>
            </a:gs>
            <a:gs pos="100000">
              <a:schemeClr val="bg1"/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icture Placeholder 35">
            <a:extLst>
              <a:ext uri="{FF2B5EF4-FFF2-40B4-BE49-F238E27FC236}">
                <a16:creationId xmlns:a16="http://schemas.microsoft.com/office/drawing/2014/main" id="{818CAE22-34E9-7643-E705-B2CC273CE24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2"/>
            <a:ext cx="18288000" cy="3194981"/>
          </a:xfrm>
          <a:custGeom>
            <a:avLst/>
            <a:gdLst>
              <a:gd name="connsiteX0" fmla="*/ 10767059 w 12192000"/>
              <a:gd name="connsiteY0" fmla="*/ 646644 h 2129987"/>
              <a:gd name="connsiteX1" fmla="*/ 10767059 w 12192000"/>
              <a:gd name="connsiteY1" fmla="*/ 906873 h 2129987"/>
              <a:gd name="connsiteX2" fmla="*/ 10773279 w 12192000"/>
              <a:gd name="connsiteY2" fmla="*/ 910026 h 2129987"/>
              <a:gd name="connsiteX3" fmla="*/ 11004762 w 12192000"/>
              <a:gd name="connsiteY3" fmla="*/ 995366 h 2129987"/>
              <a:gd name="connsiteX4" fmla="*/ 11130100 w 12192000"/>
              <a:gd name="connsiteY4" fmla="*/ 1017836 h 2129987"/>
              <a:gd name="connsiteX5" fmla="*/ 11257808 w 12192000"/>
              <a:gd name="connsiteY5" fmla="*/ 1025372 h 2129987"/>
              <a:gd name="connsiteX6" fmla="*/ 11257808 w 12192000"/>
              <a:gd name="connsiteY6" fmla="*/ 1025372 h 2129987"/>
              <a:gd name="connsiteX7" fmla="*/ 11257809 w 12192000"/>
              <a:gd name="connsiteY7" fmla="*/ 1025372 h 2129987"/>
              <a:gd name="connsiteX8" fmla="*/ 11257808 w 12192000"/>
              <a:gd name="connsiteY8" fmla="*/ 1025372 h 2129987"/>
              <a:gd name="connsiteX9" fmla="*/ 11385517 w 12192000"/>
              <a:gd name="connsiteY9" fmla="*/ 1017836 h 2129987"/>
              <a:gd name="connsiteX10" fmla="*/ 11510856 w 12192000"/>
              <a:gd name="connsiteY10" fmla="*/ 995366 h 2129987"/>
              <a:gd name="connsiteX11" fmla="*/ 11742337 w 12192000"/>
              <a:gd name="connsiteY11" fmla="*/ 910025 h 2129987"/>
              <a:gd name="connsiteX12" fmla="*/ 11748557 w 12192000"/>
              <a:gd name="connsiteY12" fmla="*/ 906873 h 2129987"/>
              <a:gd name="connsiteX13" fmla="*/ 11748557 w 12192000"/>
              <a:gd name="connsiteY13" fmla="*/ 646644 h 2129987"/>
              <a:gd name="connsiteX14" fmla="*/ 0 w 12192000"/>
              <a:gd name="connsiteY14" fmla="*/ 0 h 2129987"/>
              <a:gd name="connsiteX15" fmla="*/ 12192000 w 12192000"/>
              <a:gd name="connsiteY15" fmla="*/ 0 h 2129987"/>
              <a:gd name="connsiteX16" fmla="*/ 12192000 w 12192000"/>
              <a:gd name="connsiteY16" fmla="*/ 1975533 h 2129987"/>
              <a:gd name="connsiteX17" fmla="*/ 12170241 w 12192000"/>
              <a:gd name="connsiteY17" fmla="*/ 1984063 h 2129987"/>
              <a:gd name="connsiteX18" fmla="*/ 11749088 w 12192000"/>
              <a:gd name="connsiteY18" fmla="*/ 2129987 h 2129987"/>
              <a:gd name="connsiteX19" fmla="*/ 11749088 w 12192000"/>
              <a:gd name="connsiteY19" fmla="*/ 1700030 h 2129987"/>
              <a:gd name="connsiteX20" fmla="*/ 11677833 w 12192000"/>
              <a:gd name="connsiteY20" fmla="*/ 1628775 h 2129987"/>
              <a:gd name="connsiteX21" fmla="*/ 514167 w 12192000"/>
              <a:gd name="connsiteY21" fmla="*/ 1628775 h 2129987"/>
              <a:gd name="connsiteX22" fmla="*/ 442912 w 12192000"/>
              <a:gd name="connsiteY22" fmla="*/ 1700030 h 2129987"/>
              <a:gd name="connsiteX23" fmla="*/ 442912 w 12192000"/>
              <a:gd name="connsiteY23" fmla="*/ 2129962 h 2129987"/>
              <a:gd name="connsiteX24" fmla="*/ 21832 w 12192000"/>
              <a:gd name="connsiteY24" fmla="*/ 1984063 h 2129987"/>
              <a:gd name="connsiteX25" fmla="*/ 0 w 12192000"/>
              <a:gd name="connsiteY25" fmla="*/ 1975505 h 2129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0" h="2129987">
                <a:moveTo>
                  <a:pt x="10767059" y="646644"/>
                </a:moveTo>
                <a:lnTo>
                  <a:pt x="10767059" y="906873"/>
                </a:lnTo>
                <a:lnTo>
                  <a:pt x="10773279" y="910026"/>
                </a:lnTo>
                <a:cubicBezTo>
                  <a:pt x="10846832" y="947304"/>
                  <a:pt x="10924713" y="976016"/>
                  <a:pt x="11004762" y="995366"/>
                </a:cubicBezTo>
                <a:cubicBezTo>
                  <a:pt x="11045948" y="1005322"/>
                  <a:pt x="11087827" y="1012823"/>
                  <a:pt x="11130100" y="1017836"/>
                </a:cubicBezTo>
                <a:lnTo>
                  <a:pt x="11257808" y="1025372"/>
                </a:lnTo>
                <a:lnTo>
                  <a:pt x="11257808" y="1025372"/>
                </a:lnTo>
                <a:lnTo>
                  <a:pt x="11257809" y="1025372"/>
                </a:lnTo>
                <a:lnTo>
                  <a:pt x="11257808" y="1025372"/>
                </a:lnTo>
                <a:lnTo>
                  <a:pt x="11385517" y="1017836"/>
                </a:lnTo>
                <a:cubicBezTo>
                  <a:pt x="11427790" y="1012823"/>
                  <a:pt x="11469668" y="1005322"/>
                  <a:pt x="11510856" y="995366"/>
                </a:cubicBezTo>
                <a:cubicBezTo>
                  <a:pt x="11590904" y="976016"/>
                  <a:pt x="11668786" y="947304"/>
                  <a:pt x="11742337" y="910025"/>
                </a:cubicBezTo>
                <a:lnTo>
                  <a:pt x="11748557" y="906873"/>
                </a:lnTo>
                <a:lnTo>
                  <a:pt x="11748557" y="646644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1975533"/>
                </a:lnTo>
                <a:lnTo>
                  <a:pt x="12170241" y="1984063"/>
                </a:lnTo>
                <a:lnTo>
                  <a:pt x="11749088" y="2129987"/>
                </a:lnTo>
                <a:lnTo>
                  <a:pt x="11749088" y="1700030"/>
                </a:lnTo>
                <a:cubicBezTo>
                  <a:pt x="11749088" y="1660677"/>
                  <a:pt x="11717186" y="1628775"/>
                  <a:pt x="11677833" y="1628775"/>
                </a:cubicBezTo>
                <a:lnTo>
                  <a:pt x="514167" y="1628775"/>
                </a:lnTo>
                <a:cubicBezTo>
                  <a:pt x="474814" y="1628775"/>
                  <a:pt x="442912" y="1660677"/>
                  <a:pt x="442912" y="1700030"/>
                </a:cubicBezTo>
                <a:lnTo>
                  <a:pt x="442912" y="2129962"/>
                </a:lnTo>
                <a:lnTo>
                  <a:pt x="21832" y="1984063"/>
                </a:lnTo>
                <a:lnTo>
                  <a:pt x="0" y="1975505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18D38E-7080-0CA5-DA3E-5C1FC3444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Trade Story Health Care 2026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04C932-A619-0FC7-A7A4-80754F27B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8E744-C2CB-4955-9953-207D9F0F5BB3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0270D19B-9D5F-E0B5-17A0-4EC7C5E9F151}"/>
              </a:ext>
            </a:extLst>
          </p:cNvPr>
          <p:cNvSpPr/>
          <p:nvPr userDrawn="1"/>
        </p:nvSpPr>
        <p:spPr>
          <a:xfrm>
            <a:off x="0" y="3261392"/>
            <a:ext cx="18288000" cy="2437512"/>
          </a:xfrm>
          <a:custGeom>
            <a:avLst/>
            <a:gdLst>
              <a:gd name="connsiteX0" fmla="*/ 0 w 12192000"/>
              <a:gd name="connsiteY0" fmla="*/ 0 h 1625008"/>
              <a:gd name="connsiteX1" fmla="*/ 21831 w 12192000"/>
              <a:gd name="connsiteY1" fmla="*/ 8558 h 1625008"/>
              <a:gd name="connsiteX2" fmla="*/ 6096036 w 12192000"/>
              <a:gd name="connsiteY2" fmla="*/ 1047307 h 1625008"/>
              <a:gd name="connsiteX3" fmla="*/ 12170240 w 12192000"/>
              <a:gd name="connsiteY3" fmla="*/ 8558 h 1625008"/>
              <a:gd name="connsiteX4" fmla="*/ 12192000 w 12192000"/>
              <a:gd name="connsiteY4" fmla="*/ 28 h 1625008"/>
              <a:gd name="connsiteX5" fmla="*/ 12192000 w 12192000"/>
              <a:gd name="connsiteY5" fmla="*/ 226445 h 1625008"/>
              <a:gd name="connsiteX6" fmla="*/ 12155543 w 12192000"/>
              <a:gd name="connsiteY6" fmla="*/ 246081 h 1625008"/>
              <a:gd name="connsiteX7" fmla="*/ 6096036 w 12192000"/>
              <a:gd name="connsiteY7" fmla="*/ 1625008 h 1625008"/>
              <a:gd name="connsiteX8" fmla="*/ 36529 w 12192000"/>
              <a:gd name="connsiteY8" fmla="*/ 246080 h 1625008"/>
              <a:gd name="connsiteX9" fmla="*/ 0 w 12192000"/>
              <a:gd name="connsiteY9" fmla="*/ 226406 h 1625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625008">
                <a:moveTo>
                  <a:pt x="0" y="0"/>
                </a:moveTo>
                <a:lnTo>
                  <a:pt x="21831" y="8558"/>
                </a:lnTo>
                <a:cubicBezTo>
                  <a:pt x="1779341" y="666471"/>
                  <a:pt x="3862526" y="1047307"/>
                  <a:pt x="6096036" y="1047307"/>
                </a:cubicBezTo>
                <a:cubicBezTo>
                  <a:pt x="8329546" y="1047307"/>
                  <a:pt x="10412731" y="666472"/>
                  <a:pt x="12170240" y="8558"/>
                </a:cubicBezTo>
                <a:lnTo>
                  <a:pt x="12192000" y="28"/>
                </a:lnTo>
                <a:lnTo>
                  <a:pt x="12192000" y="226445"/>
                </a:lnTo>
                <a:lnTo>
                  <a:pt x="12155543" y="246081"/>
                </a:lnTo>
                <a:cubicBezTo>
                  <a:pt x="10465827" y="1112136"/>
                  <a:pt x="8368322" y="1625008"/>
                  <a:pt x="6096036" y="1625008"/>
                </a:cubicBezTo>
                <a:cubicBezTo>
                  <a:pt x="3823749" y="1625008"/>
                  <a:pt x="1726246" y="1112136"/>
                  <a:pt x="36529" y="246080"/>
                </a:cubicBezTo>
                <a:lnTo>
                  <a:pt x="0" y="226406"/>
                </a:lnTo>
                <a:close/>
              </a:path>
            </a:pathLst>
          </a:custGeom>
          <a:gradFill>
            <a:gsLst>
              <a:gs pos="99666">
                <a:srgbClr val="CDCDCD">
                  <a:lumMod val="95000"/>
                </a:srgbClr>
              </a:gs>
              <a:gs pos="0">
                <a:srgbClr val="C3C3C3"/>
              </a:gs>
              <a:gs pos="67000">
                <a:srgbClr val="F3F3F3"/>
              </a:gs>
              <a:gs pos="21000">
                <a:srgbClr val="E7E7E7">
                  <a:lumMod val="42000"/>
                  <a:lumOff val="58000"/>
                </a:srgbClr>
              </a:gs>
              <a:gs pos="55000">
                <a:srgbClr val="F5F5F5">
                  <a:lumMod val="92000"/>
                </a:srgbClr>
              </a:gs>
            </a:gsLst>
            <a:lin ang="1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62000" tIns="162000" rIns="162000" bIns="162000" rtlCol="0" anchor="ctr"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70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 panose="020B05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8A2908-D7BC-F2F4-93F8-021DEC6CD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C2663C35-77EE-2781-CA12-577462670A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4370" y="386456"/>
            <a:ext cx="15383351" cy="454818"/>
          </a:xfrm>
        </p:spPr>
        <p:txBody>
          <a:bodyPr anchor="ctr">
            <a:noAutofit/>
          </a:bodyPr>
          <a:lstStyle>
            <a:lvl1pPr>
              <a:spcAft>
                <a:spcPts val="0"/>
              </a:spcAft>
              <a:defRPr sz="1800" b="0">
                <a:solidFill>
                  <a:schemeClr val="tx1"/>
                </a:solidFill>
              </a:defRPr>
            </a:lvl1pPr>
            <a:lvl2pPr>
              <a:spcAft>
                <a:spcPts val="0"/>
              </a:spcAft>
              <a:defRPr sz="1800"/>
            </a:lvl2pPr>
            <a:lvl3pPr marL="0" indent="0">
              <a:spcAft>
                <a:spcPts val="0"/>
              </a:spcAft>
              <a:buNone/>
              <a:defRPr sz="1800"/>
            </a:lvl3pPr>
            <a:lvl4pPr marL="0" indent="0">
              <a:spcAft>
                <a:spcPts val="0"/>
              </a:spcAft>
              <a:buNone/>
              <a:defRPr sz="1800"/>
            </a:lvl4pPr>
            <a:lvl5pPr marL="0" indent="0">
              <a:spcAft>
                <a:spcPts val="0"/>
              </a:spcAft>
              <a:buNone/>
              <a:defRPr sz="180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9pPr>
          </a:lstStyle>
          <a:p>
            <a:pPr lvl="0"/>
            <a:r>
              <a:rPr lang="en-US"/>
              <a:t>Enter subtitle here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6C9F5CF4-2981-A73E-8ACA-7BB1E00160C1}"/>
              </a:ext>
            </a:extLst>
          </p:cNvPr>
          <p:cNvSpPr/>
          <p:nvPr userDrawn="1"/>
        </p:nvSpPr>
        <p:spPr>
          <a:xfrm>
            <a:off x="664368" y="2443163"/>
            <a:ext cx="16959264" cy="6967539"/>
          </a:xfrm>
          <a:prstGeom prst="roundRect">
            <a:avLst>
              <a:gd name="adj" fmla="val 1534"/>
            </a:avLst>
          </a:prstGeom>
          <a:solidFill>
            <a:schemeClr val="bg1"/>
          </a:solidFill>
          <a:effectLst>
            <a:outerShdw blurRad="101600" algn="ctr" rotWithShape="0">
              <a:prstClr val="black">
                <a:alpha val="15000"/>
              </a:prstClr>
            </a:outerShdw>
          </a:effectLst>
        </p:spPr>
        <p:txBody>
          <a:bodyPr vert="horz" lIns="270000" tIns="216000" rIns="162000" bIns="0" rtlCol="0">
            <a:normAutofit/>
          </a:bodyPr>
          <a:lstStyle/>
          <a:p>
            <a:pPr lvl="0" inden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</a:pPr>
            <a:endParaRPr lang="en-GB" sz="3000" b="1">
              <a:solidFill>
                <a:schemeClr val="tx1"/>
              </a:solidFill>
            </a:endParaRP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B5321677-2312-6AE0-E421-64056E9A5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4576" y="2713297"/>
            <a:ext cx="16424528" cy="6430136"/>
          </a:xfrm>
        </p:spPr>
        <p:txBody>
          <a:bodyPr bIns="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6057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6" orient="horz" pos="935">
          <p15:clr>
            <a:srgbClr val="FBAE40"/>
          </p15:clr>
        </p15:guide>
        <p15:guide id="7" orient="horz" pos="1026">
          <p15:clr>
            <a:srgbClr val="FBAE40"/>
          </p15:clr>
        </p15:guide>
        <p15:guide id="8" orient="horz" pos="3952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Slide">
    <p:bg>
      <p:bgPr>
        <a:gradFill>
          <a:gsLst>
            <a:gs pos="0">
              <a:schemeClr val="bg2">
                <a:lumMod val="95000"/>
              </a:schemeClr>
            </a:gs>
            <a:gs pos="100000">
              <a:schemeClr val="bg1"/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9">
            <a:extLst>
              <a:ext uri="{FF2B5EF4-FFF2-40B4-BE49-F238E27FC236}">
                <a16:creationId xmlns:a16="http://schemas.microsoft.com/office/drawing/2014/main" id="{E765719C-D2F8-6B54-D569-E6084395EEF0}"/>
              </a:ext>
            </a:extLst>
          </p:cNvPr>
          <p:cNvSpPr/>
          <p:nvPr userDrawn="1"/>
        </p:nvSpPr>
        <p:spPr>
          <a:xfrm>
            <a:off x="0" y="3261392"/>
            <a:ext cx="18288000" cy="2437512"/>
          </a:xfrm>
          <a:custGeom>
            <a:avLst/>
            <a:gdLst>
              <a:gd name="connsiteX0" fmla="*/ 0 w 12192000"/>
              <a:gd name="connsiteY0" fmla="*/ 0 h 1625008"/>
              <a:gd name="connsiteX1" fmla="*/ 21831 w 12192000"/>
              <a:gd name="connsiteY1" fmla="*/ 8558 h 1625008"/>
              <a:gd name="connsiteX2" fmla="*/ 6096036 w 12192000"/>
              <a:gd name="connsiteY2" fmla="*/ 1047307 h 1625008"/>
              <a:gd name="connsiteX3" fmla="*/ 12170240 w 12192000"/>
              <a:gd name="connsiteY3" fmla="*/ 8558 h 1625008"/>
              <a:gd name="connsiteX4" fmla="*/ 12192000 w 12192000"/>
              <a:gd name="connsiteY4" fmla="*/ 28 h 1625008"/>
              <a:gd name="connsiteX5" fmla="*/ 12192000 w 12192000"/>
              <a:gd name="connsiteY5" fmla="*/ 226445 h 1625008"/>
              <a:gd name="connsiteX6" fmla="*/ 12155543 w 12192000"/>
              <a:gd name="connsiteY6" fmla="*/ 246081 h 1625008"/>
              <a:gd name="connsiteX7" fmla="*/ 6096036 w 12192000"/>
              <a:gd name="connsiteY7" fmla="*/ 1625008 h 1625008"/>
              <a:gd name="connsiteX8" fmla="*/ 36529 w 12192000"/>
              <a:gd name="connsiteY8" fmla="*/ 246080 h 1625008"/>
              <a:gd name="connsiteX9" fmla="*/ 0 w 12192000"/>
              <a:gd name="connsiteY9" fmla="*/ 226406 h 1625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625008">
                <a:moveTo>
                  <a:pt x="0" y="0"/>
                </a:moveTo>
                <a:lnTo>
                  <a:pt x="21831" y="8558"/>
                </a:lnTo>
                <a:cubicBezTo>
                  <a:pt x="1779341" y="666471"/>
                  <a:pt x="3862526" y="1047307"/>
                  <a:pt x="6096036" y="1047307"/>
                </a:cubicBezTo>
                <a:cubicBezTo>
                  <a:pt x="8329546" y="1047307"/>
                  <a:pt x="10412731" y="666472"/>
                  <a:pt x="12170240" y="8558"/>
                </a:cubicBezTo>
                <a:lnTo>
                  <a:pt x="12192000" y="28"/>
                </a:lnTo>
                <a:lnTo>
                  <a:pt x="12192000" y="226445"/>
                </a:lnTo>
                <a:lnTo>
                  <a:pt x="12155543" y="246081"/>
                </a:lnTo>
                <a:cubicBezTo>
                  <a:pt x="10465827" y="1112136"/>
                  <a:pt x="8368322" y="1625008"/>
                  <a:pt x="6096036" y="1625008"/>
                </a:cubicBezTo>
                <a:cubicBezTo>
                  <a:pt x="3823749" y="1625008"/>
                  <a:pt x="1726246" y="1112136"/>
                  <a:pt x="36529" y="246080"/>
                </a:cubicBezTo>
                <a:lnTo>
                  <a:pt x="0" y="226406"/>
                </a:lnTo>
                <a:close/>
              </a:path>
            </a:pathLst>
          </a:custGeom>
          <a:gradFill>
            <a:gsLst>
              <a:gs pos="99666">
                <a:srgbClr val="CDCDCD">
                  <a:lumMod val="95000"/>
                </a:srgbClr>
              </a:gs>
              <a:gs pos="0">
                <a:srgbClr val="C3C3C3"/>
              </a:gs>
              <a:gs pos="67000">
                <a:srgbClr val="F3F3F3"/>
              </a:gs>
              <a:gs pos="21000">
                <a:srgbClr val="E7E7E7">
                  <a:lumMod val="42000"/>
                  <a:lumOff val="58000"/>
                </a:srgbClr>
              </a:gs>
              <a:gs pos="55000">
                <a:srgbClr val="F5F5F5">
                  <a:lumMod val="92000"/>
                </a:srgbClr>
              </a:gs>
            </a:gsLst>
            <a:lin ang="1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62000" tIns="162000" rIns="162000" bIns="162000" rtlCol="0" anchor="ctr"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70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 panose="020B05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8A2908-D7BC-F2F4-93F8-021DEC6CD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18D38E-7080-0CA5-DA3E-5C1FC3444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Trade Story Health Care 2026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04C932-A619-0FC7-A7A4-80754F27B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8E744-C2CB-4955-9953-207D9F0F5BB3}" type="slidenum">
              <a:rPr lang="en-GB" smtClean="0"/>
              <a:t>‹#›</a:t>
            </a:fld>
            <a:endParaRPr lang="en-GB"/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81731EA9-6440-837D-AEA1-65E7AB2E675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4370" y="386456"/>
            <a:ext cx="15383351" cy="454818"/>
          </a:xfrm>
        </p:spPr>
        <p:txBody>
          <a:bodyPr anchor="ctr">
            <a:noAutofit/>
          </a:bodyPr>
          <a:lstStyle>
            <a:lvl1pPr>
              <a:spcAft>
                <a:spcPts val="0"/>
              </a:spcAft>
              <a:defRPr sz="1800" b="0"/>
            </a:lvl1pPr>
            <a:lvl2pPr>
              <a:spcAft>
                <a:spcPts val="0"/>
              </a:spcAft>
              <a:defRPr sz="1800"/>
            </a:lvl2pPr>
            <a:lvl3pPr marL="0" indent="0">
              <a:spcAft>
                <a:spcPts val="0"/>
              </a:spcAft>
              <a:buNone/>
              <a:defRPr sz="1800"/>
            </a:lvl3pPr>
            <a:lvl4pPr marL="0" indent="0">
              <a:spcAft>
                <a:spcPts val="0"/>
              </a:spcAft>
              <a:buNone/>
              <a:defRPr sz="1800"/>
            </a:lvl4pPr>
            <a:lvl5pPr marL="0" indent="0">
              <a:spcAft>
                <a:spcPts val="0"/>
              </a:spcAft>
              <a:buNone/>
              <a:defRPr sz="180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9pPr>
          </a:lstStyle>
          <a:p>
            <a:pPr lvl="0"/>
            <a:r>
              <a:rPr lang="en-US"/>
              <a:t>Enter subtitle here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09A9FE5-8C50-32A2-2AB8-B1C82154AE5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64368" y="2443163"/>
            <a:ext cx="16959264" cy="6967539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 b="0"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2057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3" orient="horz" pos="1026">
          <p15:clr>
            <a:srgbClr val="FBAE40"/>
          </p15:clr>
        </p15:guide>
        <p15:guide id="4" orient="horz" pos="935">
          <p15:clr>
            <a:srgbClr val="FBAE40"/>
          </p15:clr>
        </p15:guide>
        <p15:guide id="5" orient="horz" pos="3952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2 Column Slide">
    <p:bg>
      <p:bgPr>
        <a:gradFill>
          <a:gsLst>
            <a:gs pos="0">
              <a:schemeClr val="bg2">
                <a:lumMod val="95000"/>
              </a:schemeClr>
            </a:gs>
            <a:gs pos="100000">
              <a:schemeClr val="bg1"/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12EDAE-53FA-2AED-6EB6-7A148F4226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4370" y="2443163"/>
            <a:ext cx="8372475" cy="696753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18D38E-7080-0CA5-DA3E-5C1FC3444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Trade Story Health Care 2026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04C932-A619-0FC7-A7A4-80754F27B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8E744-C2CB-4955-9953-207D9F0F5BB3}" type="slidenum">
              <a:rPr lang="en-GB" smtClean="0"/>
              <a:t>‹#›</a:t>
            </a:fld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6FE2667-BDFD-86D4-F363-A193EBCC63EA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9251154" y="2443163"/>
            <a:ext cx="8372475" cy="696753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157A1C76-07A1-25FF-1588-EB0C0F5A784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4370" y="386456"/>
            <a:ext cx="15383351" cy="454818"/>
          </a:xfrm>
        </p:spPr>
        <p:txBody>
          <a:bodyPr anchor="ctr">
            <a:noAutofit/>
          </a:bodyPr>
          <a:lstStyle>
            <a:lvl1pPr>
              <a:spcAft>
                <a:spcPts val="0"/>
              </a:spcAft>
              <a:defRPr sz="1800" b="0"/>
            </a:lvl1pPr>
            <a:lvl2pPr>
              <a:spcAft>
                <a:spcPts val="0"/>
              </a:spcAft>
              <a:defRPr sz="1800"/>
            </a:lvl2pPr>
            <a:lvl3pPr marL="0" indent="0">
              <a:spcAft>
                <a:spcPts val="0"/>
              </a:spcAft>
              <a:buNone/>
              <a:defRPr sz="1800"/>
            </a:lvl3pPr>
            <a:lvl4pPr marL="0" indent="0">
              <a:spcAft>
                <a:spcPts val="0"/>
              </a:spcAft>
              <a:buNone/>
              <a:defRPr sz="1800"/>
            </a:lvl4pPr>
            <a:lvl5pPr marL="0" indent="0">
              <a:spcAft>
                <a:spcPts val="0"/>
              </a:spcAft>
              <a:buNone/>
              <a:defRPr sz="180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9pPr>
          </a:lstStyle>
          <a:p>
            <a:pPr lvl="0"/>
            <a:r>
              <a:rPr lang="en-US"/>
              <a:t>Enter subtitle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F723BB2-E5BE-3099-DC6E-CC22D3A106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9845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795">
          <p15:clr>
            <a:srgbClr val="FBAE40"/>
          </p15:clr>
        </p15:guide>
        <p15:guide id="2" pos="3885">
          <p15:clr>
            <a:srgbClr val="FBAE40"/>
          </p15:clr>
        </p15:guide>
        <p15:guide id="3" orient="horz" pos="935">
          <p15:clr>
            <a:srgbClr val="FBAE40"/>
          </p15:clr>
        </p15:guide>
        <p15:guide id="4" orient="horz" pos="1026">
          <p15:clr>
            <a:srgbClr val="FBAE40"/>
          </p15:clr>
        </p15:guide>
        <p15:guide id="5" orient="horz" pos="3952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2 Column Slide">
    <p:bg>
      <p:bgPr>
        <a:gradFill>
          <a:gsLst>
            <a:gs pos="0">
              <a:schemeClr val="bg2">
                <a:lumMod val="95000"/>
              </a:schemeClr>
            </a:gs>
            <a:gs pos="100000">
              <a:schemeClr val="bg1"/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12EDAE-53FA-2AED-6EB6-7A148F4226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4370" y="2443163"/>
            <a:ext cx="8372475" cy="65889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6FE2667-BDFD-86D4-F363-A193EBCC63EA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9251154" y="2443163"/>
            <a:ext cx="8372475" cy="65889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157A1C76-07A1-25FF-1588-EB0C0F5A784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4370" y="386456"/>
            <a:ext cx="15383351" cy="454818"/>
          </a:xfrm>
        </p:spPr>
        <p:txBody>
          <a:bodyPr anchor="ctr">
            <a:noAutofit/>
          </a:bodyPr>
          <a:lstStyle>
            <a:lvl1pPr>
              <a:spcAft>
                <a:spcPts val="0"/>
              </a:spcAft>
              <a:defRPr sz="1800" b="0"/>
            </a:lvl1pPr>
            <a:lvl2pPr>
              <a:spcAft>
                <a:spcPts val="0"/>
              </a:spcAft>
              <a:defRPr sz="1800"/>
            </a:lvl2pPr>
            <a:lvl3pPr marL="0" indent="0">
              <a:spcAft>
                <a:spcPts val="0"/>
              </a:spcAft>
              <a:buNone/>
              <a:defRPr sz="1800"/>
            </a:lvl3pPr>
            <a:lvl4pPr marL="0" indent="0">
              <a:spcAft>
                <a:spcPts val="0"/>
              </a:spcAft>
              <a:buNone/>
              <a:defRPr sz="1800"/>
            </a:lvl4pPr>
            <a:lvl5pPr marL="0" indent="0">
              <a:spcAft>
                <a:spcPts val="0"/>
              </a:spcAft>
              <a:buNone/>
              <a:defRPr sz="180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9pPr>
          </a:lstStyle>
          <a:p>
            <a:pPr lvl="0"/>
            <a:r>
              <a:rPr lang="en-US"/>
              <a:t>Enter subtitle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F723BB2-E5BE-3099-DC6E-CC22D3A106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E493564-0CD6-920E-E727-57D9FB317CC5}"/>
              </a:ext>
            </a:extLst>
          </p:cNvPr>
          <p:cNvSpPr/>
          <p:nvPr userDrawn="1"/>
        </p:nvSpPr>
        <p:spPr>
          <a:xfrm>
            <a:off x="0" y="9410702"/>
            <a:ext cx="18288000" cy="876300"/>
          </a:xfrm>
          <a:prstGeom prst="rect">
            <a:avLst/>
          </a:prstGeom>
          <a:gradFill>
            <a:gsLst>
              <a:gs pos="99666">
                <a:srgbClr val="CDCDCD">
                  <a:lumMod val="100000"/>
                  <a:alpha val="55000"/>
                </a:srgbClr>
              </a:gs>
              <a:gs pos="0">
                <a:srgbClr val="C3C3C3">
                  <a:lumMod val="75000"/>
                  <a:lumOff val="25000"/>
                  <a:alpha val="55000"/>
                </a:srgbClr>
              </a:gs>
              <a:gs pos="32000">
                <a:schemeClr val="bg2">
                  <a:lumMod val="95000"/>
                  <a:lumOff val="5000"/>
                </a:schemeClr>
              </a:gs>
              <a:gs pos="72000">
                <a:srgbClr val="F1F1F1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70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58C52D0D-5878-B7EE-7C43-6194CB497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35380" y="9684299"/>
            <a:ext cx="11094720" cy="329106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Trade Story Health Care 2026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D3E3B28-66EF-9D6D-0E1F-DCBAB4AAA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64370" y="9684299"/>
            <a:ext cx="324326" cy="329106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3628E744-C2CB-4955-9953-207D9F0F5BB3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81353C6-4492-03FA-D452-4B93158DC01E}"/>
              </a:ext>
            </a:extLst>
          </p:cNvPr>
          <p:cNvCxnSpPr>
            <a:cxnSpLocks/>
          </p:cNvCxnSpPr>
          <p:nvPr userDrawn="1"/>
        </p:nvCxnSpPr>
        <p:spPr>
          <a:xfrm>
            <a:off x="1013079" y="9684299"/>
            <a:ext cx="0" cy="32910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Graphic 13">
            <a:extLst>
              <a:ext uri="{FF2B5EF4-FFF2-40B4-BE49-F238E27FC236}">
                <a16:creationId xmlns:a16="http://schemas.microsoft.com/office/drawing/2014/main" id="{64302255-8362-2BC4-69F9-5BCCFF37A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206319" y="9732752"/>
            <a:ext cx="1417310" cy="23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226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795">
          <p15:clr>
            <a:srgbClr val="FBAE40"/>
          </p15:clr>
        </p15:guide>
        <p15:guide id="2" pos="3885">
          <p15:clr>
            <a:srgbClr val="FBAE40"/>
          </p15:clr>
        </p15:guide>
        <p15:guide id="3" orient="horz" pos="935">
          <p15:clr>
            <a:srgbClr val="FBAE40"/>
          </p15:clr>
        </p15:guide>
        <p15:guide id="4" orient="horz" pos="1026">
          <p15:clr>
            <a:srgbClr val="FBAE40"/>
          </p15:clr>
        </p15:guide>
        <p15:guide id="5" orient="horz" pos="3952">
          <p15:clr>
            <a:srgbClr val="FBAE40"/>
          </p15:clr>
        </p15:guide>
        <p15:guide id="6" orient="horz" pos="3793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 2 Column Slide">
    <p:bg>
      <p:bgPr>
        <a:gradFill>
          <a:gsLst>
            <a:gs pos="35000">
              <a:schemeClr val="bg2">
                <a:lumMod val="95000"/>
              </a:schemeClr>
            </a:gs>
            <a:gs pos="100000">
              <a:schemeClr val="bg1"/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6">
            <a:extLst>
              <a:ext uri="{FF2B5EF4-FFF2-40B4-BE49-F238E27FC236}">
                <a16:creationId xmlns:a16="http://schemas.microsoft.com/office/drawing/2014/main" id="{438CB85B-2B66-4BDF-9519-853B8A56E6B1}"/>
              </a:ext>
            </a:extLst>
          </p:cNvPr>
          <p:cNvSpPr/>
          <p:nvPr userDrawn="1"/>
        </p:nvSpPr>
        <p:spPr bwMode="gray">
          <a:xfrm>
            <a:off x="0" y="0"/>
            <a:ext cx="18288000" cy="4534221"/>
          </a:xfrm>
          <a:custGeom>
            <a:avLst/>
            <a:gdLst>
              <a:gd name="connsiteX0" fmla="*/ 0 w 12192000"/>
              <a:gd name="connsiteY0" fmla="*/ 0 h 3022814"/>
              <a:gd name="connsiteX1" fmla="*/ 12192000 w 12192000"/>
              <a:gd name="connsiteY1" fmla="*/ 0 h 3022814"/>
              <a:gd name="connsiteX2" fmla="*/ 12192000 w 12192000"/>
              <a:gd name="connsiteY2" fmla="*/ 1975533 h 3022814"/>
              <a:gd name="connsiteX3" fmla="*/ 12170241 w 12192000"/>
              <a:gd name="connsiteY3" fmla="*/ 1984063 h 3022814"/>
              <a:gd name="connsiteX4" fmla="*/ 6096037 w 12192000"/>
              <a:gd name="connsiteY4" fmla="*/ 3022814 h 3022814"/>
              <a:gd name="connsiteX5" fmla="*/ 21832 w 12192000"/>
              <a:gd name="connsiteY5" fmla="*/ 1984063 h 3022814"/>
              <a:gd name="connsiteX6" fmla="*/ 0 w 12192000"/>
              <a:gd name="connsiteY6" fmla="*/ 1975505 h 3022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022814">
                <a:moveTo>
                  <a:pt x="0" y="0"/>
                </a:moveTo>
                <a:lnTo>
                  <a:pt x="12192000" y="0"/>
                </a:lnTo>
                <a:lnTo>
                  <a:pt x="12192000" y="1975533"/>
                </a:lnTo>
                <a:lnTo>
                  <a:pt x="12170241" y="1984063"/>
                </a:lnTo>
                <a:cubicBezTo>
                  <a:pt x="10412733" y="2641980"/>
                  <a:pt x="8329547" y="3022814"/>
                  <a:pt x="6096037" y="3022814"/>
                </a:cubicBezTo>
                <a:cubicBezTo>
                  <a:pt x="3862526" y="3022814"/>
                  <a:pt x="1779340" y="2641980"/>
                  <a:pt x="21832" y="1984063"/>
                </a:cubicBezTo>
                <a:lnTo>
                  <a:pt x="0" y="1975505"/>
                </a:lnTo>
                <a:close/>
              </a:path>
            </a:pathLst>
          </a:custGeom>
          <a:gradFill>
            <a:gsLst>
              <a:gs pos="99666">
                <a:srgbClr val="CDCDCD">
                  <a:lumMod val="95000"/>
                </a:srgbClr>
              </a:gs>
              <a:gs pos="0">
                <a:srgbClr val="C3C3C3"/>
              </a:gs>
              <a:gs pos="67000">
                <a:srgbClr val="F3F3F3"/>
              </a:gs>
              <a:gs pos="21000">
                <a:srgbClr val="E7E7E7">
                  <a:lumMod val="42000"/>
                  <a:lumOff val="58000"/>
                </a:srgbClr>
              </a:gs>
              <a:gs pos="55000">
                <a:srgbClr val="F5F5F5">
                  <a:lumMod val="92000"/>
                </a:srgbClr>
              </a:gs>
            </a:gsLst>
            <a:lin ang="1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62000" tIns="162000" rIns="162000" bIns="162000" rtlCol="0" anchor="ctr">
            <a:noAutofit/>
          </a:bodyPr>
          <a:lstStyle/>
          <a:p>
            <a:pPr marL="0" marR="0" lvl="0" indent="0" algn="ctr" defTabSz="13716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700" b="0" i="0" u="none" strike="noStrike" kern="0" cap="none" spc="0" normalizeH="0" baseline="0" noProof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8A2908-D7BC-F2F4-93F8-021DEC6CD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18D38E-7080-0CA5-DA3E-5C1FC3444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Trade Story Health Care 2026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04C932-A619-0FC7-A7A4-80754F27B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8E744-C2CB-4955-9953-207D9F0F5BB3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F6EBE4A-2004-1919-1B19-061B66F0FF07}"/>
              </a:ext>
            </a:extLst>
          </p:cNvPr>
          <p:cNvSpPr/>
          <p:nvPr userDrawn="1"/>
        </p:nvSpPr>
        <p:spPr>
          <a:xfrm>
            <a:off x="0" y="3261392"/>
            <a:ext cx="18288000" cy="2437512"/>
          </a:xfrm>
          <a:custGeom>
            <a:avLst/>
            <a:gdLst>
              <a:gd name="connsiteX0" fmla="*/ 0 w 12192000"/>
              <a:gd name="connsiteY0" fmla="*/ 0 h 1625008"/>
              <a:gd name="connsiteX1" fmla="*/ 21831 w 12192000"/>
              <a:gd name="connsiteY1" fmla="*/ 8558 h 1625008"/>
              <a:gd name="connsiteX2" fmla="*/ 6096036 w 12192000"/>
              <a:gd name="connsiteY2" fmla="*/ 1047307 h 1625008"/>
              <a:gd name="connsiteX3" fmla="*/ 12170240 w 12192000"/>
              <a:gd name="connsiteY3" fmla="*/ 8558 h 1625008"/>
              <a:gd name="connsiteX4" fmla="*/ 12192000 w 12192000"/>
              <a:gd name="connsiteY4" fmla="*/ 28 h 1625008"/>
              <a:gd name="connsiteX5" fmla="*/ 12192000 w 12192000"/>
              <a:gd name="connsiteY5" fmla="*/ 226445 h 1625008"/>
              <a:gd name="connsiteX6" fmla="*/ 12155543 w 12192000"/>
              <a:gd name="connsiteY6" fmla="*/ 246081 h 1625008"/>
              <a:gd name="connsiteX7" fmla="*/ 6096036 w 12192000"/>
              <a:gd name="connsiteY7" fmla="*/ 1625008 h 1625008"/>
              <a:gd name="connsiteX8" fmla="*/ 36529 w 12192000"/>
              <a:gd name="connsiteY8" fmla="*/ 246080 h 1625008"/>
              <a:gd name="connsiteX9" fmla="*/ 0 w 12192000"/>
              <a:gd name="connsiteY9" fmla="*/ 226406 h 1625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625008">
                <a:moveTo>
                  <a:pt x="0" y="0"/>
                </a:moveTo>
                <a:lnTo>
                  <a:pt x="21831" y="8558"/>
                </a:lnTo>
                <a:cubicBezTo>
                  <a:pt x="1779341" y="666471"/>
                  <a:pt x="3862526" y="1047307"/>
                  <a:pt x="6096036" y="1047307"/>
                </a:cubicBezTo>
                <a:cubicBezTo>
                  <a:pt x="8329546" y="1047307"/>
                  <a:pt x="10412731" y="666472"/>
                  <a:pt x="12170240" y="8558"/>
                </a:cubicBezTo>
                <a:lnTo>
                  <a:pt x="12192000" y="28"/>
                </a:lnTo>
                <a:lnTo>
                  <a:pt x="12192000" y="226445"/>
                </a:lnTo>
                <a:lnTo>
                  <a:pt x="12155543" y="246081"/>
                </a:lnTo>
                <a:cubicBezTo>
                  <a:pt x="10465827" y="1112136"/>
                  <a:pt x="8368322" y="1625008"/>
                  <a:pt x="6096036" y="1625008"/>
                </a:cubicBezTo>
                <a:cubicBezTo>
                  <a:pt x="3823749" y="1625008"/>
                  <a:pt x="1726246" y="1112136"/>
                  <a:pt x="36529" y="246080"/>
                </a:cubicBezTo>
                <a:lnTo>
                  <a:pt x="0" y="2264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sz="2700"/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81731EA9-6440-837D-AEA1-65E7AB2E675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4370" y="386456"/>
            <a:ext cx="15383351" cy="454818"/>
          </a:xfrm>
        </p:spPr>
        <p:txBody>
          <a:bodyPr anchor="ctr">
            <a:noAutofit/>
          </a:bodyPr>
          <a:lstStyle>
            <a:lvl1pPr>
              <a:spcAft>
                <a:spcPts val="0"/>
              </a:spcAft>
              <a:defRPr sz="1800" b="0"/>
            </a:lvl1pPr>
            <a:lvl2pPr>
              <a:spcAft>
                <a:spcPts val="0"/>
              </a:spcAft>
              <a:defRPr sz="1800"/>
            </a:lvl2pPr>
            <a:lvl3pPr marL="0" indent="0">
              <a:spcAft>
                <a:spcPts val="0"/>
              </a:spcAft>
              <a:buNone/>
              <a:defRPr sz="1800"/>
            </a:lvl3pPr>
            <a:lvl4pPr marL="0" indent="0">
              <a:spcAft>
                <a:spcPts val="0"/>
              </a:spcAft>
              <a:buNone/>
              <a:defRPr sz="1800"/>
            </a:lvl4pPr>
            <a:lvl5pPr marL="0" indent="0">
              <a:spcAft>
                <a:spcPts val="0"/>
              </a:spcAft>
              <a:buNone/>
              <a:defRPr sz="180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9pPr>
          </a:lstStyle>
          <a:p>
            <a:pPr lvl="0"/>
            <a:r>
              <a:rPr lang="en-US"/>
              <a:t>Enter subtitle here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DD5E7F-EA5D-584C-B579-C33664119EFC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9305924" y="2443163"/>
            <a:ext cx="8317707" cy="6967538"/>
          </a:xfrm>
          <a:prstGeom prst="roundRect">
            <a:avLst>
              <a:gd name="adj" fmla="val 1452"/>
            </a:avLst>
          </a:prstGeom>
          <a:solidFill>
            <a:schemeClr val="bg1"/>
          </a:solidFill>
          <a:effectLst>
            <a:outerShdw blurRad="127000" algn="ctr" rotWithShape="0">
              <a:prstClr val="black">
                <a:alpha val="15000"/>
              </a:prstClr>
            </a:outerShdw>
          </a:effectLst>
        </p:spPr>
        <p:txBody>
          <a:bodyPr lIns="180000" tIns="180000" rIns="180000"/>
          <a:lstStyle>
            <a:lvl1pPr algn="l">
              <a:spcAft>
                <a:spcPts val="900"/>
              </a:spcAft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850BF355-B66A-74BF-0A60-B8FFCA1F5477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64371" y="2443163"/>
            <a:ext cx="8317707" cy="6967538"/>
          </a:xfrm>
          <a:prstGeom prst="roundRect">
            <a:avLst>
              <a:gd name="adj" fmla="val 1452"/>
            </a:avLst>
          </a:prstGeom>
          <a:solidFill>
            <a:schemeClr val="bg1"/>
          </a:solidFill>
          <a:effectLst>
            <a:outerShdw blurRad="127000" algn="ctr" rotWithShape="0">
              <a:prstClr val="black">
                <a:alpha val="15000"/>
              </a:prstClr>
            </a:outerShdw>
          </a:effectLst>
        </p:spPr>
        <p:txBody>
          <a:bodyPr lIns="180000" tIns="180000" rIns="180000"/>
          <a:lstStyle>
            <a:lvl1pPr algn="l">
              <a:spcAft>
                <a:spcPts val="900"/>
              </a:spcAft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0F21E528-09FC-E774-DF6A-007A28C391E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150586" y="969967"/>
            <a:ext cx="1473042" cy="568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3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772">
          <p15:clr>
            <a:srgbClr val="FBAE40"/>
          </p15:clr>
        </p15:guide>
        <p15:guide id="2" pos="3908">
          <p15:clr>
            <a:srgbClr val="FBAE40"/>
          </p15:clr>
        </p15:guide>
        <p15:guide id="4" orient="horz" pos="3952">
          <p15:clr>
            <a:srgbClr val="FBAE40"/>
          </p15:clr>
        </p15:guide>
        <p15:guide id="5" orient="horz" pos="1026">
          <p15:clr>
            <a:srgbClr val="FBAE40"/>
          </p15:clr>
        </p15:guide>
        <p15:guide id="6" orient="horz" pos="935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ox 2 Column Slide">
    <p:bg>
      <p:bgPr>
        <a:gradFill>
          <a:gsLst>
            <a:gs pos="0">
              <a:schemeClr val="bg2">
                <a:lumMod val="95000"/>
              </a:schemeClr>
            </a:gs>
            <a:gs pos="100000">
              <a:schemeClr val="bg1"/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8">
            <a:extLst>
              <a:ext uri="{FF2B5EF4-FFF2-40B4-BE49-F238E27FC236}">
                <a16:creationId xmlns:a16="http://schemas.microsoft.com/office/drawing/2014/main" id="{8191DAD2-9429-657E-5E88-E86D78B0D72E}"/>
              </a:ext>
            </a:extLst>
          </p:cNvPr>
          <p:cNvSpPr/>
          <p:nvPr userDrawn="1"/>
        </p:nvSpPr>
        <p:spPr>
          <a:xfrm>
            <a:off x="0" y="3261392"/>
            <a:ext cx="18288000" cy="2437512"/>
          </a:xfrm>
          <a:custGeom>
            <a:avLst/>
            <a:gdLst>
              <a:gd name="connsiteX0" fmla="*/ 0 w 12192000"/>
              <a:gd name="connsiteY0" fmla="*/ 0 h 1625008"/>
              <a:gd name="connsiteX1" fmla="*/ 21831 w 12192000"/>
              <a:gd name="connsiteY1" fmla="*/ 8558 h 1625008"/>
              <a:gd name="connsiteX2" fmla="*/ 6096036 w 12192000"/>
              <a:gd name="connsiteY2" fmla="*/ 1047307 h 1625008"/>
              <a:gd name="connsiteX3" fmla="*/ 12170240 w 12192000"/>
              <a:gd name="connsiteY3" fmla="*/ 8558 h 1625008"/>
              <a:gd name="connsiteX4" fmla="*/ 12192000 w 12192000"/>
              <a:gd name="connsiteY4" fmla="*/ 28 h 1625008"/>
              <a:gd name="connsiteX5" fmla="*/ 12192000 w 12192000"/>
              <a:gd name="connsiteY5" fmla="*/ 226445 h 1625008"/>
              <a:gd name="connsiteX6" fmla="*/ 12155543 w 12192000"/>
              <a:gd name="connsiteY6" fmla="*/ 246081 h 1625008"/>
              <a:gd name="connsiteX7" fmla="*/ 6096036 w 12192000"/>
              <a:gd name="connsiteY7" fmla="*/ 1625008 h 1625008"/>
              <a:gd name="connsiteX8" fmla="*/ 36529 w 12192000"/>
              <a:gd name="connsiteY8" fmla="*/ 246080 h 1625008"/>
              <a:gd name="connsiteX9" fmla="*/ 0 w 12192000"/>
              <a:gd name="connsiteY9" fmla="*/ 226406 h 1625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625008">
                <a:moveTo>
                  <a:pt x="0" y="0"/>
                </a:moveTo>
                <a:lnTo>
                  <a:pt x="21831" y="8558"/>
                </a:lnTo>
                <a:cubicBezTo>
                  <a:pt x="1779341" y="666471"/>
                  <a:pt x="3862526" y="1047307"/>
                  <a:pt x="6096036" y="1047307"/>
                </a:cubicBezTo>
                <a:cubicBezTo>
                  <a:pt x="8329546" y="1047307"/>
                  <a:pt x="10412731" y="666472"/>
                  <a:pt x="12170240" y="8558"/>
                </a:cubicBezTo>
                <a:lnTo>
                  <a:pt x="12192000" y="28"/>
                </a:lnTo>
                <a:lnTo>
                  <a:pt x="12192000" y="226445"/>
                </a:lnTo>
                <a:lnTo>
                  <a:pt x="12155543" y="246081"/>
                </a:lnTo>
                <a:cubicBezTo>
                  <a:pt x="10465827" y="1112136"/>
                  <a:pt x="8368322" y="1625008"/>
                  <a:pt x="6096036" y="1625008"/>
                </a:cubicBezTo>
                <a:cubicBezTo>
                  <a:pt x="3823749" y="1625008"/>
                  <a:pt x="1726246" y="1112136"/>
                  <a:pt x="36529" y="246080"/>
                </a:cubicBezTo>
                <a:lnTo>
                  <a:pt x="0" y="226406"/>
                </a:lnTo>
                <a:close/>
              </a:path>
            </a:pathLst>
          </a:custGeom>
          <a:gradFill>
            <a:gsLst>
              <a:gs pos="52000">
                <a:srgbClr val="6EBBCD"/>
              </a:gs>
              <a:gs pos="100000">
                <a:srgbClr val="4495A8"/>
              </a:gs>
              <a:gs pos="0">
                <a:srgbClr val="62B8C9"/>
              </a:gs>
            </a:gsLst>
            <a:lin ang="24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62000" tIns="162000" rIns="162000" bIns="162000" rtlCol="0" anchor="ctr"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70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 panose="020B0504020202020204" pitchFamily="34" charset="0"/>
            </a:endParaRPr>
          </a:p>
        </p:txBody>
      </p:sp>
      <p:sp>
        <p:nvSpPr>
          <p:cNvPr id="9" name="Freeform: Shape 6">
            <a:extLst>
              <a:ext uri="{FF2B5EF4-FFF2-40B4-BE49-F238E27FC236}">
                <a16:creationId xmlns:a16="http://schemas.microsoft.com/office/drawing/2014/main" id="{438CB85B-2B66-4BDF-9519-853B8A56E6B1}"/>
              </a:ext>
            </a:extLst>
          </p:cNvPr>
          <p:cNvSpPr/>
          <p:nvPr userDrawn="1"/>
        </p:nvSpPr>
        <p:spPr bwMode="gray">
          <a:xfrm>
            <a:off x="0" y="0"/>
            <a:ext cx="18288000" cy="4534221"/>
          </a:xfrm>
          <a:custGeom>
            <a:avLst/>
            <a:gdLst>
              <a:gd name="connsiteX0" fmla="*/ 0 w 12192000"/>
              <a:gd name="connsiteY0" fmla="*/ 0 h 3022814"/>
              <a:gd name="connsiteX1" fmla="*/ 12192000 w 12192000"/>
              <a:gd name="connsiteY1" fmla="*/ 0 h 3022814"/>
              <a:gd name="connsiteX2" fmla="*/ 12192000 w 12192000"/>
              <a:gd name="connsiteY2" fmla="*/ 1975533 h 3022814"/>
              <a:gd name="connsiteX3" fmla="*/ 12170241 w 12192000"/>
              <a:gd name="connsiteY3" fmla="*/ 1984063 h 3022814"/>
              <a:gd name="connsiteX4" fmla="*/ 6096037 w 12192000"/>
              <a:gd name="connsiteY4" fmla="*/ 3022814 h 3022814"/>
              <a:gd name="connsiteX5" fmla="*/ 21832 w 12192000"/>
              <a:gd name="connsiteY5" fmla="*/ 1984063 h 3022814"/>
              <a:gd name="connsiteX6" fmla="*/ 0 w 12192000"/>
              <a:gd name="connsiteY6" fmla="*/ 1975505 h 3022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022814">
                <a:moveTo>
                  <a:pt x="0" y="0"/>
                </a:moveTo>
                <a:lnTo>
                  <a:pt x="12192000" y="0"/>
                </a:lnTo>
                <a:lnTo>
                  <a:pt x="12192000" y="1975533"/>
                </a:lnTo>
                <a:lnTo>
                  <a:pt x="12170241" y="1984063"/>
                </a:lnTo>
                <a:cubicBezTo>
                  <a:pt x="10412733" y="2641980"/>
                  <a:pt x="8329547" y="3022814"/>
                  <a:pt x="6096037" y="3022814"/>
                </a:cubicBezTo>
                <a:cubicBezTo>
                  <a:pt x="3862526" y="3022814"/>
                  <a:pt x="1779340" y="2641980"/>
                  <a:pt x="21832" y="1984063"/>
                </a:cubicBezTo>
                <a:lnTo>
                  <a:pt x="0" y="1975505"/>
                </a:lnTo>
                <a:close/>
              </a:path>
            </a:pathLst>
          </a:custGeom>
          <a:gradFill>
            <a:gsLst>
              <a:gs pos="99666">
                <a:srgbClr val="CDCDCD">
                  <a:lumMod val="95000"/>
                </a:srgbClr>
              </a:gs>
              <a:gs pos="0">
                <a:srgbClr val="C3C3C3"/>
              </a:gs>
              <a:gs pos="67000">
                <a:srgbClr val="F3F3F3"/>
              </a:gs>
              <a:gs pos="21000">
                <a:srgbClr val="E7E7E7">
                  <a:lumMod val="42000"/>
                  <a:lumOff val="58000"/>
                </a:srgbClr>
              </a:gs>
              <a:gs pos="55000">
                <a:srgbClr val="F5F5F5">
                  <a:lumMod val="92000"/>
                </a:srgbClr>
              </a:gs>
            </a:gsLst>
            <a:lin ang="1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62000" tIns="162000" rIns="162000" bIns="162000" rtlCol="0" anchor="ctr">
            <a:noAutofit/>
          </a:bodyPr>
          <a:lstStyle/>
          <a:p>
            <a:pPr marL="0" marR="0" lvl="0" indent="0" algn="ctr" defTabSz="13716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700" b="0" i="0" u="none" strike="noStrike" kern="0" cap="none" spc="0" normalizeH="0" baseline="0" noProof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8A2908-D7BC-F2F4-93F8-021DEC6CD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18D38E-7080-0CA5-DA3E-5C1FC3444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Trade Story Health Care 2026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04C932-A619-0FC7-A7A4-80754F27B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8E744-C2CB-4955-9953-207D9F0F5BB3}" type="slidenum">
              <a:rPr lang="en-GB" smtClean="0"/>
              <a:t>‹#›</a:t>
            </a:fld>
            <a:endParaRPr lang="en-GB"/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81731EA9-6440-837D-AEA1-65E7AB2E675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4370" y="386456"/>
            <a:ext cx="15383351" cy="454818"/>
          </a:xfrm>
        </p:spPr>
        <p:txBody>
          <a:bodyPr anchor="ctr">
            <a:noAutofit/>
          </a:bodyPr>
          <a:lstStyle>
            <a:lvl1pPr>
              <a:spcAft>
                <a:spcPts val="0"/>
              </a:spcAft>
              <a:defRPr sz="1800" b="0"/>
            </a:lvl1pPr>
            <a:lvl2pPr>
              <a:spcAft>
                <a:spcPts val="0"/>
              </a:spcAft>
              <a:defRPr sz="1800"/>
            </a:lvl2pPr>
            <a:lvl3pPr marL="0" indent="0">
              <a:spcAft>
                <a:spcPts val="0"/>
              </a:spcAft>
              <a:buNone/>
              <a:defRPr sz="1800"/>
            </a:lvl3pPr>
            <a:lvl4pPr marL="0" indent="0">
              <a:spcAft>
                <a:spcPts val="0"/>
              </a:spcAft>
              <a:buNone/>
              <a:defRPr sz="1800"/>
            </a:lvl4pPr>
            <a:lvl5pPr marL="0" indent="0">
              <a:spcAft>
                <a:spcPts val="0"/>
              </a:spcAft>
              <a:buNone/>
              <a:defRPr sz="180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9pPr>
          </a:lstStyle>
          <a:p>
            <a:pPr lvl="0"/>
            <a:r>
              <a:rPr lang="en-US"/>
              <a:t>Enter subtitle here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7147ADBF-E56C-EF71-1F30-4B55BF05154F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9305924" y="2443163"/>
            <a:ext cx="8317707" cy="6967538"/>
          </a:xfrm>
          <a:prstGeom prst="roundRect">
            <a:avLst>
              <a:gd name="adj" fmla="val 1452"/>
            </a:avLst>
          </a:prstGeom>
          <a:solidFill>
            <a:schemeClr val="bg1"/>
          </a:solidFill>
          <a:effectLst>
            <a:outerShdw blurRad="127000" algn="ctr" rotWithShape="0">
              <a:prstClr val="black">
                <a:alpha val="15000"/>
              </a:prstClr>
            </a:outerShdw>
          </a:effectLst>
        </p:spPr>
        <p:txBody>
          <a:bodyPr lIns="180000" tIns="180000" rIns="180000"/>
          <a:lstStyle>
            <a:lvl1pPr algn="l">
              <a:spcAft>
                <a:spcPts val="900"/>
              </a:spcAft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CAEA0A14-9D56-696C-0278-16831FA84833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64371" y="2443163"/>
            <a:ext cx="8317707" cy="6967538"/>
          </a:xfrm>
          <a:prstGeom prst="roundRect">
            <a:avLst>
              <a:gd name="adj" fmla="val 1452"/>
            </a:avLst>
          </a:prstGeom>
          <a:solidFill>
            <a:schemeClr val="bg1"/>
          </a:solidFill>
          <a:effectLst>
            <a:outerShdw blurRad="127000" algn="ctr" rotWithShape="0">
              <a:prstClr val="black">
                <a:alpha val="15000"/>
              </a:prstClr>
            </a:outerShdw>
          </a:effectLst>
        </p:spPr>
        <p:txBody>
          <a:bodyPr lIns="180000" tIns="180000" rIns="180000"/>
          <a:lstStyle>
            <a:lvl1pPr algn="l">
              <a:spcAft>
                <a:spcPts val="900"/>
              </a:spcAft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CFEF9EF7-AB80-C911-C483-93295E374C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150586" y="969967"/>
            <a:ext cx="1473042" cy="568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182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772">
          <p15:clr>
            <a:srgbClr val="FBAE40"/>
          </p15:clr>
        </p15:guide>
        <p15:guide id="2" pos="3908">
          <p15:clr>
            <a:srgbClr val="FBAE40"/>
          </p15:clr>
        </p15:guide>
        <p15:guide id="4" orient="horz" pos="3952">
          <p15:clr>
            <a:srgbClr val="FBAE40"/>
          </p15:clr>
        </p15:guide>
        <p15:guide id="5" orient="horz" pos="1026">
          <p15:clr>
            <a:srgbClr val="FBAE40"/>
          </p15:clr>
        </p15:guide>
        <p15:guide id="6" orient="horz" pos="935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&amp; Image Slide">
    <p:bg>
      <p:bgPr>
        <a:gradFill>
          <a:gsLst>
            <a:gs pos="0">
              <a:schemeClr val="bg2">
                <a:lumMod val="95000"/>
              </a:schemeClr>
            </a:gs>
            <a:gs pos="100000">
              <a:schemeClr val="bg1"/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6">
            <a:extLst>
              <a:ext uri="{FF2B5EF4-FFF2-40B4-BE49-F238E27FC236}">
                <a16:creationId xmlns:a16="http://schemas.microsoft.com/office/drawing/2014/main" id="{6B548DA1-D7F0-8387-714D-396FEF37F141}"/>
              </a:ext>
            </a:extLst>
          </p:cNvPr>
          <p:cNvSpPr/>
          <p:nvPr userDrawn="1"/>
        </p:nvSpPr>
        <p:spPr bwMode="gray">
          <a:xfrm>
            <a:off x="0" y="0"/>
            <a:ext cx="18288000" cy="4534221"/>
          </a:xfrm>
          <a:custGeom>
            <a:avLst/>
            <a:gdLst>
              <a:gd name="connsiteX0" fmla="*/ 0 w 12192000"/>
              <a:gd name="connsiteY0" fmla="*/ 0 h 3022814"/>
              <a:gd name="connsiteX1" fmla="*/ 12192000 w 12192000"/>
              <a:gd name="connsiteY1" fmla="*/ 0 h 3022814"/>
              <a:gd name="connsiteX2" fmla="*/ 12192000 w 12192000"/>
              <a:gd name="connsiteY2" fmla="*/ 1975533 h 3022814"/>
              <a:gd name="connsiteX3" fmla="*/ 12170241 w 12192000"/>
              <a:gd name="connsiteY3" fmla="*/ 1984063 h 3022814"/>
              <a:gd name="connsiteX4" fmla="*/ 6096037 w 12192000"/>
              <a:gd name="connsiteY4" fmla="*/ 3022814 h 3022814"/>
              <a:gd name="connsiteX5" fmla="*/ 21832 w 12192000"/>
              <a:gd name="connsiteY5" fmla="*/ 1984063 h 3022814"/>
              <a:gd name="connsiteX6" fmla="*/ 0 w 12192000"/>
              <a:gd name="connsiteY6" fmla="*/ 1975505 h 3022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022814">
                <a:moveTo>
                  <a:pt x="0" y="0"/>
                </a:moveTo>
                <a:lnTo>
                  <a:pt x="12192000" y="0"/>
                </a:lnTo>
                <a:lnTo>
                  <a:pt x="12192000" y="1975533"/>
                </a:lnTo>
                <a:lnTo>
                  <a:pt x="12170241" y="1984063"/>
                </a:lnTo>
                <a:cubicBezTo>
                  <a:pt x="10412733" y="2641980"/>
                  <a:pt x="8329547" y="3022814"/>
                  <a:pt x="6096037" y="3022814"/>
                </a:cubicBezTo>
                <a:cubicBezTo>
                  <a:pt x="3862526" y="3022814"/>
                  <a:pt x="1779340" y="2641980"/>
                  <a:pt x="21832" y="1984063"/>
                </a:cubicBezTo>
                <a:lnTo>
                  <a:pt x="0" y="1975505"/>
                </a:lnTo>
                <a:close/>
              </a:path>
            </a:pathLst>
          </a:custGeom>
          <a:gradFill>
            <a:gsLst>
              <a:gs pos="99666">
                <a:srgbClr val="CDCDCD">
                  <a:lumMod val="95000"/>
                </a:srgbClr>
              </a:gs>
              <a:gs pos="0">
                <a:srgbClr val="C3C3C3"/>
              </a:gs>
              <a:gs pos="67000">
                <a:srgbClr val="F3F3F3"/>
              </a:gs>
              <a:gs pos="21000">
                <a:srgbClr val="E7E7E7">
                  <a:lumMod val="42000"/>
                  <a:lumOff val="58000"/>
                </a:srgbClr>
              </a:gs>
              <a:gs pos="55000">
                <a:srgbClr val="F5F5F5">
                  <a:lumMod val="92000"/>
                </a:srgbClr>
              </a:gs>
            </a:gsLst>
            <a:lin ang="1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62000" tIns="162000" rIns="162000" bIns="162000" rtlCol="0" anchor="ctr">
            <a:noAutofit/>
          </a:bodyPr>
          <a:lstStyle/>
          <a:p>
            <a:pPr marL="0" marR="0" lvl="0" indent="0" algn="ctr" defTabSz="13716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700" b="0" i="0" u="none" strike="noStrike" kern="0" cap="none" spc="0" normalizeH="0" baseline="0" noProof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8A2908-D7BC-F2F4-93F8-021DEC6CD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18D38E-7080-0CA5-DA3E-5C1FC3444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Trade Story Health Care 2026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04C932-A619-0FC7-A7A4-80754F27B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8E744-C2CB-4955-9953-207D9F0F5BB3}" type="slidenum">
              <a:rPr lang="en-GB" smtClean="0"/>
              <a:t>‹#›</a:t>
            </a:fld>
            <a:endParaRPr lang="en-GB"/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81731EA9-6440-837D-AEA1-65E7AB2E675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4370" y="386456"/>
            <a:ext cx="15383351" cy="454818"/>
          </a:xfrm>
        </p:spPr>
        <p:txBody>
          <a:bodyPr anchor="ctr">
            <a:noAutofit/>
          </a:bodyPr>
          <a:lstStyle>
            <a:lvl1pPr>
              <a:spcAft>
                <a:spcPts val="0"/>
              </a:spcAft>
              <a:defRPr sz="1800" b="0"/>
            </a:lvl1pPr>
            <a:lvl2pPr>
              <a:spcAft>
                <a:spcPts val="0"/>
              </a:spcAft>
              <a:defRPr sz="1800"/>
            </a:lvl2pPr>
            <a:lvl3pPr marL="0" indent="0">
              <a:spcAft>
                <a:spcPts val="0"/>
              </a:spcAft>
              <a:buNone/>
              <a:defRPr sz="1800"/>
            </a:lvl3pPr>
            <a:lvl4pPr marL="0" indent="0">
              <a:spcAft>
                <a:spcPts val="0"/>
              </a:spcAft>
              <a:buNone/>
              <a:defRPr sz="1800"/>
            </a:lvl4pPr>
            <a:lvl5pPr marL="0" indent="0">
              <a:spcAft>
                <a:spcPts val="0"/>
              </a:spcAft>
              <a:buNone/>
              <a:defRPr sz="180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9pPr>
          </a:lstStyle>
          <a:p>
            <a:pPr lvl="0"/>
            <a:r>
              <a:rPr lang="en-US"/>
              <a:t>Enter subtitle here</a:t>
            </a:r>
          </a:p>
        </p:txBody>
      </p:sp>
      <p:sp>
        <p:nvSpPr>
          <p:cNvPr id="4" name="Picture Placeholder 11">
            <a:extLst>
              <a:ext uri="{FF2B5EF4-FFF2-40B4-BE49-F238E27FC236}">
                <a16:creationId xmlns:a16="http://schemas.microsoft.com/office/drawing/2014/main" id="{6C3A4D04-3E37-BB44-39B5-A42BA5F5DA8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305927" y="2443163"/>
            <a:ext cx="8317707" cy="6967539"/>
          </a:xfrm>
          <a:prstGeom prst="roundRect">
            <a:avLst>
              <a:gd name="adj" fmla="val 1390"/>
            </a:avLst>
          </a:prstGeom>
          <a:solidFill>
            <a:schemeClr val="bg2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 b="0"/>
            </a:lvl1pPr>
          </a:lstStyle>
          <a:p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ABD3CFF-F830-D6CB-D869-B32B2073122E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64370" y="2443163"/>
            <a:ext cx="8317707" cy="6967538"/>
          </a:xfrm>
          <a:prstGeom prst="roundRect">
            <a:avLst>
              <a:gd name="adj" fmla="val 1452"/>
            </a:avLst>
          </a:prstGeom>
          <a:solidFill>
            <a:schemeClr val="bg1"/>
          </a:solidFill>
          <a:effectLst>
            <a:outerShdw blurRad="127000" algn="ctr" rotWithShape="0">
              <a:prstClr val="black">
                <a:alpha val="15000"/>
              </a:prstClr>
            </a:outerShdw>
          </a:effectLst>
        </p:spPr>
        <p:txBody>
          <a:bodyPr lIns="180000" tIns="180000" rIns="180000"/>
          <a:lstStyle>
            <a:lvl1pPr algn="l">
              <a:spcAft>
                <a:spcPts val="900"/>
              </a:spcAft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66081AB0-51E5-7B26-0175-01AA6BF309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150586" y="969967"/>
            <a:ext cx="1473042" cy="568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6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772">
          <p15:clr>
            <a:srgbClr val="FBAE40"/>
          </p15:clr>
        </p15:guide>
        <p15:guide id="2" pos="3908">
          <p15:clr>
            <a:srgbClr val="FBAE40"/>
          </p15:clr>
        </p15:guide>
        <p15:guide id="3" orient="horz" pos="1026">
          <p15:clr>
            <a:srgbClr val="FBAE40"/>
          </p15:clr>
        </p15:guide>
        <p15:guide id="4" orient="horz" pos="935">
          <p15:clr>
            <a:srgbClr val="FBAE40"/>
          </p15:clr>
        </p15:guide>
        <p15:guide id="5" orient="horz" pos="3952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&amp; Content Slide">
    <p:bg>
      <p:bgPr>
        <a:gradFill>
          <a:gsLst>
            <a:gs pos="0">
              <a:schemeClr val="bg2">
                <a:lumMod val="95000"/>
              </a:schemeClr>
            </a:gs>
            <a:gs pos="100000">
              <a:schemeClr val="bg1"/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B443423E-D6F7-E696-93A5-5B3996F08709}"/>
              </a:ext>
            </a:extLst>
          </p:cNvPr>
          <p:cNvSpPr/>
          <p:nvPr userDrawn="1"/>
        </p:nvSpPr>
        <p:spPr bwMode="gray">
          <a:xfrm>
            <a:off x="0" y="0"/>
            <a:ext cx="18288000" cy="4534221"/>
          </a:xfrm>
          <a:custGeom>
            <a:avLst/>
            <a:gdLst>
              <a:gd name="connsiteX0" fmla="*/ 0 w 12192000"/>
              <a:gd name="connsiteY0" fmla="*/ 0 h 3022814"/>
              <a:gd name="connsiteX1" fmla="*/ 12192000 w 12192000"/>
              <a:gd name="connsiteY1" fmla="*/ 0 h 3022814"/>
              <a:gd name="connsiteX2" fmla="*/ 12192000 w 12192000"/>
              <a:gd name="connsiteY2" fmla="*/ 1975533 h 3022814"/>
              <a:gd name="connsiteX3" fmla="*/ 12170241 w 12192000"/>
              <a:gd name="connsiteY3" fmla="*/ 1984063 h 3022814"/>
              <a:gd name="connsiteX4" fmla="*/ 6096037 w 12192000"/>
              <a:gd name="connsiteY4" fmla="*/ 3022814 h 3022814"/>
              <a:gd name="connsiteX5" fmla="*/ 21832 w 12192000"/>
              <a:gd name="connsiteY5" fmla="*/ 1984063 h 3022814"/>
              <a:gd name="connsiteX6" fmla="*/ 0 w 12192000"/>
              <a:gd name="connsiteY6" fmla="*/ 1975505 h 3022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022814">
                <a:moveTo>
                  <a:pt x="0" y="0"/>
                </a:moveTo>
                <a:lnTo>
                  <a:pt x="12192000" y="0"/>
                </a:lnTo>
                <a:lnTo>
                  <a:pt x="12192000" y="1975533"/>
                </a:lnTo>
                <a:lnTo>
                  <a:pt x="12170241" y="1984063"/>
                </a:lnTo>
                <a:cubicBezTo>
                  <a:pt x="10412733" y="2641980"/>
                  <a:pt x="8329547" y="3022814"/>
                  <a:pt x="6096037" y="3022814"/>
                </a:cubicBezTo>
                <a:cubicBezTo>
                  <a:pt x="3862526" y="3022814"/>
                  <a:pt x="1779340" y="2641980"/>
                  <a:pt x="21832" y="1984063"/>
                </a:cubicBezTo>
                <a:lnTo>
                  <a:pt x="0" y="1975505"/>
                </a:lnTo>
                <a:close/>
              </a:path>
            </a:pathLst>
          </a:custGeom>
          <a:gradFill>
            <a:gsLst>
              <a:gs pos="99666">
                <a:srgbClr val="CDCDCD">
                  <a:lumMod val="95000"/>
                </a:srgbClr>
              </a:gs>
              <a:gs pos="0">
                <a:srgbClr val="C3C3C3"/>
              </a:gs>
              <a:gs pos="67000">
                <a:srgbClr val="F3F3F3"/>
              </a:gs>
              <a:gs pos="21000">
                <a:srgbClr val="E7E7E7">
                  <a:lumMod val="42000"/>
                  <a:lumOff val="58000"/>
                </a:srgbClr>
              </a:gs>
              <a:gs pos="55000">
                <a:srgbClr val="F5F5F5">
                  <a:lumMod val="92000"/>
                </a:srgbClr>
              </a:gs>
            </a:gsLst>
            <a:lin ang="1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62000" tIns="162000" rIns="162000" bIns="162000" rtlCol="0" anchor="ctr">
            <a:noAutofit/>
          </a:bodyPr>
          <a:lstStyle/>
          <a:p>
            <a:pPr marL="0" marR="0" lvl="0" indent="0" algn="ctr" defTabSz="13716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700" b="0" i="0" u="none" strike="noStrike" kern="0" cap="none" spc="0" normalizeH="0" baseline="0" noProof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8A2908-D7BC-F2F4-93F8-021DEC6CD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18D38E-7080-0CA5-DA3E-5C1FC3444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Trade Story Health Care 2026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04C932-A619-0FC7-A7A4-80754F27B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8E744-C2CB-4955-9953-207D9F0F5BB3}" type="slidenum">
              <a:rPr lang="en-GB" smtClean="0"/>
              <a:t>‹#›</a:t>
            </a:fld>
            <a:endParaRPr lang="en-GB"/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81731EA9-6440-837D-AEA1-65E7AB2E675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4370" y="386456"/>
            <a:ext cx="15383351" cy="454818"/>
          </a:xfrm>
        </p:spPr>
        <p:txBody>
          <a:bodyPr anchor="ctr">
            <a:noAutofit/>
          </a:bodyPr>
          <a:lstStyle>
            <a:lvl1pPr>
              <a:spcAft>
                <a:spcPts val="0"/>
              </a:spcAft>
              <a:defRPr sz="1800" b="0"/>
            </a:lvl1pPr>
            <a:lvl2pPr>
              <a:spcAft>
                <a:spcPts val="0"/>
              </a:spcAft>
              <a:defRPr sz="1800"/>
            </a:lvl2pPr>
            <a:lvl3pPr marL="0" indent="0">
              <a:spcAft>
                <a:spcPts val="0"/>
              </a:spcAft>
              <a:buNone/>
              <a:defRPr sz="1800"/>
            </a:lvl3pPr>
            <a:lvl4pPr marL="0" indent="0">
              <a:spcAft>
                <a:spcPts val="0"/>
              </a:spcAft>
              <a:buNone/>
              <a:defRPr sz="1800"/>
            </a:lvl4pPr>
            <a:lvl5pPr marL="0" indent="0">
              <a:spcAft>
                <a:spcPts val="0"/>
              </a:spcAft>
              <a:buNone/>
              <a:defRPr sz="180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9pPr>
          </a:lstStyle>
          <a:p>
            <a:pPr lvl="0"/>
            <a:r>
              <a:rPr lang="en-US"/>
              <a:t>Enter subtitle here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DA81735D-AB86-5C34-2B1F-B5DA0E8F3EF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64370" y="2443163"/>
            <a:ext cx="8317707" cy="6967539"/>
          </a:xfrm>
          <a:prstGeom prst="roundRect">
            <a:avLst>
              <a:gd name="adj" fmla="val 1390"/>
            </a:avLst>
          </a:prstGeom>
          <a:solidFill>
            <a:schemeClr val="bg2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 b="0"/>
            </a:lvl1pPr>
          </a:lstStyle>
          <a:p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ACCC81-4B1A-7A66-ED19-0D3FD0667125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9305924" y="2443163"/>
            <a:ext cx="8317707" cy="6967538"/>
          </a:xfrm>
          <a:prstGeom prst="roundRect">
            <a:avLst>
              <a:gd name="adj" fmla="val 1452"/>
            </a:avLst>
          </a:prstGeom>
          <a:solidFill>
            <a:schemeClr val="bg1"/>
          </a:solidFill>
          <a:effectLst>
            <a:outerShdw blurRad="127000" algn="ctr" rotWithShape="0">
              <a:prstClr val="black">
                <a:alpha val="15000"/>
              </a:prstClr>
            </a:outerShdw>
          </a:effectLst>
        </p:spPr>
        <p:txBody>
          <a:bodyPr lIns="180000" tIns="180000" rIns="180000"/>
          <a:lstStyle>
            <a:lvl1pPr algn="l">
              <a:spcAft>
                <a:spcPts val="900"/>
              </a:spcAft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1CC0616E-0E9F-9227-5E12-5CE8B93187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150586" y="969967"/>
            <a:ext cx="1473042" cy="568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678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772">
          <p15:clr>
            <a:srgbClr val="FBAE40"/>
          </p15:clr>
        </p15:guide>
        <p15:guide id="2" pos="3908">
          <p15:clr>
            <a:srgbClr val="FBAE40"/>
          </p15:clr>
        </p15:guide>
        <p15:guide id="3" orient="horz" pos="1026">
          <p15:clr>
            <a:srgbClr val="FBAE40"/>
          </p15:clr>
        </p15:guide>
        <p15:guide id="4" orient="horz" pos="935">
          <p15:clr>
            <a:srgbClr val="FBAE40"/>
          </p15:clr>
        </p15:guide>
        <p15:guide id="5" orient="horz" pos="3952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&amp; Shield Slide">
    <p:bg>
      <p:bgPr>
        <a:gradFill>
          <a:gsLst>
            <a:gs pos="0">
              <a:schemeClr val="bg2">
                <a:lumMod val="95000"/>
              </a:schemeClr>
            </a:gs>
            <a:gs pos="100000">
              <a:schemeClr val="bg1"/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8A2908-D7BC-F2F4-93F8-021DEC6CD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18D38E-7080-0CA5-DA3E-5C1FC3444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Trade Story Health Care 2026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04C932-A619-0FC7-A7A4-80754F27B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8E744-C2CB-4955-9953-207D9F0F5BB3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F6EBE4A-2004-1919-1B19-061B66F0FF07}"/>
              </a:ext>
            </a:extLst>
          </p:cNvPr>
          <p:cNvSpPr/>
          <p:nvPr userDrawn="1"/>
        </p:nvSpPr>
        <p:spPr>
          <a:xfrm>
            <a:off x="0" y="3261392"/>
            <a:ext cx="18288000" cy="2437512"/>
          </a:xfrm>
          <a:custGeom>
            <a:avLst/>
            <a:gdLst>
              <a:gd name="connsiteX0" fmla="*/ 0 w 12192000"/>
              <a:gd name="connsiteY0" fmla="*/ 0 h 1625008"/>
              <a:gd name="connsiteX1" fmla="*/ 21831 w 12192000"/>
              <a:gd name="connsiteY1" fmla="*/ 8558 h 1625008"/>
              <a:gd name="connsiteX2" fmla="*/ 6096036 w 12192000"/>
              <a:gd name="connsiteY2" fmla="*/ 1047307 h 1625008"/>
              <a:gd name="connsiteX3" fmla="*/ 12170240 w 12192000"/>
              <a:gd name="connsiteY3" fmla="*/ 8558 h 1625008"/>
              <a:gd name="connsiteX4" fmla="*/ 12192000 w 12192000"/>
              <a:gd name="connsiteY4" fmla="*/ 28 h 1625008"/>
              <a:gd name="connsiteX5" fmla="*/ 12192000 w 12192000"/>
              <a:gd name="connsiteY5" fmla="*/ 226445 h 1625008"/>
              <a:gd name="connsiteX6" fmla="*/ 12155543 w 12192000"/>
              <a:gd name="connsiteY6" fmla="*/ 246081 h 1625008"/>
              <a:gd name="connsiteX7" fmla="*/ 6096036 w 12192000"/>
              <a:gd name="connsiteY7" fmla="*/ 1625008 h 1625008"/>
              <a:gd name="connsiteX8" fmla="*/ 36529 w 12192000"/>
              <a:gd name="connsiteY8" fmla="*/ 246080 h 1625008"/>
              <a:gd name="connsiteX9" fmla="*/ 0 w 12192000"/>
              <a:gd name="connsiteY9" fmla="*/ 226406 h 1625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625008">
                <a:moveTo>
                  <a:pt x="0" y="0"/>
                </a:moveTo>
                <a:lnTo>
                  <a:pt x="21831" y="8558"/>
                </a:lnTo>
                <a:cubicBezTo>
                  <a:pt x="1779341" y="666471"/>
                  <a:pt x="3862526" y="1047307"/>
                  <a:pt x="6096036" y="1047307"/>
                </a:cubicBezTo>
                <a:cubicBezTo>
                  <a:pt x="8329546" y="1047307"/>
                  <a:pt x="10412731" y="666472"/>
                  <a:pt x="12170240" y="8558"/>
                </a:cubicBezTo>
                <a:lnTo>
                  <a:pt x="12192000" y="28"/>
                </a:lnTo>
                <a:lnTo>
                  <a:pt x="12192000" y="226445"/>
                </a:lnTo>
                <a:lnTo>
                  <a:pt x="12155543" y="246081"/>
                </a:lnTo>
                <a:cubicBezTo>
                  <a:pt x="10465827" y="1112136"/>
                  <a:pt x="8368322" y="1625008"/>
                  <a:pt x="6096036" y="1625008"/>
                </a:cubicBezTo>
                <a:cubicBezTo>
                  <a:pt x="3823749" y="1625008"/>
                  <a:pt x="1726246" y="1112136"/>
                  <a:pt x="36529" y="246080"/>
                </a:cubicBezTo>
                <a:lnTo>
                  <a:pt x="0" y="2264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sz="2700"/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81731EA9-6440-837D-AEA1-65E7AB2E675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4370" y="386456"/>
            <a:ext cx="15383351" cy="454818"/>
          </a:xfrm>
        </p:spPr>
        <p:txBody>
          <a:bodyPr anchor="ctr">
            <a:noAutofit/>
          </a:bodyPr>
          <a:lstStyle>
            <a:lvl1pPr>
              <a:spcAft>
                <a:spcPts val="0"/>
              </a:spcAft>
              <a:defRPr sz="1800" b="0"/>
            </a:lvl1pPr>
            <a:lvl2pPr>
              <a:spcAft>
                <a:spcPts val="0"/>
              </a:spcAft>
              <a:defRPr sz="1800"/>
            </a:lvl2pPr>
            <a:lvl3pPr marL="0" indent="0">
              <a:spcAft>
                <a:spcPts val="0"/>
              </a:spcAft>
              <a:buNone/>
              <a:defRPr sz="1800"/>
            </a:lvl3pPr>
            <a:lvl4pPr marL="0" indent="0">
              <a:spcAft>
                <a:spcPts val="0"/>
              </a:spcAft>
              <a:buNone/>
              <a:defRPr sz="1800"/>
            </a:lvl4pPr>
            <a:lvl5pPr marL="0" indent="0">
              <a:spcAft>
                <a:spcPts val="0"/>
              </a:spcAft>
              <a:buNone/>
              <a:defRPr sz="180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9pPr>
          </a:lstStyle>
          <a:p>
            <a:pPr lvl="0"/>
            <a:r>
              <a:rPr lang="en-US"/>
              <a:t>Enter subtitle here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C3057BC2-D36F-8222-8412-45945F9EAA8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1792556" y="2443163"/>
            <a:ext cx="5828493" cy="6967539"/>
          </a:xfrm>
          <a:custGeom>
            <a:avLst/>
            <a:gdLst>
              <a:gd name="connsiteX0" fmla="*/ 1987397 w 3974370"/>
              <a:gd name="connsiteY0" fmla="*/ 0 h 4751070"/>
              <a:gd name="connsiteX1" fmla="*/ 2019169 w 3974370"/>
              <a:gd name="connsiteY1" fmla="*/ 5931 h 4751070"/>
              <a:gd name="connsiteX2" fmla="*/ 3860206 w 3974370"/>
              <a:gd name="connsiteY2" fmla="*/ 449245 h 4751070"/>
              <a:gd name="connsiteX3" fmla="*/ 3974370 w 3974370"/>
              <a:gd name="connsiteY3" fmla="*/ 489701 h 4751070"/>
              <a:gd name="connsiteX4" fmla="*/ 3974370 w 3974370"/>
              <a:gd name="connsiteY4" fmla="*/ 2028700 h 4751070"/>
              <a:gd name="connsiteX5" fmla="*/ 2043738 w 3974370"/>
              <a:gd name="connsiteY5" fmla="*/ 4731583 h 4751070"/>
              <a:gd name="connsiteX6" fmla="*/ 1987185 w 3974370"/>
              <a:gd name="connsiteY6" fmla="*/ 4751070 h 4751070"/>
              <a:gd name="connsiteX7" fmla="*/ 1930844 w 3974370"/>
              <a:gd name="connsiteY7" fmla="*/ 4731583 h 4751070"/>
              <a:gd name="connsiteX8" fmla="*/ 0 w 3974370"/>
              <a:gd name="connsiteY8" fmla="*/ 2028911 h 4751070"/>
              <a:gd name="connsiteX9" fmla="*/ 0 w 3974370"/>
              <a:gd name="connsiteY9" fmla="*/ 489701 h 4751070"/>
              <a:gd name="connsiteX10" fmla="*/ 114165 w 3974370"/>
              <a:gd name="connsiteY10" fmla="*/ 449245 h 4751070"/>
              <a:gd name="connsiteX11" fmla="*/ 1955626 w 3974370"/>
              <a:gd name="connsiteY11" fmla="*/ 5931 h 4751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974370" h="4751070">
                <a:moveTo>
                  <a:pt x="1987397" y="0"/>
                </a:moveTo>
                <a:lnTo>
                  <a:pt x="2019169" y="5931"/>
                </a:lnTo>
                <a:cubicBezTo>
                  <a:pt x="2070638" y="15674"/>
                  <a:pt x="3285781" y="245275"/>
                  <a:pt x="3860206" y="449245"/>
                </a:cubicBezTo>
                <a:lnTo>
                  <a:pt x="3974370" y="489701"/>
                </a:lnTo>
                <a:lnTo>
                  <a:pt x="3974370" y="2028700"/>
                </a:lnTo>
                <a:cubicBezTo>
                  <a:pt x="3974370" y="3244478"/>
                  <a:pt x="3198517" y="4330632"/>
                  <a:pt x="2043738" y="4731583"/>
                </a:cubicBezTo>
                <a:lnTo>
                  <a:pt x="1987185" y="4751070"/>
                </a:lnTo>
                <a:lnTo>
                  <a:pt x="1930844" y="4731583"/>
                </a:lnTo>
                <a:cubicBezTo>
                  <a:pt x="776065" y="4330632"/>
                  <a:pt x="0" y="3244478"/>
                  <a:pt x="0" y="2028911"/>
                </a:cubicBezTo>
                <a:lnTo>
                  <a:pt x="0" y="489701"/>
                </a:lnTo>
                <a:lnTo>
                  <a:pt x="114165" y="449245"/>
                </a:lnTo>
                <a:cubicBezTo>
                  <a:pt x="688800" y="245275"/>
                  <a:pt x="1904157" y="15674"/>
                  <a:pt x="1955626" y="5931"/>
                </a:cubicBezTo>
                <a:close/>
              </a:path>
            </a:pathLst>
          </a:custGeom>
          <a:solidFill>
            <a:schemeClr val="bg1"/>
          </a:solidFill>
          <a:effectLst>
            <a:outerShdw blurRad="127000" algn="ctr" rotWithShape="0">
              <a:prstClr val="black">
                <a:alpha val="15000"/>
              </a:prstClr>
            </a:outerShdw>
          </a:effectLst>
        </p:spPr>
        <p:txBody>
          <a:bodyPr wrap="square" lIns="288000" tIns="648000" rIns="288000" bIns="828000" anchor="t">
            <a:noAutofit/>
          </a:bodyPr>
          <a:lstStyle>
            <a:lvl1pPr algn="ctr">
              <a:defRPr>
                <a:solidFill>
                  <a:schemeClr val="tx1"/>
                </a:solidFill>
              </a:defRPr>
            </a:lvl1pPr>
            <a:lvl2pPr algn="ctr">
              <a:defRPr>
                <a:solidFill>
                  <a:schemeClr val="tx1"/>
                </a:solidFill>
              </a:defRPr>
            </a:lvl2pPr>
            <a:lvl3pPr marL="0" indent="0" algn="ctr">
              <a:buNone/>
              <a:defRPr>
                <a:solidFill>
                  <a:schemeClr val="bg1"/>
                </a:solidFill>
              </a:defRPr>
            </a:lvl3pPr>
            <a:lvl4pPr marL="0" indent="0" algn="ctr">
              <a:buNone/>
              <a:defRPr sz="2700">
                <a:solidFill>
                  <a:schemeClr val="bg1"/>
                </a:solidFill>
              </a:defRPr>
            </a:lvl4pPr>
            <a:lvl5pPr marL="0" indent="0" algn="ctr">
              <a:buNone/>
              <a:defRPr sz="2700">
                <a:solidFill>
                  <a:schemeClr val="bg1"/>
                </a:solidFill>
              </a:defRPr>
            </a:lvl5pPr>
            <a:lvl6pPr marL="0" indent="0" algn="ctr">
              <a:lnSpc>
                <a:spcPct val="100000"/>
              </a:lnSpc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6pPr>
            <a:lvl7pPr marL="0" indent="0" algn="ctr">
              <a:lnSpc>
                <a:spcPct val="100000"/>
              </a:lnSpc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7pPr>
            <a:lvl8pPr marL="0" indent="0" algn="ctr">
              <a:lnSpc>
                <a:spcPct val="100000"/>
              </a:lnSpc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8pPr>
            <a:lvl9pPr marL="0" indent="0" algn="ctr">
              <a:lnSpc>
                <a:spcPct val="100000"/>
              </a:lnSpc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9FF67AA-3B9F-C0A9-07D2-ACB4511AE1E8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64368" y="2443163"/>
            <a:ext cx="10461237" cy="6967538"/>
          </a:xfrm>
          <a:prstGeom prst="roundRect">
            <a:avLst>
              <a:gd name="adj" fmla="val 1452"/>
            </a:avLst>
          </a:prstGeom>
          <a:solidFill>
            <a:schemeClr val="bg1"/>
          </a:solidFill>
          <a:effectLst>
            <a:outerShdw blurRad="127000" algn="ctr" rotWithShape="0">
              <a:prstClr val="black">
                <a:alpha val="15000"/>
              </a:prstClr>
            </a:outerShdw>
          </a:effectLst>
        </p:spPr>
        <p:txBody>
          <a:bodyPr lIns="144000" tIns="144000" rIns="144000" bIns="144000"/>
          <a:lstStyle>
            <a:lvl1pPr algn="l">
              <a:spcAft>
                <a:spcPts val="900"/>
              </a:spcAft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8162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3" orient="horz" pos="1026">
          <p15:clr>
            <a:srgbClr val="FBAE40"/>
          </p15:clr>
        </p15:guide>
        <p15:guide id="4" orient="horz" pos="935">
          <p15:clr>
            <a:srgbClr val="FBAE40"/>
          </p15:clr>
        </p15:guide>
        <p15:guide id="5" orient="horz" pos="3952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&amp; Large Shield Slide (Blue)">
    <p:bg>
      <p:bgPr>
        <a:gradFill>
          <a:gsLst>
            <a:gs pos="0">
              <a:schemeClr val="bg2">
                <a:lumMod val="95000"/>
              </a:schemeClr>
            </a:gs>
            <a:gs pos="100000">
              <a:schemeClr val="bg1"/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: Shape 8">
            <a:extLst>
              <a:ext uri="{FF2B5EF4-FFF2-40B4-BE49-F238E27FC236}">
                <a16:creationId xmlns:a16="http://schemas.microsoft.com/office/drawing/2014/main" id="{69D8242E-09AB-3546-6056-A97395600E72}"/>
              </a:ext>
            </a:extLst>
          </p:cNvPr>
          <p:cNvSpPr/>
          <p:nvPr userDrawn="1"/>
        </p:nvSpPr>
        <p:spPr>
          <a:xfrm>
            <a:off x="0" y="3261392"/>
            <a:ext cx="18288000" cy="2437512"/>
          </a:xfrm>
          <a:custGeom>
            <a:avLst/>
            <a:gdLst>
              <a:gd name="connsiteX0" fmla="*/ 0 w 12192000"/>
              <a:gd name="connsiteY0" fmla="*/ 0 h 1625008"/>
              <a:gd name="connsiteX1" fmla="*/ 21831 w 12192000"/>
              <a:gd name="connsiteY1" fmla="*/ 8558 h 1625008"/>
              <a:gd name="connsiteX2" fmla="*/ 6096036 w 12192000"/>
              <a:gd name="connsiteY2" fmla="*/ 1047307 h 1625008"/>
              <a:gd name="connsiteX3" fmla="*/ 12170240 w 12192000"/>
              <a:gd name="connsiteY3" fmla="*/ 8558 h 1625008"/>
              <a:gd name="connsiteX4" fmla="*/ 12192000 w 12192000"/>
              <a:gd name="connsiteY4" fmla="*/ 28 h 1625008"/>
              <a:gd name="connsiteX5" fmla="*/ 12192000 w 12192000"/>
              <a:gd name="connsiteY5" fmla="*/ 226445 h 1625008"/>
              <a:gd name="connsiteX6" fmla="*/ 12155543 w 12192000"/>
              <a:gd name="connsiteY6" fmla="*/ 246081 h 1625008"/>
              <a:gd name="connsiteX7" fmla="*/ 6096036 w 12192000"/>
              <a:gd name="connsiteY7" fmla="*/ 1625008 h 1625008"/>
              <a:gd name="connsiteX8" fmla="*/ 36529 w 12192000"/>
              <a:gd name="connsiteY8" fmla="*/ 246080 h 1625008"/>
              <a:gd name="connsiteX9" fmla="*/ 0 w 12192000"/>
              <a:gd name="connsiteY9" fmla="*/ 226406 h 1625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625008">
                <a:moveTo>
                  <a:pt x="0" y="0"/>
                </a:moveTo>
                <a:lnTo>
                  <a:pt x="21831" y="8558"/>
                </a:lnTo>
                <a:cubicBezTo>
                  <a:pt x="1779341" y="666471"/>
                  <a:pt x="3862526" y="1047307"/>
                  <a:pt x="6096036" y="1047307"/>
                </a:cubicBezTo>
                <a:cubicBezTo>
                  <a:pt x="8329546" y="1047307"/>
                  <a:pt x="10412731" y="666472"/>
                  <a:pt x="12170240" y="8558"/>
                </a:cubicBezTo>
                <a:lnTo>
                  <a:pt x="12192000" y="28"/>
                </a:lnTo>
                <a:lnTo>
                  <a:pt x="12192000" y="226445"/>
                </a:lnTo>
                <a:lnTo>
                  <a:pt x="12155543" y="246081"/>
                </a:lnTo>
                <a:cubicBezTo>
                  <a:pt x="10465827" y="1112136"/>
                  <a:pt x="8368322" y="1625008"/>
                  <a:pt x="6096036" y="1625008"/>
                </a:cubicBezTo>
                <a:cubicBezTo>
                  <a:pt x="3823749" y="1625008"/>
                  <a:pt x="1726246" y="1112136"/>
                  <a:pt x="36529" y="246080"/>
                </a:cubicBezTo>
                <a:lnTo>
                  <a:pt x="0" y="226406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62000" tIns="162000" rIns="162000" bIns="162000" rtlCol="0" anchor="ctr"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70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 panose="020B0504020202020204" pitchFamily="34" charset="0"/>
            </a:endParaRP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6FA16CB5-9761-20CD-49C1-4A1611575DF0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11792555" y="2443161"/>
            <a:ext cx="6495446" cy="7843839"/>
          </a:xfrm>
          <a:custGeom>
            <a:avLst/>
            <a:gdLst>
              <a:gd name="connsiteX0" fmla="*/ 2727775 w 4330297"/>
              <a:gd name="connsiteY0" fmla="*/ 0 h 5229226"/>
              <a:gd name="connsiteX1" fmla="*/ 2771384 w 4330297"/>
              <a:gd name="connsiteY1" fmla="*/ 8141 h 5229226"/>
              <a:gd name="connsiteX2" fmla="*/ 4170904 w 4330297"/>
              <a:gd name="connsiteY2" fmla="*/ 304582 h 5229226"/>
              <a:gd name="connsiteX3" fmla="*/ 4330297 w 4330297"/>
              <a:gd name="connsiteY3" fmla="*/ 343753 h 5229226"/>
              <a:gd name="connsiteX4" fmla="*/ 4330297 w 4330297"/>
              <a:gd name="connsiteY4" fmla="*/ 5229226 h 5229226"/>
              <a:gd name="connsiteX5" fmla="*/ 862516 w 4330297"/>
              <a:gd name="connsiteY5" fmla="*/ 5229226 h 5229226"/>
              <a:gd name="connsiteX6" fmla="*/ 730711 w 4330297"/>
              <a:gd name="connsiteY6" fmla="*/ 5058798 h 5229226"/>
              <a:gd name="connsiteX7" fmla="*/ 0 w 4330297"/>
              <a:gd name="connsiteY7" fmla="*/ 2784755 h 5229226"/>
              <a:gd name="connsiteX8" fmla="*/ 0 w 4330297"/>
              <a:gd name="connsiteY8" fmla="*/ 672133 h 5229226"/>
              <a:gd name="connsiteX9" fmla="*/ 156696 w 4330297"/>
              <a:gd name="connsiteY9" fmla="*/ 616606 h 5229226"/>
              <a:gd name="connsiteX10" fmla="*/ 2684169 w 4330297"/>
              <a:gd name="connsiteY10" fmla="*/ 8141 h 5229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330297" h="5229226">
                <a:moveTo>
                  <a:pt x="2727775" y="0"/>
                </a:moveTo>
                <a:lnTo>
                  <a:pt x="2771384" y="8141"/>
                </a:lnTo>
                <a:cubicBezTo>
                  <a:pt x="2815536" y="16499"/>
                  <a:pt x="3483588" y="142733"/>
                  <a:pt x="4170904" y="304582"/>
                </a:cubicBezTo>
                <a:lnTo>
                  <a:pt x="4330297" y="343753"/>
                </a:lnTo>
                <a:lnTo>
                  <a:pt x="4330297" y="5229226"/>
                </a:lnTo>
                <a:lnTo>
                  <a:pt x="862516" y="5229226"/>
                </a:lnTo>
                <a:lnTo>
                  <a:pt x="730711" y="5058798"/>
                </a:lnTo>
                <a:cubicBezTo>
                  <a:pt x="266295" y="4408760"/>
                  <a:pt x="0" y="3618961"/>
                  <a:pt x="0" y="2784755"/>
                </a:cubicBezTo>
                <a:lnTo>
                  <a:pt x="0" y="672133"/>
                </a:lnTo>
                <a:lnTo>
                  <a:pt x="156696" y="616606"/>
                </a:lnTo>
                <a:cubicBezTo>
                  <a:pt x="945403" y="336649"/>
                  <a:pt x="2613525" y="21513"/>
                  <a:pt x="2684169" y="8141"/>
                </a:cubicBezTo>
                <a:close/>
              </a:path>
            </a:pathLst>
          </a:custGeom>
          <a:solidFill>
            <a:schemeClr val="accent2"/>
          </a:solidFill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txBody>
          <a:bodyPr wrap="square" lIns="432000" tIns="936000" rIns="396000" bIns="54000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8A2908-D7BC-F2F4-93F8-021DEC6CD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18D38E-7080-0CA5-DA3E-5C1FC3444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Trade Story Health Care 2026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04C932-A619-0FC7-A7A4-80754F27B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8E744-C2CB-4955-9953-207D9F0F5BB3}" type="slidenum">
              <a:rPr lang="en-GB" smtClean="0"/>
              <a:t>‹#›</a:t>
            </a:fld>
            <a:endParaRPr lang="en-GB"/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81731EA9-6440-837D-AEA1-65E7AB2E675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4370" y="386456"/>
            <a:ext cx="15383351" cy="454818"/>
          </a:xfrm>
        </p:spPr>
        <p:txBody>
          <a:bodyPr anchor="ctr">
            <a:noAutofit/>
          </a:bodyPr>
          <a:lstStyle>
            <a:lvl1pPr>
              <a:spcAft>
                <a:spcPts val="0"/>
              </a:spcAft>
              <a:defRPr sz="1800" b="0"/>
            </a:lvl1pPr>
            <a:lvl2pPr>
              <a:spcAft>
                <a:spcPts val="0"/>
              </a:spcAft>
              <a:defRPr sz="1800"/>
            </a:lvl2pPr>
            <a:lvl3pPr marL="0" indent="0">
              <a:spcAft>
                <a:spcPts val="0"/>
              </a:spcAft>
              <a:buNone/>
              <a:defRPr sz="1800"/>
            </a:lvl3pPr>
            <a:lvl4pPr marL="0" indent="0">
              <a:spcAft>
                <a:spcPts val="0"/>
              </a:spcAft>
              <a:buNone/>
              <a:defRPr sz="1800"/>
            </a:lvl4pPr>
            <a:lvl5pPr marL="0" indent="0">
              <a:spcAft>
                <a:spcPts val="0"/>
              </a:spcAft>
              <a:buNone/>
              <a:defRPr sz="180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9pPr>
          </a:lstStyle>
          <a:p>
            <a:pPr lvl="0"/>
            <a:r>
              <a:rPr lang="en-US"/>
              <a:t>Enter subtitle here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D8D7F9D-E259-ABFF-4529-F9D50BF9C286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64368" y="2443163"/>
            <a:ext cx="10461237" cy="6967538"/>
          </a:xfrm>
          <a:prstGeom prst="roundRect">
            <a:avLst>
              <a:gd name="adj" fmla="val 1452"/>
            </a:avLst>
          </a:prstGeom>
          <a:solidFill>
            <a:schemeClr val="bg1"/>
          </a:solidFill>
          <a:effectLst>
            <a:outerShdw blurRad="127000" algn="ctr" rotWithShape="0">
              <a:prstClr val="black">
                <a:alpha val="15000"/>
              </a:prstClr>
            </a:outerShdw>
          </a:effectLst>
        </p:spPr>
        <p:txBody>
          <a:bodyPr lIns="144000" tIns="144000" rIns="144000" bIns="144000"/>
          <a:lstStyle>
            <a:lvl1pPr algn="l">
              <a:spcAft>
                <a:spcPts val="900"/>
              </a:spcAft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C56AB71E-2998-AE71-4C61-1F3C49260C2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206319" y="9732750"/>
            <a:ext cx="1417310" cy="23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669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3" orient="horz" pos="1026">
          <p15:clr>
            <a:srgbClr val="FBAE40"/>
          </p15:clr>
        </p15:guide>
        <p15:guide id="4" orient="horz" pos="935">
          <p15:clr>
            <a:srgbClr val="FBAE40"/>
          </p15:clr>
        </p15:guide>
        <p15:guide id="5" orient="horz" pos="3952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&amp; Large Shield Slide (Grey)">
    <p:bg>
      <p:bgPr>
        <a:gradFill>
          <a:gsLst>
            <a:gs pos="0">
              <a:schemeClr val="bg2">
                <a:lumMod val="95000"/>
              </a:schemeClr>
            </a:gs>
            <a:gs pos="100000">
              <a:schemeClr val="bg1"/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: Shape 8">
            <a:extLst>
              <a:ext uri="{FF2B5EF4-FFF2-40B4-BE49-F238E27FC236}">
                <a16:creationId xmlns:a16="http://schemas.microsoft.com/office/drawing/2014/main" id="{9C5722DC-3821-645D-75C6-50EA785CFDF4}"/>
              </a:ext>
            </a:extLst>
          </p:cNvPr>
          <p:cNvSpPr/>
          <p:nvPr userDrawn="1"/>
        </p:nvSpPr>
        <p:spPr>
          <a:xfrm>
            <a:off x="0" y="3261392"/>
            <a:ext cx="18288000" cy="2437512"/>
          </a:xfrm>
          <a:custGeom>
            <a:avLst/>
            <a:gdLst>
              <a:gd name="connsiteX0" fmla="*/ 0 w 12192000"/>
              <a:gd name="connsiteY0" fmla="*/ 0 h 1625008"/>
              <a:gd name="connsiteX1" fmla="*/ 21831 w 12192000"/>
              <a:gd name="connsiteY1" fmla="*/ 8558 h 1625008"/>
              <a:gd name="connsiteX2" fmla="*/ 6096036 w 12192000"/>
              <a:gd name="connsiteY2" fmla="*/ 1047307 h 1625008"/>
              <a:gd name="connsiteX3" fmla="*/ 12170240 w 12192000"/>
              <a:gd name="connsiteY3" fmla="*/ 8558 h 1625008"/>
              <a:gd name="connsiteX4" fmla="*/ 12192000 w 12192000"/>
              <a:gd name="connsiteY4" fmla="*/ 28 h 1625008"/>
              <a:gd name="connsiteX5" fmla="*/ 12192000 w 12192000"/>
              <a:gd name="connsiteY5" fmla="*/ 226445 h 1625008"/>
              <a:gd name="connsiteX6" fmla="*/ 12155543 w 12192000"/>
              <a:gd name="connsiteY6" fmla="*/ 246081 h 1625008"/>
              <a:gd name="connsiteX7" fmla="*/ 6096036 w 12192000"/>
              <a:gd name="connsiteY7" fmla="*/ 1625008 h 1625008"/>
              <a:gd name="connsiteX8" fmla="*/ 36529 w 12192000"/>
              <a:gd name="connsiteY8" fmla="*/ 246080 h 1625008"/>
              <a:gd name="connsiteX9" fmla="*/ 0 w 12192000"/>
              <a:gd name="connsiteY9" fmla="*/ 226406 h 1625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625008">
                <a:moveTo>
                  <a:pt x="0" y="0"/>
                </a:moveTo>
                <a:lnTo>
                  <a:pt x="21831" y="8558"/>
                </a:lnTo>
                <a:cubicBezTo>
                  <a:pt x="1779341" y="666471"/>
                  <a:pt x="3862526" y="1047307"/>
                  <a:pt x="6096036" y="1047307"/>
                </a:cubicBezTo>
                <a:cubicBezTo>
                  <a:pt x="8329546" y="1047307"/>
                  <a:pt x="10412731" y="666472"/>
                  <a:pt x="12170240" y="8558"/>
                </a:cubicBezTo>
                <a:lnTo>
                  <a:pt x="12192000" y="28"/>
                </a:lnTo>
                <a:lnTo>
                  <a:pt x="12192000" y="226445"/>
                </a:lnTo>
                <a:lnTo>
                  <a:pt x="12155543" y="246081"/>
                </a:lnTo>
                <a:cubicBezTo>
                  <a:pt x="10465827" y="1112136"/>
                  <a:pt x="8368322" y="1625008"/>
                  <a:pt x="6096036" y="1625008"/>
                </a:cubicBezTo>
                <a:cubicBezTo>
                  <a:pt x="3823749" y="1625008"/>
                  <a:pt x="1726246" y="1112136"/>
                  <a:pt x="36529" y="246080"/>
                </a:cubicBezTo>
                <a:lnTo>
                  <a:pt x="0" y="226406"/>
                </a:lnTo>
                <a:close/>
              </a:path>
            </a:pathLst>
          </a:custGeom>
          <a:gradFill>
            <a:gsLst>
              <a:gs pos="52000">
                <a:srgbClr val="6EBBCD"/>
              </a:gs>
              <a:gs pos="100000">
                <a:srgbClr val="4495A8"/>
              </a:gs>
              <a:gs pos="0">
                <a:srgbClr val="62B8C9"/>
              </a:gs>
            </a:gsLst>
            <a:lin ang="24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62000" tIns="162000" rIns="162000" bIns="162000" rtlCol="0" anchor="ctr"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70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 panose="020B05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8A2908-D7BC-F2F4-93F8-021DEC6CD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18D38E-7080-0CA5-DA3E-5C1FC3444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Trade Story Health Care 2026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04C932-A619-0FC7-A7A4-80754F27B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8E744-C2CB-4955-9953-207D9F0F5BB3}" type="slidenum">
              <a:rPr lang="en-GB" smtClean="0"/>
              <a:t>‹#›</a:t>
            </a:fld>
            <a:endParaRPr lang="en-GB"/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81731EA9-6440-837D-AEA1-65E7AB2E675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4370" y="386456"/>
            <a:ext cx="15383351" cy="454818"/>
          </a:xfrm>
        </p:spPr>
        <p:txBody>
          <a:bodyPr anchor="ctr">
            <a:noAutofit/>
          </a:bodyPr>
          <a:lstStyle>
            <a:lvl1pPr>
              <a:spcAft>
                <a:spcPts val="0"/>
              </a:spcAft>
              <a:defRPr sz="1800" b="0"/>
            </a:lvl1pPr>
            <a:lvl2pPr>
              <a:spcAft>
                <a:spcPts val="0"/>
              </a:spcAft>
              <a:defRPr sz="1800"/>
            </a:lvl2pPr>
            <a:lvl3pPr marL="0" indent="0">
              <a:spcAft>
                <a:spcPts val="0"/>
              </a:spcAft>
              <a:buNone/>
              <a:defRPr sz="1800"/>
            </a:lvl3pPr>
            <a:lvl4pPr marL="0" indent="0">
              <a:spcAft>
                <a:spcPts val="0"/>
              </a:spcAft>
              <a:buNone/>
              <a:defRPr sz="1800"/>
            </a:lvl4pPr>
            <a:lvl5pPr marL="0" indent="0">
              <a:spcAft>
                <a:spcPts val="0"/>
              </a:spcAft>
              <a:buNone/>
              <a:defRPr sz="180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9pPr>
          </a:lstStyle>
          <a:p>
            <a:pPr lvl="0"/>
            <a:r>
              <a:rPr lang="en-US"/>
              <a:t>Enter subtitle here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1648F10-3A0D-764C-58A6-3DE9288561BC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64368" y="2443163"/>
            <a:ext cx="10461237" cy="6967538"/>
          </a:xfrm>
          <a:prstGeom prst="roundRect">
            <a:avLst>
              <a:gd name="adj" fmla="val 1452"/>
            </a:avLst>
          </a:prstGeom>
          <a:solidFill>
            <a:schemeClr val="bg1"/>
          </a:solidFill>
          <a:effectLst>
            <a:outerShdw blurRad="127000" algn="ctr" rotWithShape="0">
              <a:prstClr val="black">
                <a:alpha val="15000"/>
              </a:prstClr>
            </a:outerShdw>
          </a:effectLst>
        </p:spPr>
        <p:txBody>
          <a:bodyPr lIns="144000" tIns="144000" rIns="144000" bIns="144000"/>
          <a:lstStyle>
            <a:lvl1pPr algn="l">
              <a:spcAft>
                <a:spcPts val="900"/>
              </a:spcAft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7" name="Content Placeholder 26">
            <a:extLst>
              <a:ext uri="{FF2B5EF4-FFF2-40B4-BE49-F238E27FC236}">
                <a16:creationId xmlns:a16="http://schemas.microsoft.com/office/drawing/2014/main" id="{4AC36AB1-177F-0090-A02E-3AE56179C4A8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11792555" y="2443161"/>
            <a:ext cx="6495446" cy="7843839"/>
          </a:xfrm>
          <a:custGeom>
            <a:avLst/>
            <a:gdLst>
              <a:gd name="connsiteX0" fmla="*/ 2727775 w 4330297"/>
              <a:gd name="connsiteY0" fmla="*/ 0 h 5229226"/>
              <a:gd name="connsiteX1" fmla="*/ 2771384 w 4330297"/>
              <a:gd name="connsiteY1" fmla="*/ 8141 h 5229226"/>
              <a:gd name="connsiteX2" fmla="*/ 4170904 w 4330297"/>
              <a:gd name="connsiteY2" fmla="*/ 304582 h 5229226"/>
              <a:gd name="connsiteX3" fmla="*/ 4330297 w 4330297"/>
              <a:gd name="connsiteY3" fmla="*/ 343753 h 5229226"/>
              <a:gd name="connsiteX4" fmla="*/ 4330297 w 4330297"/>
              <a:gd name="connsiteY4" fmla="*/ 5229226 h 5229226"/>
              <a:gd name="connsiteX5" fmla="*/ 862516 w 4330297"/>
              <a:gd name="connsiteY5" fmla="*/ 5229226 h 5229226"/>
              <a:gd name="connsiteX6" fmla="*/ 730711 w 4330297"/>
              <a:gd name="connsiteY6" fmla="*/ 5058798 h 5229226"/>
              <a:gd name="connsiteX7" fmla="*/ 0 w 4330297"/>
              <a:gd name="connsiteY7" fmla="*/ 2784755 h 5229226"/>
              <a:gd name="connsiteX8" fmla="*/ 0 w 4330297"/>
              <a:gd name="connsiteY8" fmla="*/ 672133 h 5229226"/>
              <a:gd name="connsiteX9" fmla="*/ 156696 w 4330297"/>
              <a:gd name="connsiteY9" fmla="*/ 616606 h 5229226"/>
              <a:gd name="connsiteX10" fmla="*/ 2684169 w 4330297"/>
              <a:gd name="connsiteY10" fmla="*/ 8141 h 5229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330297" h="5229226">
                <a:moveTo>
                  <a:pt x="2727775" y="0"/>
                </a:moveTo>
                <a:lnTo>
                  <a:pt x="2771384" y="8141"/>
                </a:lnTo>
                <a:cubicBezTo>
                  <a:pt x="2815536" y="16499"/>
                  <a:pt x="3483588" y="142733"/>
                  <a:pt x="4170904" y="304582"/>
                </a:cubicBezTo>
                <a:lnTo>
                  <a:pt x="4330297" y="343753"/>
                </a:lnTo>
                <a:lnTo>
                  <a:pt x="4330297" y="5229226"/>
                </a:lnTo>
                <a:lnTo>
                  <a:pt x="862516" y="5229226"/>
                </a:lnTo>
                <a:lnTo>
                  <a:pt x="730711" y="5058798"/>
                </a:lnTo>
                <a:cubicBezTo>
                  <a:pt x="266295" y="4408760"/>
                  <a:pt x="0" y="3618961"/>
                  <a:pt x="0" y="2784755"/>
                </a:cubicBezTo>
                <a:lnTo>
                  <a:pt x="0" y="672133"/>
                </a:lnTo>
                <a:lnTo>
                  <a:pt x="156696" y="616606"/>
                </a:lnTo>
                <a:cubicBezTo>
                  <a:pt x="945403" y="336649"/>
                  <a:pt x="2613525" y="21513"/>
                  <a:pt x="2684169" y="8141"/>
                </a:cubicBezTo>
                <a:close/>
              </a:path>
            </a:pathLst>
          </a:custGeom>
          <a:gradFill>
            <a:gsLst>
              <a:gs pos="99666">
                <a:srgbClr val="CDCDCD">
                  <a:lumMod val="95000"/>
                </a:srgbClr>
              </a:gs>
              <a:gs pos="0">
                <a:srgbClr val="C3C3C3"/>
              </a:gs>
              <a:gs pos="67000">
                <a:srgbClr val="F3F3F3"/>
              </a:gs>
              <a:gs pos="21000">
                <a:srgbClr val="E7E7E7">
                  <a:lumMod val="42000"/>
                  <a:lumOff val="58000"/>
                </a:srgbClr>
              </a:gs>
              <a:gs pos="55000">
                <a:srgbClr val="F5F5F5">
                  <a:lumMod val="92000"/>
                </a:srgbClr>
              </a:gs>
            </a:gsLst>
            <a:lin ang="1800000" scaled="0"/>
          </a:gradFill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txBody>
          <a:bodyPr wrap="square" lIns="432000" tIns="936000" rIns="396000" bIns="54000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D4B7E739-66FE-A0CA-AB39-495D186DCA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206319" y="9732750"/>
            <a:ext cx="1417310" cy="23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580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3" orient="horz" pos="1026">
          <p15:clr>
            <a:srgbClr val="FBAE40"/>
          </p15:clr>
        </p15:guide>
        <p15:guide id="4" orient="horz" pos="935">
          <p15:clr>
            <a:srgbClr val="FBAE40"/>
          </p15:clr>
        </p15:guide>
        <p15:guide id="5" orient="horz" pos="3952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ynamic Image Slide">
    <p:bg>
      <p:bgPr>
        <a:gradFill>
          <a:gsLst>
            <a:gs pos="0">
              <a:schemeClr val="bg2">
                <a:lumMod val="95000"/>
              </a:schemeClr>
            </a:gs>
            <a:gs pos="100000">
              <a:schemeClr val="bg1"/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-form: Shape 13">
            <a:extLst>
              <a:ext uri="{FF2B5EF4-FFF2-40B4-BE49-F238E27FC236}">
                <a16:creationId xmlns:a16="http://schemas.microsoft.com/office/drawing/2014/main" id="{B3503D2D-B66A-9946-0467-00B0BB50AC27}"/>
              </a:ext>
            </a:extLst>
          </p:cNvPr>
          <p:cNvSpPr/>
          <p:nvPr userDrawn="1"/>
        </p:nvSpPr>
        <p:spPr>
          <a:xfrm>
            <a:off x="11900078" y="0"/>
            <a:ext cx="6387926" cy="10287000"/>
          </a:xfrm>
          <a:custGeom>
            <a:avLst/>
            <a:gdLst>
              <a:gd name="connsiteX0" fmla="*/ 1873243 w 4258617"/>
              <a:gd name="connsiteY0" fmla="*/ 0 h 6858000"/>
              <a:gd name="connsiteX1" fmla="*/ 4258617 w 4258617"/>
              <a:gd name="connsiteY1" fmla="*/ 0 h 6858000"/>
              <a:gd name="connsiteX2" fmla="*/ 4258617 w 4258617"/>
              <a:gd name="connsiteY2" fmla="*/ 6858000 h 6858000"/>
              <a:gd name="connsiteX3" fmla="*/ 1144000 w 4258617"/>
              <a:gd name="connsiteY3" fmla="*/ 6858000 h 6858000"/>
              <a:gd name="connsiteX4" fmla="*/ 1028877 w 4258617"/>
              <a:gd name="connsiteY4" fmla="*/ 6709142 h 6858000"/>
              <a:gd name="connsiteX5" fmla="*/ 0 w 4258617"/>
              <a:gd name="connsiteY5" fmla="*/ 3507180 h 6858000"/>
              <a:gd name="connsiteX6" fmla="*/ 0 w 4258617"/>
              <a:gd name="connsiteY6" fmla="*/ 532505 h 6858000"/>
              <a:gd name="connsiteX7" fmla="*/ 220635 w 4258617"/>
              <a:gd name="connsiteY7" fmla="*/ 454319 h 6858000"/>
              <a:gd name="connsiteX8" fmla="*/ 1808466 w 4258617"/>
              <a:gd name="connsiteY8" fmla="*/ 149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58617" h="6858000">
                <a:moveTo>
                  <a:pt x="1873243" y="0"/>
                </a:moveTo>
                <a:lnTo>
                  <a:pt x="4258617" y="0"/>
                </a:lnTo>
                <a:lnTo>
                  <a:pt x="4258617" y="6858000"/>
                </a:lnTo>
                <a:lnTo>
                  <a:pt x="1144000" y="6858000"/>
                </a:lnTo>
                <a:lnTo>
                  <a:pt x="1028877" y="6709142"/>
                </a:lnTo>
                <a:cubicBezTo>
                  <a:pt x="374956" y="5793858"/>
                  <a:pt x="0" y="4681782"/>
                  <a:pt x="0" y="3507180"/>
                </a:cubicBezTo>
                <a:lnTo>
                  <a:pt x="0" y="532505"/>
                </a:lnTo>
                <a:lnTo>
                  <a:pt x="220635" y="454319"/>
                </a:lnTo>
                <a:cubicBezTo>
                  <a:pt x="637087" y="306497"/>
                  <a:pt x="1227670" y="151710"/>
                  <a:pt x="1808466" y="1497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sz="270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15B2B02-4968-3B29-83BF-41AA4F277D23}"/>
              </a:ext>
            </a:extLst>
          </p:cNvPr>
          <p:cNvSpPr/>
          <p:nvPr userDrawn="1"/>
        </p:nvSpPr>
        <p:spPr>
          <a:xfrm>
            <a:off x="664370" y="2443163"/>
            <a:ext cx="10328178" cy="6967539"/>
          </a:xfrm>
          <a:prstGeom prst="roundRect">
            <a:avLst>
              <a:gd name="adj" fmla="val 0"/>
            </a:avLst>
          </a:prstGeom>
          <a:solidFill>
            <a:schemeClr val="bg1"/>
          </a:solidFill>
          <a:effectLst>
            <a:outerShdw blurRad="101600" algn="ctr" rotWithShape="0">
              <a:prstClr val="black">
                <a:alpha val="15000"/>
              </a:prstClr>
            </a:outerShdw>
          </a:effectLst>
        </p:spPr>
        <p:txBody>
          <a:bodyPr vert="horz" lIns="270000" tIns="216000" rIns="162000" bIns="0" rtlCol="0">
            <a:normAutofit/>
          </a:bodyPr>
          <a:lstStyle/>
          <a:p>
            <a:pPr lvl="0" inden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</a:pPr>
            <a:endParaRPr lang="en-GB" sz="3000" b="1">
              <a:solidFill>
                <a:schemeClr val="tx1"/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18D38E-7080-0CA5-DA3E-5C1FC3444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Trade Story Health Care 2026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04C932-A619-0FC7-A7A4-80754F27B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64370" y="9684297"/>
            <a:ext cx="324326" cy="329106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3628E744-C2CB-4955-9953-207D9F0F5BB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0" name="Text Placeholder 7">
            <a:extLst>
              <a:ext uri="{FF2B5EF4-FFF2-40B4-BE49-F238E27FC236}">
                <a16:creationId xmlns:a16="http://schemas.microsoft.com/office/drawing/2014/main" id="{B29DF270-BB30-F73C-97B7-3910AE93ED0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4370" y="386456"/>
            <a:ext cx="10785488" cy="454818"/>
          </a:xfrm>
        </p:spPr>
        <p:txBody>
          <a:bodyPr anchor="ctr">
            <a:noAutofit/>
          </a:bodyPr>
          <a:lstStyle>
            <a:lvl1pPr>
              <a:spcAft>
                <a:spcPts val="0"/>
              </a:spcAft>
              <a:defRPr sz="1800" b="0"/>
            </a:lvl1pPr>
            <a:lvl2pPr>
              <a:spcAft>
                <a:spcPts val="0"/>
              </a:spcAft>
              <a:defRPr sz="1800"/>
            </a:lvl2pPr>
            <a:lvl3pPr marL="0" indent="0">
              <a:spcAft>
                <a:spcPts val="0"/>
              </a:spcAft>
              <a:buNone/>
              <a:defRPr sz="1800"/>
            </a:lvl3pPr>
            <a:lvl4pPr marL="0" indent="0">
              <a:spcAft>
                <a:spcPts val="0"/>
              </a:spcAft>
              <a:buNone/>
              <a:defRPr sz="1800"/>
            </a:lvl4pPr>
            <a:lvl5pPr marL="0" indent="0">
              <a:spcAft>
                <a:spcPts val="0"/>
              </a:spcAft>
              <a:buNone/>
              <a:defRPr sz="180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9pPr>
          </a:lstStyle>
          <a:p>
            <a:pPr lvl="0"/>
            <a:r>
              <a:rPr lang="en-US"/>
              <a:t>Enter subtitle here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EECC50E5-D33D-ECBB-C760-0187A7E5A451}"/>
              </a:ext>
            </a:extLst>
          </p:cNvPr>
          <p:cNvCxnSpPr>
            <a:cxnSpLocks/>
          </p:cNvCxnSpPr>
          <p:nvPr userDrawn="1"/>
        </p:nvCxnSpPr>
        <p:spPr>
          <a:xfrm>
            <a:off x="1013079" y="9684297"/>
            <a:ext cx="0" cy="3291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1B01D846-018A-2155-5DE4-BE276A93AA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370" y="943920"/>
            <a:ext cx="10774799" cy="12825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4" name="Free-form: Shape 33">
            <a:extLst>
              <a:ext uri="{FF2B5EF4-FFF2-40B4-BE49-F238E27FC236}">
                <a16:creationId xmlns:a16="http://schemas.microsoft.com/office/drawing/2014/main" id="{0B2063D4-5553-87EB-F2C8-CB0BB4626638}"/>
              </a:ext>
            </a:extLst>
          </p:cNvPr>
          <p:cNvSpPr/>
          <p:nvPr userDrawn="1"/>
        </p:nvSpPr>
        <p:spPr>
          <a:xfrm>
            <a:off x="16205937" y="9732804"/>
            <a:ext cx="1417695" cy="232092"/>
          </a:xfrm>
          <a:custGeom>
            <a:avLst/>
            <a:gdLst>
              <a:gd name="connsiteX0" fmla="*/ 32113 w 945130"/>
              <a:gd name="connsiteY0" fmla="*/ 88406 h 154728"/>
              <a:gd name="connsiteX1" fmla="*/ 32113 w 945130"/>
              <a:gd name="connsiteY1" fmla="*/ 119408 h 154728"/>
              <a:gd name="connsiteX2" fmla="*/ 36343 w 945130"/>
              <a:gd name="connsiteY2" fmla="*/ 123727 h 154728"/>
              <a:gd name="connsiteX3" fmla="*/ 50475 w 945130"/>
              <a:gd name="connsiteY3" fmla="*/ 123727 h 154728"/>
              <a:gd name="connsiteX4" fmla="*/ 50476 w 945130"/>
              <a:gd name="connsiteY4" fmla="*/ 123726 h 154728"/>
              <a:gd name="connsiteX5" fmla="*/ 63170 w 945130"/>
              <a:gd name="connsiteY5" fmla="*/ 123726 h 154728"/>
              <a:gd name="connsiteX6" fmla="*/ 79515 w 945130"/>
              <a:gd name="connsiteY6" fmla="*/ 117201 h 154728"/>
              <a:gd name="connsiteX7" fmla="*/ 83165 w 945130"/>
              <a:gd name="connsiteY7" fmla="*/ 105779 h 154728"/>
              <a:gd name="connsiteX8" fmla="*/ 70091 w 945130"/>
              <a:gd name="connsiteY8" fmla="*/ 89267 h 154728"/>
              <a:gd name="connsiteX9" fmla="*/ 53169 w 945130"/>
              <a:gd name="connsiteY9" fmla="*/ 88406 h 154728"/>
              <a:gd name="connsiteX10" fmla="*/ 631977 w 945130"/>
              <a:gd name="connsiteY10" fmla="*/ 68052 h 154728"/>
              <a:gd name="connsiteX11" fmla="*/ 609288 w 945130"/>
              <a:gd name="connsiteY11" fmla="*/ 98863 h 154728"/>
              <a:gd name="connsiteX12" fmla="*/ 609288 w 945130"/>
              <a:gd name="connsiteY12" fmla="*/ 98865 h 154728"/>
              <a:gd name="connsiteX13" fmla="*/ 617075 w 945130"/>
              <a:gd name="connsiteY13" fmla="*/ 123726 h 154728"/>
              <a:gd name="connsiteX14" fmla="*/ 631496 w 945130"/>
              <a:gd name="connsiteY14" fmla="*/ 130061 h 154728"/>
              <a:gd name="connsiteX15" fmla="*/ 643226 w 945130"/>
              <a:gd name="connsiteY15" fmla="*/ 126413 h 154728"/>
              <a:gd name="connsiteX16" fmla="*/ 653610 w 945130"/>
              <a:gd name="connsiteY16" fmla="*/ 97808 h 154728"/>
              <a:gd name="connsiteX17" fmla="*/ 645053 w 945130"/>
              <a:gd name="connsiteY17" fmla="*/ 72757 h 154728"/>
              <a:gd name="connsiteX18" fmla="*/ 631977 w 945130"/>
              <a:gd name="connsiteY18" fmla="*/ 68052 h 154728"/>
              <a:gd name="connsiteX19" fmla="*/ 753218 w 945130"/>
              <a:gd name="connsiteY19" fmla="*/ 67384 h 154728"/>
              <a:gd name="connsiteX20" fmla="*/ 728511 w 945130"/>
              <a:gd name="connsiteY20" fmla="*/ 98866 h 154728"/>
              <a:gd name="connsiteX21" fmla="*/ 728512 w 945130"/>
              <a:gd name="connsiteY21" fmla="*/ 98865 h 154728"/>
              <a:gd name="connsiteX22" fmla="*/ 753219 w 945130"/>
              <a:gd name="connsiteY22" fmla="*/ 129870 h 154728"/>
              <a:gd name="connsiteX23" fmla="*/ 764469 w 945130"/>
              <a:gd name="connsiteY23" fmla="*/ 127374 h 154728"/>
              <a:gd name="connsiteX24" fmla="*/ 777929 w 945130"/>
              <a:gd name="connsiteY24" fmla="*/ 98003 h 154728"/>
              <a:gd name="connsiteX25" fmla="*/ 775911 w 945130"/>
              <a:gd name="connsiteY25" fmla="*/ 83510 h 154728"/>
              <a:gd name="connsiteX26" fmla="*/ 753218 w 945130"/>
              <a:gd name="connsiteY26" fmla="*/ 67384 h 154728"/>
              <a:gd name="connsiteX27" fmla="*/ 340076 w 945130"/>
              <a:gd name="connsiteY27" fmla="*/ 66615 h 154728"/>
              <a:gd name="connsiteX28" fmla="*/ 319211 w 945130"/>
              <a:gd name="connsiteY28" fmla="*/ 81300 h 154728"/>
              <a:gd name="connsiteX29" fmla="*/ 317770 w 945130"/>
              <a:gd name="connsiteY29" fmla="*/ 86386 h 154728"/>
              <a:gd name="connsiteX30" fmla="*/ 360554 w 945130"/>
              <a:gd name="connsiteY30" fmla="*/ 86194 h 154728"/>
              <a:gd name="connsiteX31" fmla="*/ 359883 w 945130"/>
              <a:gd name="connsiteY31" fmla="*/ 81685 h 154728"/>
              <a:gd name="connsiteX32" fmla="*/ 340076 w 945130"/>
              <a:gd name="connsiteY32" fmla="*/ 66615 h 154728"/>
              <a:gd name="connsiteX33" fmla="*/ 178066 w 945130"/>
              <a:gd name="connsiteY33" fmla="*/ 66615 h 154728"/>
              <a:gd name="connsiteX34" fmla="*/ 157298 w 945130"/>
              <a:gd name="connsiteY34" fmla="*/ 81300 h 154728"/>
              <a:gd name="connsiteX35" fmla="*/ 155853 w 945130"/>
              <a:gd name="connsiteY35" fmla="*/ 86386 h 154728"/>
              <a:gd name="connsiteX36" fmla="*/ 198544 w 945130"/>
              <a:gd name="connsiteY36" fmla="*/ 86194 h 154728"/>
              <a:gd name="connsiteX37" fmla="*/ 197873 w 945130"/>
              <a:gd name="connsiteY37" fmla="*/ 81685 h 154728"/>
              <a:gd name="connsiteX38" fmla="*/ 178066 w 945130"/>
              <a:gd name="connsiteY38" fmla="*/ 66615 h 154728"/>
              <a:gd name="connsiteX39" fmla="*/ 242196 w 945130"/>
              <a:gd name="connsiteY39" fmla="*/ 46360 h 154728"/>
              <a:gd name="connsiteX40" fmla="*/ 272194 w 945130"/>
              <a:gd name="connsiteY40" fmla="*/ 46360 h 154728"/>
              <a:gd name="connsiteX41" fmla="*/ 272194 w 945130"/>
              <a:gd name="connsiteY41" fmla="*/ 150890 h 154728"/>
              <a:gd name="connsiteX42" fmla="*/ 242196 w 945130"/>
              <a:gd name="connsiteY42" fmla="*/ 150890 h 154728"/>
              <a:gd name="connsiteX43" fmla="*/ 870424 w 945130"/>
              <a:gd name="connsiteY43" fmla="*/ 45403 h 154728"/>
              <a:gd name="connsiteX44" fmla="*/ 883306 w 945130"/>
              <a:gd name="connsiteY44" fmla="*/ 45403 h 154728"/>
              <a:gd name="connsiteX45" fmla="*/ 883306 w 945130"/>
              <a:gd name="connsiteY45" fmla="*/ 71990 h 154728"/>
              <a:gd name="connsiteX46" fmla="*/ 872922 w 945130"/>
              <a:gd name="connsiteY46" fmla="*/ 71990 h 154728"/>
              <a:gd name="connsiteX47" fmla="*/ 851674 w 945130"/>
              <a:gd name="connsiteY47" fmla="*/ 98385 h 154728"/>
              <a:gd name="connsiteX48" fmla="*/ 851674 w 945130"/>
              <a:gd name="connsiteY48" fmla="*/ 150889 h 154728"/>
              <a:gd name="connsiteX49" fmla="*/ 822061 w 945130"/>
              <a:gd name="connsiteY49" fmla="*/ 150889 h 154728"/>
              <a:gd name="connsiteX50" fmla="*/ 822061 w 945130"/>
              <a:gd name="connsiteY50" fmla="*/ 97521 h 154728"/>
              <a:gd name="connsiteX51" fmla="*/ 870424 w 945130"/>
              <a:gd name="connsiteY51" fmla="*/ 45403 h 154728"/>
              <a:gd name="connsiteX52" fmla="*/ 452853 w 945130"/>
              <a:gd name="connsiteY52" fmla="*/ 45403 h 154728"/>
              <a:gd name="connsiteX53" fmla="*/ 465642 w 945130"/>
              <a:gd name="connsiteY53" fmla="*/ 45403 h 154728"/>
              <a:gd name="connsiteX54" fmla="*/ 465642 w 945130"/>
              <a:gd name="connsiteY54" fmla="*/ 71990 h 154728"/>
              <a:gd name="connsiteX55" fmla="*/ 455258 w 945130"/>
              <a:gd name="connsiteY55" fmla="*/ 71990 h 154728"/>
              <a:gd name="connsiteX56" fmla="*/ 434010 w 945130"/>
              <a:gd name="connsiteY56" fmla="*/ 98385 h 154728"/>
              <a:gd name="connsiteX57" fmla="*/ 434010 w 945130"/>
              <a:gd name="connsiteY57" fmla="*/ 150889 h 154728"/>
              <a:gd name="connsiteX58" fmla="*/ 404396 w 945130"/>
              <a:gd name="connsiteY58" fmla="*/ 150889 h 154728"/>
              <a:gd name="connsiteX59" fmla="*/ 404396 w 945130"/>
              <a:gd name="connsiteY59" fmla="*/ 97521 h 154728"/>
              <a:gd name="connsiteX60" fmla="*/ 452853 w 945130"/>
              <a:gd name="connsiteY60" fmla="*/ 45403 h 154728"/>
              <a:gd name="connsiteX61" fmla="*/ 753894 w 945130"/>
              <a:gd name="connsiteY61" fmla="*/ 43385 h 154728"/>
              <a:gd name="connsiteX62" fmla="*/ 790238 w 945130"/>
              <a:gd name="connsiteY62" fmla="*/ 55575 h 154728"/>
              <a:gd name="connsiteX63" fmla="*/ 808698 w 945130"/>
              <a:gd name="connsiteY63" fmla="*/ 98195 h 154728"/>
              <a:gd name="connsiteX64" fmla="*/ 772929 w 945130"/>
              <a:gd name="connsiteY64" fmla="*/ 151275 h 154728"/>
              <a:gd name="connsiteX65" fmla="*/ 752836 w 945130"/>
              <a:gd name="connsiteY65" fmla="*/ 154346 h 154728"/>
              <a:gd name="connsiteX66" fmla="*/ 730721 w 945130"/>
              <a:gd name="connsiteY66" fmla="*/ 150698 h 154728"/>
              <a:gd name="connsiteX67" fmla="*/ 698032 w 945130"/>
              <a:gd name="connsiteY67" fmla="*/ 99059 h 154728"/>
              <a:gd name="connsiteX68" fmla="*/ 711972 w 945130"/>
              <a:gd name="connsiteY68" fmla="*/ 59897 h 154728"/>
              <a:gd name="connsiteX69" fmla="*/ 753894 w 945130"/>
              <a:gd name="connsiteY69" fmla="*/ 43385 h 154728"/>
              <a:gd name="connsiteX70" fmla="*/ 520066 w 945130"/>
              <a:gd name="connsiteY70" fmla="*/ 43381 h 154728"/>
              <a:gd name="connsiteX71" fmla="*/ 559100 w 945130"/>
              <a:gd name="connsiteY71" fmla="*/ 58451 h 154728"/>
              <a:gd name="connsiteX72" fmla="*/ 566311 w 945130"/>
              <a:gd name="connsiteY72" fmla="*/ 77840 h 154728"/>
              <a:gd name="connsiteX73" fmla="*/ 538044 w 945130"/>
              <a:gd name="connsiteY73" fmla="*/ 77840 h 154728"/>
              <a:gd name="connsiteX74" fmla="*/ 538040 w 945130"/>
              <a:gd name="connsiteY74" fmla="*/ 77844 h 154728"/>
              <a:gd name="connsiteX75" fmla="*/ 536213 w 945130"/>
              <a:gd name="connsiteY75" fmla="*/ 72566 h 154728"/>
              <a:gd name="connsiteX76" fmla="*/ 519677 w 945130"/>
              <a:gd name="connsiteY76" fmla="*/ 65368 h 154728"/>
              <a:gd name="connsiteX77" fmla="*/ 514099 w 945130"/>
              <a:gd name="connsiteY77" fmla="*/ 65749 h 154728"/>
              <a:gd name="connsiteX78" fmla="*/ 505159 w 945130"/>
              <a:gd name="connsiteY78" fmla="*/ 74580 h 154728"/>
              <a:gd name="connsiteX79" fmla="*/ 509294 w 945130"/>
              <a:gd name="connsiteY79" fmla="*/ 80243 h 154728"/>
              <a:gd name="connsiteX80" fmla="*/ 521119 w 945130"/>
              <a:gd name="connsiteY80" fmla="*/ 83508 h 154728"/>
              <a:gd name="connsiteX81" fmla="*/ 532370 w 945130"/>
              <a:gd name="connsiteY81" fmla="*/ 85811 h 154728"/>
              <a:gd name="connsiteX82" fmla="*/ 542176 w 945130"/>
              <a:gd name="connsiteY82" fmla="*/ 87826 h 154728"/>
              <a:gd name="connsiteX83" fmla="*/ 565829 w 945130"/>
              <a:gd name="connsiteY83" fmla="*/ 104334 h 154728"/>
              <a:gd name="connsiteX84" fmla="*/ 568713 w 945130"/>
              <a:gd name="connsiteY84" fmla="*/ 117869 h 154728"/>
              <a:gd name="connsiteX85" fmla="*/ 562561 w 945130"/>
              <a:gd name="connsiteY85" fmla="*/ 137833 h 154728"/>
              <a:gd name="connsiteX86" fmla="*/ 522275 w 945130"/>
              <a:gd name="connsiteY86" fmla="*/ 154342 h 154728"/>
              <a:gd name="connsiteX87" fmla="*/ 481411 w 945130"/>
              <a:gd name="connsiteY87" fmla="*/ 139272 h 154728"/>
              <a:gd name="connsiteX88" fmla="*/ 473049 w 945130"/>
              <a:gd name="connsiteY88" fmla="*/ 117197 h 154728"/>
              <a:gd name="connsiteX89" fmla="*/ 501894 w 945130"/>
              <a:gd name="connsiteY89" fmla="*/ 117197 h 154728"/>
              <a:gd name="connsiteX90" fmla="*/ 504392 w 945130"/>
              <a:gd name="connsiteY90" fmla="*/ 124586 h 154728"/>
              <a:gd name="connsiteX91" fmla="*/ 522755 w 945130"/>
              <a:gd name="connsiteY91" fmla="*/ 132074 h 154728"/>
              <a:gd name="connsiteX92" fmla="*/ 529103 w 945130"/>
              <a:gd name="connsiteY92" fmla="*/ 131305 h 154728"/>
              <a:gd name="connsiteX93" fmla="*/ 538718 w 945130"/>
              <a:gd name="connsiteY93" fmla="*/ 121707 h 154728"/>
              <a:gd name="connsiteX94" fmla="*/ 520928 w 945130"/>
              <a:gd name="connsiteY94" fmla="*/ 110670 h 154728"/>
              <a:gd name="connsiteX95" fmla="*/ 484104 w 945130"/>
              <a:gd name="connsiteY95" fmla="*/ 97423 h 154728"/>
              <a:gd name="connsiteX96" fmla="*/ 476317 w 945130"/>
              <a:gd name="connsiteY96" fmla="*/ 77840 h 154728"/>
              <a:gd name="connsiteX97" fmla="*/ 481412 w 945130"/>
              <a:gd name="connsiteY97" fmla="*/ 59893 h 154728"/>
              <a:gd name="connsiteX98" fmla="*/ 520066 w 945130"/>
              <a:gd name="connsiteY98" fmla="*/ 43381 h 154728"/>
              <a:gd name="connsiteX99" fmla="*/ 340366 w 945130"/>
              <a:gd name="connsiteY99" fmla="*/ 43095 h 154728"/>
              <a:gd name="connsiteX100" fmla="*/ 361806 w 945130"/>
              <a:gd name="connsiteY100" fmla="*/ 47225 h 154728"/>
              <a:gd name="connsiteX101" fmla="*/ 390361 w 945130"/>
              <a:gd name="connsiteY101" fmla="*/ 87250 h 154728"/>
              <a:gd name="connsiteX102" fmla="*/ 391997 w 945130"/>
              <a:gd name="connsiteY102" fmla="*/ 104144 h 154728"/>
              <a:gd name="connsiteX103" fmla="*/ 391805 w 945130"/>
              <a:gd name="connsiteY103" fmla="*/ 107601 h 154728"/>
              <a:gd name="connsiteX104" fmla="*/ 317961 w 945130"/>
              <a:gd name="connsiteY104" fmla="*/ 107792 h 154728"/>
              <a:gd name="connsiteX105" fmla="*/ 317960 w 945130"/>
              <a:gd name="connsiteY105" fmla="*/ 107792 h 154728"/>
              <a:gd name="connsiteX106" fmla="*/ 322095 w 945130"/>
              <a:gd name="connsiteY106" fmla="*/ 120653 h 154728"/>
              <a:gd name="connsiteX107" fmla="*/ 341325 w 945130"/>
              <a:gd name="connsiteY107" fmla="*/ 130636 h 154728"/>
              <a:gd name="connsiteX108" fmla="*/ 359689 w 945130"/>
              <a:gd name="connsiteY108" fmla="*/ 120844 h 154728"/>
              <a:gd name="connsiteX109" fmla="*/ 390841 w 945130"/>
              <a:gd name="connsiteY109" fmla="*/ 120844 h 154728"/>
              <a:gd name="connsiteX110" fmla="*/ 340076 w 945130"/>
              <a:gd name="connsiteY110" fmla="*/ 154728 h 154728"/>
              <a:gd name="connsiteX111" fmla="*/ 320269 w 945130"/>
              <a:gd name="connsiteY111" fmla="*/ 151464 h 154728"/>
              <a:gd name="connsiteX112" fmla="*/ 287002 w 945130"/>
              <a:gd name="connsiteY112" fmla="*/ 100111 h 154728"/>
              <a:gd name="connsiteX113" fmla="*/ 299021 w 945130"/>
              <a:gd name="connsiteY113" fmla="*/ 62293 h 154728"/>
              <a:gd name="connsiteX114" fmla="*/ 340366 w 945130"/>
              <a:gd name="connsiteY114" fmla="*/ 43095 h 154728"/>
              <a:gd name="connsiteX115" fmla="*/ 178354 w 945130"/>
              <a:gd name="connsiteY115" fmla="*/ 43095 h 154728"/>
              <a:gd name="connsiteX116" fmla="*/ 199794 w 945130"/>
              <a:gd name="connsiteY116" fmla="*/ 47225 h 154728"/>
              <a:gd name="connsiteX117" fmla="*/ 228349 w 945130"/>
              <a:gd name="connsiteY117" fmla="*/ 87250 h 154728"/>
              <a:gd name="connsiteX118" fmla="*/ 230083 w 945130"/>
              <a:gd name="connsiteY118" fmla="*/ 104144 h 154728"/>
              <a:gd name="connsiteX119" fmla="*/ 229794 w 945130"/>
              <a:gd name="connsiteY119" fmla="*/ 107601 h 154728"/>
              <a:gd name="connsiteX120" fmla="*/ 156049 w 945130"/>
              <a:gd name="connsiteY120" fmla="*/ 107792 h 154728"/>
              <a:gd name="connsiteX121" fmla="*/ 156048 w 945130"/>
              <a:gd name="connsiteY121" fmla="*/ 107792 h 154728"/>
              <a:gd name="connsiteX122" fmla="*/ 160084 w 945130"/>
              <a:gd name="connsiteY122" fmla="*/ 120653 h 154728"/>
              <a:gd name="connsiteX123" fmla="*/ 179411 w 945130"/>
              <a:gd name="connsiteY123" fmla="*/ 130636 h 154728"/>
              <a:gd name="connsiteX124" fmla="*/ 197775 w 945130"/>
              <a:gd name="connsiteY124" fmla="*/ 120844 h 154728"/>
              <a:gd name="connsiteX125" fmla="*/ 228829 w 945130"/>
              <a:gd name="connsiteY125" fmla="*/ 120844 h 154728"/>
              <a:gd name="connsiteX126" fmla="*/ 178064 w 945130"/>
              <a:gd name="connsiteY126" fmla="*/ 154728 h 154728"/>
              <a:gd name="connsiteX127" fmla="*/ 158257 w 945130"/>
              <a:gd name="connsiteY127" fmla="*/ 151464 h 154728"/>
              <a:gd name="connsiteX128" fmla="*/ 124990 w 945130"/>
              <a:gd name="connsiteY128" fmla="*/ 100111 h 154728"/>
              <a:gd name="connsiteX129" fmla="*/ 137009 w 945130"/>
              <a:gd name="connsiteY129" fmla="*/ 62293 h 154728"/>
              <a:gd name="connsiteX130" fmla="*/ 178354 w 945130"/>
              <a:gd name="connsiteY130" fmla="*/ 43095 h 154728"/>
              <a:gd name="connsiteX131" fmla="*/ 32114 w 945130"/>
              <a:gd name="connsiteY131" fmla="*/ 34171 h 154728"/>
              <a:gd name="connsiteX132" fmla="*/ 32114 w 945130"/>
              <a:gd name="connsiteY132" fmla="*/ 62968 h 154728"/>
              <a:gd name="connsiteX133" fmla="*/ 49613 w 945130"/>
              <a:gd name="connsiteY133" fmla="*/ 62968 h 154728"/>
              <a:gd name="connsiteX134" fmla="*/ 72497 w 945130"/>
              <a:gd name="connsiteY134" fmla="*/ 61046 h 154728"/>
              <a:gd name="connsiteX135" fmla="*/ 80379 w 945130"/>
              <a:gd name="connsiteY135" fmla="*/ 47995 h 154728"/>
              <a:gd name="connsiteX136" fmla="*/ 71919 w 945130"/>
              <a:gd name="connsiteY136" fmla="*/ 35609 h 154728"/>
              <a:gd name="connsiteX137" fmla="*/ 52881 w 945130"/>
              <a:gd name="connsiteY137" fmla="*/ 34171 h 154728"/>
              <a:gd name="connsiteX138" fmla="*/ 933497 w 945130"/>
              <a:gd name="connsiteY138" fmla="*/ 6813 h 154728"/>
              <a:gd name="connsiteX139" fmla="*/ 945130 w 945130"/>
              <a:gd name="connsiteY139" fmla="*/ 6813 h 154728"/>
              <a:gd name="connsiteX140" fmla="*/ 945130 w 945130"/>
              <a:gd name="connsiteY140" fmla="*/ 30235 h 154728"/>
              <a:gd name="connsiteX141" fmla="*/ 938400 w 945130"/>
              <a:gd name="connsiteY141" fmla="*/ 30235 h 154728"/>
              <a:gd name="connsiteX142" fmla="*/ 926670 w 945130"/>
              <a:gd name="connsiteY142" fmla="*/ 34939 h 154728"/>
              <a:gd name="connsiteX143" fmla="*/ 925324 w 945130"/>
              <a:gd name="connsiteY143" fmla="*/ 43579 h 154728"/>
              <a:gd name="connsiteX144" fmla="*/ 925324 w 945130"/>
              <a:gd name="connsiteY144" fmla="*/ 47031 h 154728"/>
              <a:gd name="connsiteX145" fmla="*/ 944940 w 945130"/>
              <a:gd name="connsiteY145" fmla="*/ 47031 h 154728"/>
              <a:gd name="connsiteX146" fmla="*/ 944940 w 945130"/>
              <a:gd name="connsiteY146" fmla="*/ 70835 h 154728"/>
              <a:gd name="connsiteX147" fmla="*/ 925133 w 945130"/>
              <a:gd name="connsiteY147" fmla="*/ 70835 h 154728"/>
              <a:gd name="connsiteX148" fmla="*/ 925133 w 945130"/>
              <a:gd name="connsiteY148" fmla="*/ 131212 h 154728"/>
              <a:gd name="connsiteX149" fmla="*/ 908019 w 945130"/>
              <a:gd name="connsiteY149" fmla="*/ 150889 h 154728"/>
              <a:gd name="connsiteX150" fmla="*/ 894847 w 945130"/>
              <a:gd name="connsiteY150" fmla="*/ 150889 h 154728"/>
              <a:gd name="connsiteX151" fmla="*/ 894847 w 945130"/>
              <a:gd name="connsiteY151" fmla="*/ 37628 h 154728"/>
              <a:gd name="connsiteX152" fmla="*/ 894846 w 945130"/>
              <a:gd name="connsiteY152" fmla="*/ 37628 h 154728"/>
              <a:gd name="connsiteX153" fmla="*/ 907537 w 945130"/>
              <a:gd name="connsiteY153" fmla="*/ 11902 h 154728"/>
              <a:gd name="connsiteX154" fmla="*/ 933497 w 945130"/>
              <a:gd name="connsiteY154" fmla="*/ 6813 h 154728"/>
              <a:gd name="connsiteX155" fmla="*/ 671975 w 945130"/>
              <a:gd name="connsiteY155" fmla="*/ 6813 h 154728"/>
              <a:gd name="connsiteX156" fmla="*/ 683608 w 945130"/>
              <a:gd name="connsiteY156" fmla="*/ 6813 h 154728"/>
              <a:gd name="connsiteX157" fmla="*/ 683608 w 945130"/>
              <a:gd name="connsiteY157" fmla="*/ 150889 h 154728"/>
              <a:gd name="connsiteX158" fmla="*/ 653803 w 945130"/>
              <a:gd name="connsiteY158" fmla="*/ 150889 h 154728"/>
              <a:gd name="connsiteX159" fmla="*/ 654381 w 945130"/>
              <a:gd name="connsiteY159" fmla="*/ 138603 h 154728"/>
              <a:gd name="connsiteX160" fmla="*/ 647940 w 945130"/>
              <a:gd name="connsiteY160" fmla="*/ 147241 h 154728"/>
              <a:gd name="connsiteX161" fmla="*/ 625248 w 945130"/>
              <a:gd name="connsiteY161" fmla="*/ 154344 h 154728"/>
              <a:gd name="connsiteX162" fmla="*/ 605827 w 945130"/>
              <a:gd name="connsiteY162" fmla="*/ 150217 h 154728"/>
              <a:gd name="connsiteX163" fmla="*/ 579001 w 945130"/>
              <a:gd name="connsiteY163" fmla="*/ 99632 h 154728"/>
              <a:gd name="connsiteX164" fmla="*/ 582752 w 945130"/>
              <a:gd name="connsiteY164" fmla="*/ 76213 h 154728"/>
              <a:gd name="connsiteX165" fmla="*/ 626017 w 945130"/>
              <a:gd name="connsiteY165" fmla="*/ 43384 h 154728"/>
              <a:gd name="connsiteX166" fmla="*/ 648710 w 945130"/>
              <a:gd name="connsiteY166" fmla="*/ 50488 h 154728"/>
              <a:gd name="connsiteX167" fmla="*/ 652843 w 945130"/>
              <a:gd name="connsiteY167" fmla="*/ 55192 h 154728"/>
              <a:gd name="connsiteX168" fmla="*/ 652843 w 945130"/>
              <a:gd name="connsiteY168" fmla="*/ 25531 h 154728"/>
              <a:gd name="connsiteX169" fmla="*/ 671975 w 945130"/>
              <a:gd name="connsiteY169" fmla="*/ 6813 h 154728"/>
              <a:gd name="connsiteX170" fmla="*/ 0 w 945130"/>
              <a:gd name="connsiteY170" fmla="*/ 6813 h 154728"/>
              <a:gd name="connsiteX171" fmla="*/ 48267 w 945130"/>
              <a:gd name="connsiteY171" fmla="*/ 6813 h 154728"/>
              <a:gd name="connsiteX172" fmla="*/ 48267 w 945130"/>
              <a:gd name="connsiteY172" fmla="*/ 6814 h 154728"/>
              <a:gd name="connsiteX173" fmla="*/ 71533 w 945130"/>
              <a:gd name="connsiteY173" fmla="*/ 7391 h 154728"/>
              <a:gd name="connsiteX174" fmla="*/ 103840 w 945130"/>
              <a:gd name="connsiteY174" fmla="*/ 21116 h 154728"/>
              <a:gd name="connsiteX175" fmla="*/ 112205 w 945130"/>
              <a:gd name="connsiteY175" fmla="*/ 43385 h 154728"/>
              <a:gd name="connsiteX176" fmla="*/ 98456 w 945130"/>
              <a:gd name="connsiteY176" fmla="*/ 70263 h 154728"/>
              <a:gd name="connsiteX177" fmla="*/ 91532 w 945130"/>
              <a:gd name="connsiteY177" fmla="*/ 73716 h 154728"/>
              <a:gd name="connsiteX178" fmla="*/ 101146 w 945130"/>
              <a:gd name="connsiteY178" fmla="*/ 79094 h 154728"/>
              <a:gd name="connsiteX179" fmla="*/ 116051 w 945130"/>
              <a:gd name="connsiteY179" fmla="*/ 109040 h 154728"/>
              <a:gd name="connsiteX180" fmla="*/ 108935 w 945130"/>
              <a:gd name="connsiteY180" fmla="*/ 132748 h 154728"/>
              <a:gd name="connsiteX181" fmla="*/ 65189 w 945130"/>
              <a:gd name="connsiteY181" fmla="*/ 150889 h 154728"/>
              <a:gd name="connsiteX182" fmla="*/ 45191 w 945130"/>
              <a:gd name="connsiteY182" fmla="*/ 150889 h 154728"/>
              <a:gd name="connsiteX183" fmla="*/ 20768 w 945130"/>
              <a:gd name="connsiteY183" fmla="*/ 150889 h 154728"/>
              <a:gd name="connsiteX184" fmla="*/ 0 w 945130"/>
              <a:gd name="connsiteY184" fmla="*/ 130157 h 154728"/>
              <a:gd name="connsiteX185" fmla="*/ 257096 w 945130"/>
              <a:gd name="connsiteY185" fmla="*/ 0 h 154728"/>
              <a:gd name="connsiteX186" fmla="*/ 274596 w 945130"/>
              <a:gd name="connsiteY186" fmla="*/ 16606 h 154728"/>
              <a:gd name="connsiteX187" fmla="*/ 257096 w 945130"/>
              <a:gd name="connsiteY187" fmla="*/ 33114 h 154728"/>
              <a:gd name="connsiteX188" fmla="*/ 239696 w 945130"/>
              <a:gd name="connsiteY188" fmla="*/ 16606 h 154728"/>
              <a:gd name="connsiteX189" fmla="*/ 257096 w 945130"/>
              <a:gd name="connsiteY189" fmla="*/ 0 h 154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</a:cxnLst>
            <a:rect l="l" t="t" r="r" b="b"/>
            <a:pathLst>
              <a:path w="945130" h="154728">
                <a:moveTo>
                  <a:pt x="32113" y="88406"/>
                </a:moveTo>
                <a:lnTo>
                  <a:pt x="32113" y="119408"/>
                </a:lnTo>
                <a:cubicBezTo>
                  <a:pt x="32113" y="119408"/>
                  <a:pt x="32402" y="123727"/>
                  <a:pt x="36343" y="123727"/>
                </a:cubicBezTo>
                <a:lnTo>
                  <a:pt x="50475" y="123727"/>
                </a:lnTo>
                <a:lnTo>
                  <a:pt x="50476" y="123726"/>
                </a:lnTo>
                <a:cubicBezTo>
                  <a:pt x="54708" y="123726"/>
                  <a:pt x="59033" y="123917"/>
                  <a:pt x="63170" y="123726"/>
                </a:cubicBezTo>
                <a:cubicBezTo>
                  <a:pt x="69900" y="123342"/>
                  <a:pt x="75186" y="122668"/>
                  <a:pt x="79515" y="117201"/>
                </a:cubicBezTo>
                <a:cubicBezTo>
                  <a:pt x="82974" y="112496"/>
                  <a:pt x="83165" y="107985"/>
                  <a:pt x="83165" y="105779"/>
                </a:cubicBezTo>
                <a:cubicBezTo>
                  <a:pt x="82974" y="93970"/>
                  <a:pt x="74226" y="90034"/>
                  <a:pt x="70091" y="89267"/>
                </a:cubicBezTo>
                <a:cubicBezTo>
                  <a:pt x="67015" y="88596"/>
                  <a:pt x="60859" y="88406"/>
                  <a:pt x="53169" y="88406"/>
                </a:cubicBezTo>
                <a:close/>
                <a:moveTo>
                  <a:pt x="631977" y="68052"/>
                </a:moveTo>
                <a:cubicBezTo>
                  <a:pt x="620921" y="68244"/>
                  <a:pt x="609288" y="76213"/>
                  <a:pt x="609288" y="98863"/>
                </a:cubicBezTo>
                <a:lnTo>
                  <a:pt x="609288" y="98865"/>
                </a:lnTo>
                <a:cubicBezTo>
                  <a:pt x="609288" y="112111"/>
                  <a:pt x="612942" y="119216"/>
                  <a:pt x="617075" y="123726"/>
                </a:cubicBezTo>
                <a:cubicBezTo>
                  <a:pt x="621112" y="128045"/>
                  <a:pt x="625632" y="130061"/>
                  <a:pt x="631496" y="130061"/>
                </a:cubicBezTo>
                <a:cubicBezTo>
                  <a:pt x="637456" y="130061"/>
                  <a:pt x="641399" y="127854"/>
                  <a:pt x="643226" y="126413"/>
                </a:cubicBezTo>
                <a:cubicBezTo>
                  <a:pt x="649574" y="121900"/>
                  <a:pt x="653610" y="113552"/>
                  <a:pt x="653610" y="97808"/>
                </a:cubicBezTo>
                <a:cubicBezTo>
                  <a:pt x="653610" y="95411"/>
                  <a:pt x="654188" y="80724"/>
                  <a:pt x="645053" y="72757"/>
                </a:cubicBezTo>
                <a:cubicBezTo>
                  <a:pt x="642937" y="70933"/>
                  <a:pt x="638901" y="68052"/>
                  <a:pt x="631977" y="68052"/>
                </a:cubicBezTo>
                <a:close/>
                <a:moveTo>
                  <a:pt x="753218" y="67384"/>
                </a:moveTo>
                <a:cubicBezTo>
                  <a:pt x="741874" y="67672"/>
                  <a:pt x="728511" y="74391"/>
                  <a:pt x="728511" y="98866"/>
                </a:cubicBezTo>
                <a:lnTo>
                  <a:pt x="728512" y="98865"/>
                </a:lnTo>
                <a:cubicBezTo>
                  <a:pt x="728512" y="122669"/>
                  <a:pt x="741586" y="129870"/>
                  <a:pt x="753219" y="129870"/>
                </a:cubicBezTo>
                <a:cubicBezTo>
                  <a:pt x="755144" y="129870"/>
                  <a:pt x="759758" y="129677"/>
                  <a:pt x="764469" y="127374"/>
                </a:cubicBezTo>
                <a:cubicBezTo>
                  <a:pt x="771488" y="123726"/>
                  <a:pt x="777929" y="115183"/>
                  <a:pt x="777929" y="98003"/>
                </a:cubicBezTo>
                <a:cubicBezTo>
                  <a:pt x="777929" y="96180"/>
                  <a:pt x="777929" y="89461"/>
                  <a:pt x="775911" y="83510"/>
                </a:cubicBezTo>
                <a:cubicBezTo>
                  <a:pt x="774084" y="78229"/>
                  <a:pt x="768794" y="67192"/>
                  <a:pt x="753218" y="67384"/>
                </a:cubicBezTo>
                <a:close/>
                <a:moveTo>
                  <a:pt x="340076" y="66615"/>
                </a:moveTo>
                <a:cubicBezTo>
                  <a:pt x="330270" y="66615"/>
                  <a:pt x="322576" y="72086"/>
                  <a:pt x="319211" y="81300"/>
                </a:cubicBezTo>
                <a:cubicBezTo>
                  <a:pt x="318441" y="83315"/>
                  <a:pt x="317961" y="85813"/>
                  <a:pt x="317770" y="86386"/>
                </a:cubicBezTo>
                <a:lnTo>
                  <a:pt x="360554" y="86194"/>
                </a:lnTo>
                <a:cubicBezTo>
                  <a:pt x="360554" y="85524"/>
                  <a:pt x="360554" y="83508"/>
                  <a:pt x="359883" y="81685"/>
                </a:cubicBezTo>
                <a:cubicBezTo>
                  <a:pt x="357862" y="72086"/>
                  <a:pt x="349499" y="66615"/>
                  <a:pt x="340076" y="66615"/>
                </a:cubicBezTo>
                <a:close/>
                <a:moveTo>
                  <a:pt x="178066" y="66615"/>
                </a:moveTo>
                <a:cubicBezTo>
                  <a:pt x="168354" y="66615"/>
                  <a:pt x="160566" y="72086"/>
                  <a:pt x="157298" y="81300"/>
                </a:cubicBezTo>
                <a:cubicBezTo>
                  <a:pt x="156431" y="83315"/>
                  <a:pt x="156049" y="85813"/>
                  <a:pt x="155853" y="86386"/>
                </a:cubicBezTo>
                <a:lnTo>
                  <a:pt x="198544" y="86194"/>
                </a:lnTo>
                <a:cubicBezTo>
                  <a:pt x="198544" y="85524"/>
                  <a:pt x="198544" y="83508"/>
                  <a:pt x="197873" y="81685"/>
                </a:cubicBezTo>
                <a:cubicBezTo>
                  <a:pt x="195852" y="72086"/>
                  <a:pt x="187489" y="66615"/>
                  <a:pt x="178066" y="66615"/>
                </a:cubicBezTo>
                <a:close/>
                <a:moveTo>
                  <a:pt x="242196" y="46360"/>
                </a:moveTo>
                <a:lnTo>
                  <a:pt x="272194" y="46360"/>
                </a:lnTo>
                <a:lnTo>
                  <a:pt x="272194" y="150890"/>
                </a:lnTo>
                <a:lnTo>
                  <a:pt x="242196" y="150890"/>
                </a:lnTo>
                <a:close/>
                <a:moveTo>
                  <a:pt x="870424" y="45403"/>
                </a:moveTo>
                <a:lnTo>
                  <a:pt x="883306" y="45403"/>
                </a:lnTo>
                <a:lnTo>
                  <a:pt x="883306" y="71990"/>
                </a:lnTo>
                <a:lnTo>
                  <a:pt x="872922" y="71990"/>
                </a:lnTo>
                <a:cubicBezTo>
                  <a:pt x="859462" y="71990"/>
                  <a:pt x="851674" y="78611"/>
                  <a:pt x="851674" y="98385"/>
                </a:cubicBezTo>
                <a:lnTo>
                  <a:pt x="851674" y="150889"/>
                </a:lnTo>
                <a:lnTo>
                  <a:pt x="822061" y="150889"/>
                </a:lnTo>
                <a:lnTo>
                  <a:pt x="822061" y="97521"/>
                </a:lnTo>
                <a:cubicBezTo>
                  <a:pt x="822061" y="64694"/>
                  <a:pt x="839655" y="45403"/>
                  <a:pt x="870424" y="45403"/>
                </a:cubicBezTo>
                <a:close/>
                <a:moveTo>
                  <a:pt x="452853" y="45403"/>
                </a:moveTo>
                <a:lnTo>
                  <a:pt x="465642" y="45403"/>
                </a:lnTo>
                <a:lnTo>
                  <a:pt x="465642" y="71990"/>
                </a:lnTo>
                <a:lnTo>
                  <a:pt x="455258" y="71990"/>
                </a:lnTo>
                <a:cubicBezTo>
                  <a:pt x="441798" y="71990"/>
                  <a:pt x="434010" y="78611"/>
                  <a:pt x="434010" y="98385"/>
                </a:cubicBezTo>
                <a:lnTo>
                  <a:pt x="434010" y="150889"/>
                </a:lnTo>
                <a:lnTo>
                  <a:pt x="404396" y="150889"/>
                </a:lnTo>
                <a:lnTo>
                  <a:pt x="404396" y="97521"/>
                </a:lnTo>
                <a:cubicBezTo>
                  <a:pt x="404396" y="64694"/>
                  <a:pt x="421990" y="45403"/>
                  <a:pt x="452853" y="45403"/>
                </a:cubicBezTo>
                <a:close/>
                <a:moveTo>
                  <a:pt x="753894" y="43385"/>
                </a:moveTo>
                <a:cubicBezTo>
                  <a:pt x="759950" y="43580"/>
                  <a:pt x="776201" y="43962"/>
                  <a:pt x="790238" y="55575"/>
                </a:cubicBezTo>
                <a:cubicBezTo>
                  <a:pt x="802542" y="65942"/>
                  <a:pt x="808698" y="82547"/>
                  <a:pt x="808698" y="98195"/>
                </a:cubicBezTo>
                <a:cubicBezTo>
                  <a:pt x="808698" y="121710"/>
                  <a:pt x="795719" y="143692"/>
                  <a:pt x="772929" y="151275"/>
                </a:cubicBezTo>
                <a:cubicBezTo>
                  <a:pt x="768990" y="152714"/>
                  <a:pt x="762642" y="154346"/>
                  <a:pt x="752836" y="154346"/>
                </a:cubicBezTo>
                <a:cubicBezTo>
                  <a:pt x="748990" y="154346"/>
                  <a:pt x="740336" y="154154"/>
                  <a:pt x="730721" y="150698"/>
                </a:cubicBezTo>
                <a:cubicBezTo>
                  <a:pt x="708896" y="142347"/>
                  <a:pt x="698032" y="121519"/>
                  <a:pt x="698032" y="99059"/>
                </a:cubicBezTo>
                <a:cubicBezTo>
                  <a:pt x="698032" y="78805"/>
                  <a:pt x="706686" y="65941"/>
                  <a:pt x="711972" y="59897"/>
                </a:cubicBezTo>
                <a:cubicBezTo>
                  <a:pt x="718318" y="53178"/>
                  <a:pt x="731393" y="43385"/>
                  <a:pt x="753894" y="43385"/>
                </a:cubicBezTo>
                <a:close/>
                <a:moveTo>
                  <a:pt x="520066" y="43381"/>
                </a:moveTo>
                <a:cubicBezTo>
                  <a:pt x="524775" y="43381"/>
                  <a:pt x="546601" y="43093"/>
                  <a:pt x="559100" y="58451"/>
                </a:cubicBezTo>
                <a:cubicBezTo>
                  <a:pt x="565638" y="66417"/>
                  <a:pt x="566311" y="74001"/>
                  <a:pt x="566311" y="77840"/>
                </a:cubicBezTo>
                <a:lnTo>
                  <a:pt x="538044" y="77840"/>
                </a:lnTo>
                <a:lnTo>
                  <a:pt x="538040" y="77844"/>
                </a:lnTo>
                <a:cubicBezTo>
                  <a:pt x="537658" y="75829"/>
                  <a:pt x="537272" y="74103"/>
                  <a:pt x="536213" y="72566"/>
                </a:cubicBezTo>
                <a:cubicBezTo>
                  <a:pt x="533906" y="68822"/>
                  <a:pt x="528905" y="65174"/>
                  <a:pt x="519677" y="65368"/>
                </a:cubicBezTo>
                <a:cubicBezTo>
                  <a:pt x="516983" y="65368"/>
                  <a:pt x="514966" y="65559"/>
                  <a:pt x="514099" y="65749"/>
                </a:cubicBezTo>
                <a:cubicBezTo>
                  <a:pt x="507564" y="67191"/>
                  <a:pt x="505159" y="71509"/>
                  <a:pt x="505159" y="74580"/>
                </a:cubicBezTo>
                <a:cubicBezTo>
                  <a:pt x="505159" y="78036"/>
                  <a:pt x="508235" y="79861"/>
                  <a:pt x="509294" y="80243"/>
                </a:cubicBezTo>
                <a:cubicBezTo>
                  <a:pt x="510640" y="81108"/>
                  <a:pt x="516024" y="82354"/>
                  <a:pt x="521119" y="83508"/>
                </a:cubicBezTo>
                <a:lnTo>
                  <a:pt x="532370" y="85811"/>
                </a:lnTo>
                <a:lnTo>
                  <a:pt x="542176" y="87826"/>
                </a:lnTo>
                <a:cubicBezTo>
                  <a:pt x="552369" y="90705"/>
                  <a:pt x="561118" y="93776"/>
                  <a:pt x="565829" y="104334"/>
                </a:cubicBezTo>
                <a:cubicBezTo>
                  <a:pt x="566886" y="106348"/>
                  <a:pt x="568713" y="111532"/>
                  <a:pt x="568713" y="117869"/>
                </a:cubicBezTo>
                <a:cubicBezTo>
                  <a:pt x="568713" y="121228"/>
                  <a:pt x="568331" y="129675"/>
                  <a:pt x="562561" y="137833"/>
                </a:cubicBezTo>
                <a:cubicBezTo>
                  <a:pt x="556502" y="146759"/>
                  <a:pt x="545252" y="154342"/>
                  <a:pt x="522275" y="154342"/>
                </a:cubicBezTo>
                <a:cubicBezTo>
                  <a:pt x="499679" y="154342"/>
                  <a:pt x="487949" y="147239"/>
                  <a:pt x="481411" y="139272"/>
                </a:cubicBezTo>
                <a:cubicBezTo>
                  <a:pt x="478143" y="135145"/>
                  <a:pt x="474106" y="129001"/>
                  <a:pt x="473049" y="117197"/>
                </a:cubicBezTo>
                <a:lnTo>
                  <a:pt x="501894" y="117197"/>
                </a:lnTo>
                <a:cubicBezTo>
                  <a:pt x="502085" y="118250"/>
                  <a:pt x="502468" y="121707"/>
                  <a:pt x="504392" y="124586"/>
                </a:cubicBezTo>
                <a:cubicBezTo>
                  <a:pt x="506797" y="128234"/>
                  <a:pt x="512757" y="132074"/>
                  <a:pt x="522755" y="132074"/>
                </a:cubicBezTo>
                <a:cubicBezTo>
                  <a:pt x="523813" y="132074"/>
                  <a:pt x="526409" y="131882"/>
                  <a:pt x="529103" y="131305"/>
                </a:cubicBezTo>
                <a:cubicBezTo>
                  <a:pt x="530352" y="131017"/>
                  <a:pt x="538718" y="128810"/>
                  <a:pt x="538718" y="121707"/>
                </a:cubicBezTo>
                <a:cubicBezTo>
                  <a:pt x="538718" y="114318"/>
                  <a:pt x="531890" y="113164"/>
                  <a:pt x="520928" y="110670"/>
                </a:cubicBezTo>
                <a:cubicBezTo>
                  <a:pt x="501508" y="106348"/>
                  <a:pt x="491510" y="104142"/>
                  <a:pt x="484104" y="97423"/>
                </a:cubicBezTo>
                <a:cubicBezTo>
                  <a:pt x="476606" y="90416"/>
                  <a:pt x="476317" y="81297"/>
                  <a:pt x="476317" y="77840"/>
                </a:cubicBezTo>
                <a:cubicBezTo>
                  <a:pt x="476317" y="68627"/>
                  <a:pt x="479585" y="62964"/>
                  <a:pt x="481412" y="59893"/>
                </a:cubicBezTo>
                <a:cubicBezTo>
                  <a:pt x="487182" y="51062"/>
                  <a:pt x="497952" y="43381"/>
                  <a:pt x="520066" y="43381"/>
                </a:cubicBezTo>
                <a:close/>
                <a:moveTo>
                  <a:pt x="340366" y="43095"/>
                </a:moveTo>
                <a:cubicBezTo>
                  <a:pt x="344020" y="43095"/>
                  <a:pt x="352577" y="43383"/>
                  <a:pt x="361806" y="47225"/>
                </a:cubicBezTo>
                <a:cubicBezTo>
                  <a:pt x="372190" y="51734"/>
                  <a:pt x="385650" y="62101"/>
                  <a:pt x="390361" y="87250"/>
                </a:cubicBezTo>
                <a:cubicBezTo>
                  <a:pt x="390842" y="90032"/>
                  <a:pt x="391997" y="96369"/>
                  <a:pt x="391997" y="104144"/>
                </a:cubicBezTo>
                <a:cubicBezTo>
                  <a:pt x="391997" y="105391"/>
                  <a:pt x="391997" y="106544"/>
                  <a:pt x="391805" y="107601"/>
                </a:cubicBezTo>
                <a:lnTo>
                  <a:pt x="317961" y="107792"/>
                </a:lnTo>
                <a:lnTo>
                  <a:pt x="317960" y="107792"/>
                </a:lnTo>
                <a:cubicBezTo>
                  <a:pt x="318152" y="112496"/>
                  <a:pt x="319498" y="116431"/>
                  <a:pt x="322095" y="120653"/>
                </a:cubicBezTo>
                <a:cubicBezTo>
                  <a:pt x="328247" y="130061"/>
                  <a:pt x="337479" y="130636"/>
                  <a:pt x="341325" y="130636"/>
                </a:cubicBezTo>
                <a:cubicBezTo>
                  <a:pt x="352381" y="130444"/>
                  <a:pt x="357092" y="124781"/>
                  <a:pt x="359689" y="120844"/>
                </a:cubicBezTo>
                <a:lnTo>
                  <a:pt x="390841" y="120844"/>
                </a:lnTo>
                <a:cubicBezTo>
                  <a:pt x="379305" y="152521"/>
                  <a:pt x="351519" y="154728"/>
                  <a:pt x="340076" y="154728"/>
                </a:cubicBezTo>
                <a:cubicBezTo>
                  <a:pt x="330461" y="154537"/>
                  <a:pt x="323731" y="152712"/>
                  <a:pt x="320269" y="151464"/>
                </a:cubicBezTo>
                <a:cubicBezTo>
                  <a:pt x="298155" y="143498"/>
                  <a:pt x="287002" y="122477"/>
                  <a:pt x="287002" y="100111"/>
                </a:cubicBezTo>
                <a:cubicBezTo>
                  <a:pt x="287002" y="94160"/>
                  <a:pt x="287772" y="76596"/>
                  <a:pt x="299021" y="62293"/>
                </a:cubicBezTo>
                <a:cubicBezTo>
                  <a:pt x="304502" y="55000"/>
                  <a:pt x="317193" y="43095"/>
                  <a:pt x="340366" y="43095"/>
                </a:cubicBezTo>
                <a:close/>
                <a:moveTo>
                  <a:pt x="178354" y="43095"/>
                </a:moveTo>
                <a:cubicBezTo>
                  <a:pt x="182008" y="43095"/>
                  <a:pt x="190565" y="43383"/>
                  <a:pt x="199794" y="47225"/>
                </a:cubicBezTo>
                <a:cubicBezTo>
                  <a:pt x="210178" y="51734"/>
                  <a:pt x="223735" y="62101"/>
                  <a:pt x="228349" y="87250"/>
                </a:cubicBezTo>
                <a:cubicBezTo>
                  <a:pt x="228830" y="90032"/>
                  <a:pt x="230083" y="96369"/>
                  <a:pt x="230083" y="104144"/>
                </a:cubicBezTo>
                <a:cubicBezTo>
                  <a:pt x="230083" y="105391"/>
                  <a:pt x="230083" y="106544"/>
                  <a:pt x="229794" y="107601"/>
                </a:cubicBezTo>
                <a:lnTo>
                  <a:pt x="156049" y="107792"/>
                </a:lnTo>
                <a:lnTo>
                  <a:pt x="156048" y="107792"/>
                </a:lnTo>
                <a:cubicBezTo>
                  <a:pt x="156239" y="112496"/>
                  <a:pt x="157489" y="116431"/>
                  <a:pt x="160084" y="120653"/>
                </a:cubicBezTo>
                <a:cubicBezTo>
                  <a:pt x="166236" y="130061"/>
                  <a:pt x="175468" y="130636"/>
                  <a:pt x="179411" y="130636"/>
                </a:cubicBezTo>
                <a:cubicBezTo>
                  <a:pt x="190373" y="130444"/>
                  <a:pt x="195081" y="124781"/>
                  <a:pt x="197775" y="120844"/>
                </a:cubicBezTo>
                <a:lnTo>
                  <a:pt x="228829" y="120844"/>
                </a:lnTo>
                <a:cubicBezTo>
                  <a:pt x="217387" y="152521"/>
                  <a:pt x="189507" y="154728"/>
                  <a:pt x="178064" y="154728"/>
                </a:cubicBezTo>
                <a:cubicBezTo>
                  <a:pt x="168449" y="154537"/>
                  <a:pt x="161816" y="152712"/>
                  <a:pt x="158257" y="151464"/>
                </a:cubicBezTo>
                <a:cubicBezTo>
                  <a:pt x="136240" y="143498"/>
                  <a:pt x="124990" y="122477"/>
                  <a:pt x="124990" y="100111"/>
                </a:cubicBezTo>
                <a:cubicBezTo>
                  <a:pt x="124990" y="94160"/>
                  <a:pt x="125760" y="76596"/>
                  <a:pt x="137009" y="62293"/>
                </a:cubicBezTo>
                <a:cubicBezTo>
                  <a:pt x="142587" y="55000"/>
                  <a:pt x="155181" y="43095"/>
                  <a:pt x="178354" y="43095"/>
                </a:cubicBezTo>
                <a:close/>
                <a:moveTo>
                  <a:pt x="32114" y="34171"/>
                </a:moveTo>
                <a:lnTo>
                  <a:pt x="32114" y="62968"/>
                </a:lnTo>
                <a:lnTo>
                  <a:pt x="49613" y="62968"/>
                </a:lnTo>
                <a:cubicBezTo>
                  <a:pt x="60668" y="62968"/>
                  <a:pt x="68073" y="63349"/>
                  <a:pt x="72497" y="61046"/>
                </a:cubicBezTo>
                <a:cubicBezTo>
                  <a:pt x="75379" y="59896"/>
                  <a:pt x="80379" y="56152"/>
                  <a:pt x="80379" y="47995"/>
                </a:cubicBezTo>
                <a:cubicBezTo>
                  <a:pt x="80379" y="40122"/>
                  <a:pt x="74805" y="36572"/>
                  <a:pt x="71919" y="35609"/>
                </a:cubicBezTo>
                <a:cubicBezTo>
                  <a:pt x="67879" y="34171"/>
                  <a:pt x="62305" y="33980"/>
                  <a:pt x="52881" y="34171"/>
                </a:cubicBezTo>
                <a:close/>
                <a:moveTo>
                  <a:pt x="933497" y="6813"/>
                </a:moveTo>
                <a:lnTo>
                  <a:pt x="945130" y="6813"/>
                </a:lnTo>
                <a:lnTo>
                  <a:pt x="945130" y="30235"/>
                </a:lnTo>
                <a:lnTo>
                  <a:pt x="938400" y="30235"/>
                </a:lnTo>
                <a:cubicBezTo>
                  <a:pt x="933881" y="30235"/>
                  <a:pt x="929172" y="30715"/>
                  <a:pt x="926670" y="34939"/>
                </a:cubicBezTo>
                <a:cubicBezTo>
                  <a:pt x="925132" y="37434"/>
                  <a:pt x="925324" y="38876"/>
                  <a:pt x="925324" y="43579"/>
                </a:cubicBezTo>
                <a:lnTo>
                  <a:pt x="925324" y="47031"/>
                </a:lnTo>
                <a:lnTo>
                  <a:pt x="944940" y="47031"/>
                </a:lnTo>
                <a:lnTo>
                  <a:pt x="944940" y="70835"/>
                </a:lnTo>
                <a:lnTo>
                  <a:pt x="925133" y="70835"/>
                </a:lnTo>
                <a:lnTo>
                  <a:pt x="925133" y="131212"/>
                </a:lnTo>
                <a:cubicBezTo>
                  <a:pt x="925133" y="131212"/>
                  <a:pt x="924363" y="150889"/>
                  <a:pt x="908019" y="150889"/>
                </a:cubicBezTo>
                <a:lnTo>
                  <a:pt x="894847" y="150889"/>
                </a:lnTo>
                <a:cubicBezTo>
                  <a:pt x="894847" y="150889"/>
                  <a:pt x="894653" y="40699"/>
                  <a:pt x="894847" y="37628"/>
                </a:cubicBezTo>
                <a:lnTo>
                  <a:pt x="894846" y="37628"/>
                </a:lnTo>
                <a:cubicBezTo>
                  <a:pt x="894846" y="33500"/>
                  <a:pt x="895229" y="19678"/>
                  <a:pt x="907537" y="11902"/>
                </a:cubicBezTo>
                <a:cubicBezTo>
                  <a:pt x="915708" y="6813"/>
                  <a:pt x="924459" y="6813"/>
                  <a:pt x="933497" y="6813"/>
                </a:cubicBezTo>
                <a:close/>
                <a:moveTo>
                  <a:pt x="671975" y="6813"/>
                </a:moveTo>
                <a:lnTo>
                  <a:pt x="683608" y="6813"/>
                </a:lnTo>
                <a:lnTo>
                  <a:pt x="683608" y="150889"/>
                </a:lnTo>
                <a:lnTo>
                  <a:pt x="653803" y="150889"/>
                </a:lnTo>
                <a:cubicBezTo>
                  <a:pt x="653803" y="150217"/>
                  <a:pt x="653803" y="143114"/>
                  <a:pt x="654381" y="138603"/>
                </a:cubicBezTo>
                <a:cubicBezTo>
                  <a:pt x="651785" y="143306"/>
                  <a:pt x="649767" y="145514"/>
                  <a:pt x="647940" y="147241"/>
                </a:cubicBezTo>
                <a:cubicBezTo>
                  <a:pt x="639767" y="154344"/>
                  <a:pt x="627844" y="154344"/>
                  <a:pt x="625248" y="154344"/>
                </a:cubicBezTo>
                <a:cubicBezTo>
                  <a:pt x="622172" y="154344"/>
                  <a:pt x="613711" y="154153"/>
                  <a:pt x="605827" y="150217"/>
                </a:cubicBezTo>
                <a:cubicBezTo>
                  <a:pt x="593713" y="144554"/>
                  <a:pt x="579001" y="130060"/>
                  <a:pt x="579001" y="99632"/>
                </a:cubicBezTo>
                <a:cubicBezTo>
                  <a:pt x="579001" y="95984"/>
                  <a:pt x="579195" y="86194"/>
                  <a:pt x="582752" y="76213"/>
                </a:cubicBezTo>
                <a:cubicBezTo>
                  <a:pt x="589290" y="56630"/>
                  <a:pt x="604770" y="43384"/>
                  <a:pt x="626017" y="43384"/>
                </a:cubicBezTo>
                <a:cubicBezTo>
                  <a:pt x="637459" y="43384"/>
                  <a:pt x="645056" y="47608"/>
                  <a:pt x="648710" y="50488"/>
                </a:cubicBezTo>
                <a:cubicBezTo>
                  <a:pt x="651016" y="52503"/>
                  <a:pt x="651978" y="54136"/>
                  <a:pt x="652843" y="55192"/>
                </a:cubicBezTo>
                <a:lnTo>
                  <a:pt x="652843" y="25531"/>
                </a:lnTo>
                <a:cubicBezTo>
                  <a:pt x="652843" y="25531"/>
                  <a:pt x="652461" y="6813"/>
                  <a:pt x="671975" y="6813"/>
                </a:cubicBezTo>
                <a:close/>
                <a:moveTo>
                  <a:pt x="0" y="6813"/>
                </a:moveTo>
                <a:lnTo>
                  <a:pt x="48267" y="6813"/>
                </a:lnTo>
                <a:lnTo>
                  <a:pt x="48267" y="6814"/>
                </a:lnTo>
                <a:cubicBezTo>
                  <a:pt x="55957" y="6814"/>
                  <a:pt x="63746" y="6623"/>
                  <a:pt x="71533" y="7391"/>
                </a:cubicBezTo>
                <a:cubicBezTo>
                  <a:pt x="76631" y="7871"/>
                  <a:pt x="92590" y="8832"/>
                  <a:pt x="103840" y="21116"/>
                </a:cubicBezTo>
                <a:cubicBezTo>
                  <a:pt x="109512" y="27452"/>
                  <a:pt x="112205" y="34554"/>
                  <a:pt x="112205" y="43385"/>
                </a:cubicBezTo>
                <a:cubicBezTo>
                  <a:pt x="112205" y="48856"/>
                  <a:pt x="111148" y="61721"/>
                  <a:pt x="98456" y="70263"/>
                </a:cubicBezTo>
                <a:cubicBezTo>
                  <a:pt x="95861" y="72087"/>
                  <a:pt x="94416" y="72758"/>
                  <a:pt x="91532" y="73716"/>
                </a:cubicBezTo>
                <a:cubicBezTo>
                  <a:pt x="96435" y="75828"/>
                  <a:pt x="99515" y="77844"/>
                  <a:pt x="101146" y="79094"/>
                </a:cubicBezTo>
                <a:cubicBezTo>
                  <a:pt x="106916" y="82933"/>
                  <a:pt x="116051" y="91857"/>
                  <a:pt x="116051" y="109040"/>
                </a:cubicBezTo>
                <a:cubicBezTo>
                  <a:pt x="116051" y="113358"/>
                  <a:pt x="115473" y="123151"/>
                  <a:pt x="108935" y="132748"/>
                </a:cubicBezTo>
                <a:cubicBezTo>
                  <a:pt x="95667" y="152041"/>
                  <a:pt x="71341" y="150889"/>
                  <a:pt x="65189" y="150889"/>
                </a:cubicBezTo>
                <a:cubicBezTo>
                  <a:pt x="58459" y="150889"/>
                  <a:pt x="51729" y="150698"/>
                  <a:pt x="45191" y="150889"/>
                </a:cubicBezTo>
                <a:lnTo>
                  <a:pt x="20768" y="150889"/>
                </a:lnTo>
                <a:cubicBezTo>
                  <a:pt x="866" y="150889"/>
                  <a:pt x="0" y="130157"/>
                  <a:pt x="0" y="130157"/>
                </a:cubicBezTo>
                <a:close/>
                <a:moveTo>
                  <a:pt x="257096" y="0"/>
                </a:moveTo>
                <a:cubicBezTo>
                  <a:pt x="266808" y="0"/>
                  <a:pt x="274596" y="7389"/>
                  <a:pt x="274596" y="16606"/>
                </a:cubicBezTo>
                <a:cubicBezTo>
                  <a:pt x="274596" y="25725"/>
                  <a:pt x="266808" y="33114"/>
                  <a:pt x="257096" y="33114"/>
                </a:cubicBezTo>
                <a:cubicBezTo>
                  <a:pt x="247484" y="33114"/>
                  <a:pt x="239696" y="25725"/>
                  <a:pt x="239696" y="16606"/>
                </a:cubicBezTo>
                <a:cubicBezTo>
                  <a:pt x="239696" y="7390"/>
                  <a:pt x="247484" y="0"/>
                  <a:pt x="257096" y="0"/>
                </a:cubicBezTo>
                <a:close/>
              </a:path>
            </a:pathLst>
          </a:custGeom>
          <a:solidFill>
            <a:schemeClr val="bg2"/>
          </a:solidFill>
          <a:ln w="1182" cap="flat">
            <a:noFill/>
            <a:prstDash val="solid"/>
            <a:miter/>
          </a:ln>
        </p:spPr>
        <p:txBody>
          <a:bodyPr rtlCol="0" anchor="ctr"/>
          <a:lstStyle/>
          <a:p>
            <a:endParaRPr lang="en-GB" sz="2700"/>
          </a:p>
        </p:txBody>
      </p:sp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DEB51B24-E950-3E32-6F31-E99984CCA2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9812" y="2688530"/>
            <a:ext cx="9828000" cy="6480000"/>
          </a:xfrm>
        </p:spPr>
        <p:txBody>
          <a:bodyPr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23FB84BA-5C8F-5689-C350-D28A8B73F2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150586" y="969967"/>
            <a:ext cx="1473042" cy="568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58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3" orient="horz" pos="1026">
          <p15:clr>
            <a:srgbClr val="FBAE40"/>
          </p15:clr>
        </p15:guide>
        <p15:guide id="4" orient="horz" pos="935">
          <p15:clr>
            <a:srgbClr val="FBAE40"/>
          </p15:clr>
        </p15:guide>
        <p15:guide id="5" orient="horz" pos="3952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3 Column Slide">
    <p:bg>
      <p:bgPr>
        <a:gradFill>
          <a:gsLst>
            <a:gs pos="0">
              <a:schemeClr val="bg2">
                <a:lumMod val="95000"/>
              </a:schemeClr>
            </a:gs>
            <a:gs pos="100000">
              <a:schemeClr val="bg1"/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8A2908-D7BC-F2F4-93F8-021DEC6CD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12EDAE-53FA-2AED-6EB6-7A148F4226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4553" y="2443163"/>
            <a:ext cx="5286114" cy="69675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18D38E-7080-0CA5-DA3E-5C1FC3444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Trade Story Health Care 2026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04C932-A619-0FC7-A7A4-80754F27B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8E744-C2CB-4955-9953-207D9F0F5BB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2167FEC-C06A-73F6-AD38-27CC6EF12DF3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611034" y="2443163"/>
            <a:ext cx="5286114" cy="69675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094F365-9341-A0FC-6C0C-1EDD644215D6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12337515" y="2443163"/>
            <a:ext cx="5286114" cy="69675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E807BBE2-F878-A38E-A487-D656AAB2CE2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4370" y="386456"/>
            <a:ext cx="15383351" cy="454818"/>
          </a:xfrm>
        </p:spPr>
        <p:txBody>
          <a:bodyPr anchor="ctr">
            <a:noAutofit/>
          </a:bodyPr>
          <a:lstStyle>
            <a:lvl1pPr>
              <a:spcAft>
                <a:spcPts val="0"/>
              </a:spcAft>
              <a:defRPr sz="1800" b="0"/>
            </a:lvl1pPr>
            <a:lvl2pPr>
              <a:spcAft>
                <a:spcPts val="0"/>
              </a:spcAft>
              <a:defRPr sz="1800"/>
            </a:lvl2pPr>
            <a:lvl3pPr marL="0" indent="0">
              <a:spcAft>
                <a:spcPts val="0"/>
              </a:spcAft>
              <a:buNone/>
              <a:defRPr sz="1800"/>
            </a:lvl3pPr>
            <a:lvl4pPr marL="0" indent="0">
              <a:spcAft>
                <a:spcPts val="0"/>
              </a:spcAft>
              <a:buNone/>
              <a:defRPr sz="1800"/>
            </a:lvl4pPr>
            <a:lvl5pPr marL="0" indent="0">
              <a:spcAft>
                <a:spcPts val="0"/>
              </a:spcAft>
              <a:buNone/>
              <a:defRPr sz="180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9pPr>
          </a:lstStyle>
          <a:p>
            <a:pPr lvl="0"/>
            <a:r>
              <a:rPr lang="en-US"/>
              <a:t>Enter subtitle here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D72AF79F-2A8E-9EF2-8768-461406872C4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90851" y="2445450"/>
            <a:ext cx="0" cy="6965250"/>
          </a:xfrm>
          <a:ln w="6350">
            <a:solidFill>
              <a:schemeClr val="tx1"/>
            </a:solidFill>
          </a:ln>
        </p:spPr>
        <p:txBody>
          <a:bodyPr anchor="t">
            <a:normAutofit/>
          </a:bodyPr>
          <a:lstStyle>
            <a:lvl1pPr>
              <a:defRPr sz="150">
                <a:solidFill>
                  <a:schemeClr val="bg1"/>
                </a:solidFill>
              </a:defRPr>
            </a:lvl1pPr>
            <a:lvl2pPr>
              <a:defRPr sz="150">
                <a:solidFill>
                  <a:schemeClr val="bg1"/>
                </a:solidFill>
              </a:defRPr>
            </a:lvl2pPr>
            <a:lvl3pPr marL="0" indent="0" algn="ctr">
              <a:buNone/>
              <a:defRPr sz="150">
                <a:solidFill>
                  <a:schemeClr val="bg1"/>
                </a:solidFill>
              </a:defRPr>
            </a:lvl3pPr>
            <a:lvl4pPr>
              <a:defRPr sz="150">
                <a:solidFill>
                  <a:schemeClr val="bg1"/>
                </a:solidFill>
              </a:defRPr>
            </a:lvl4pPr>
            <a:lvl5pPr>
              <a:defRPr sz="150">
                <a:solidFill>
                  <a:schemeClr val="bg1"/>
                </a:solidFill>
              </a:defRPr>
            </a:lvl5pPr>
          </a:lstStyle>
          <a:p>
            <a:pPr lvl="2"/>
            <a:r>
              <a:rPr lang="en-GB"/>
              <a:t>a</a:t>
            </a:r>
          </a:p>
        </p:txBody>
      </p:sp>
      <p:sp>
        <p:nvSpPr>
          <p:cNvPr id="11" name="Text Placeholder 17">
            <a:extLst>
              <a:ext uri="{FF2B5EF4-FFF2-40B4-BE49-F238E27FC236}">
                <a16:creationId xmlns:a16="http://schemas.microsoft.com/office/drawing/2014/main" id="{D3CDC481-F03C-DC30-024E-A7FF4FB4040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2117332" y="2445450"/>
            <a:ext cx="0" cy="6965250"/>
          </a:xfrm>
          <a:ln w="6350">
            <a:solidFill>
              <a:schemeClr val="tx1"/>
            </a:solidFill>
          </a:ln>
        </p:spPr>
        <p:txBody>
          <a:bodyPr anchor="t">
            <a:normAutofit/>
          </a:bodyPr>
          <a:lstStyle>
            <a:lvl1pPr>
              <a:defRPr sz="150">
                <a:solidFill>
                  <a:schemeClr val="bg1"/>
                </a:solidFill>
              </a:defRPr>
            </a:lvl1pPr>
            <a:lvl2pPr>
              <a:defRPr sz="150">
                <a:solidFill>
                  <a:schemeClr val="bg1"/>
                </a:solidFill>
              </a:defRPr>
            </a:lvl2pPr>
            <a:lvl3pPr>
              <a:defRPr sz="150">
                <a:solidFill>
                  <a:schemeClr val="bg1"/>
                </a:solidFill>
              </a:defRPr>
            </a:lvl3pPr>
            <a:lvl4pPr marL="0" indent="0" algn="ctr">
              <a:buNone/>
              <a:defRPr sz="150">
                <a:solidFill>
                  <a:schemeClr val="bg1"/>
                </a:solidFill>
              </a:defRPr>
            </a:lvl4pPr>
            <a:lvl5pPr>
              <a:defRPr sz="150">
                <a:solidFill>
                  <a:schemeClr val="bg1"/>
                </a:solidFill>
              </a:defRPr>
            </a:lvl5pPr>
          </a:lstStyle>
          <a:p>
            <a:pPr lvl="3"/>
            <a:r>
              <a:rPr lang="en-US"/>
              <a:t>a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2" name="Text Placeholder 17">
            <a:extLst>
              <a:ext uri="{FF2B5EF4-FFF2-40B4-BE49-F238E27FC236}">
                <a16:creationId xmlns:a16="http://schemas.microsoft.com/office/drawing/2014/main" id="{8D9EB3F7-1B7E-E436-3A32-3F3246B130D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64370" y="2445450"/>
            <a:ext cx="0" cy="6965250"/>
          </a:xfrm>
          <a:ln w="6350">
            <a:solidFill>
              <a:schemeClr val="tx1"/>
            </a:solidFill>
          </a:ln>
        </p:spPr>
        <p:txBody>
          <a:bodyPr anchor="t">
            <a:normAutofit/>
          </a:bodyPr>
          <a:lstStyle>
            <a:lvl1pPr>
              <a:defRPr sz="150">
                <a:solidFill>
                  <a:schemeClr val="bg1"/>
                </a:solidFill>
              </a:defRPr>
            </a:lvl1pPr>
            <a:lvl2pPr>
              <a:defRPr sz="150">
                <a:solidFill>
                  <a:schemeClr val="bg1"/>
                </a:solidFill>
              </a:defRPr>
            </a:lvl2pPr>
            <a:lvl3pPr marL="0" indent="0" algn="ctr">
              <a:buNone/>
              <a:defRPr sz="150">
                <a:solidFill>
                  <a:schemeClr val="bg1"/>
                </a:solidFill>
              </a:defRPr>
            </a:lvl3pPr>
            <a:lvl4pPr>
              <a:defRPr sz="150">
                <a:solidFill>
                  <a:schemeClr val="bg1"/>
                </a:solidFill>
              </a:defRPr>
            </a:lvl4pPr>
            <a:lvl5pPr>
              <a:defRPr sz="150">
                <a:solidFill>
                  <a:schemeClr val="bg1"/>
                </a:solidFill>
              </a:defRPr>
            </a:lvl5pPr>
          </a:lstStyle>
          <a:p>
            <a:pPr lvl="2"/>
            <a:r>
              <a:rPr lang="en-GB"/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627364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935">
          <p15:clr>
            <a:srgbClr val="FBAE40"/>
          </p15:clr>
        </p15:guide>
        <p15:guide id="2" orient="horz" pos="1026">
          <p15:clr>
            <a:srgbClr val="FBAE40"/>
          </p15:clr>
        </p15:guide>
        <p15:guide id="3" orient="horz" pos="3952">
          <p15:clr>
            <a:srgbClr val="FBAE40"/>
          </p15:clr>
        </p15:guide>
        <p15:guide id="4" pos="2593">
          <p15:clr>
            <a:srgbClr val="FBAE40"/>
          </p15:clr>
        </p15:guide>
        <p15:guide id="5" pos="2774">
          <p15:clr>
            <a:srgbClr val="FBAE40"/>
          </p15:clr>
        </p15:guide>
        <p15:guide id="6" pos="4997">
          <p15:clr>
            <a:srgbClr val="FBAE40"/>
          </p15:clr>
        </p15:guide>
        <p15:guide id="7" pos="5178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3 Column Slide">
    <p:bg>
      <p:bgPr>
        <a:gradFill>
          <a:gsLst>
            <a:gs pos="0">
              <a:schemeClr val="bg2">
                <a:lumMod val="95000"/>
              </a:schemeClr>
            </a:gs>
            <a:gs pos="100000">
              <a:schemeClr val="bg1"/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8A2908-D7BC-F2F4-93F8-021DEC6CD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12EDAE-53FA-2AED-6EB6-7A148F4226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4553" y="2443163"/>
            <a:ext cx="5286114" cy="65889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2167FEC-C06A-73F6-AD38-27CC6EF12DF3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611034" y="2443163"/>
            <a:ext cx="5286114" cy="65889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094F365-9341-A0FC-6C0C-1EDD644215D6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12337515" y="2443163"/>
            <a:ext cx="5286114" cy="65889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E807BBE2-F878-A38E-A487-D656AAB2CE2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4370" y="386456"/>
            <a:ext cx="15383351" cy="454818"/>
          </a:xfrm>
        </p:spPr>
        <p:txBody>
          <a:bodyPr anchor="ctr">
            <a:noAutofit/>
          </a:bodyPr>
          <a:lstStyle>
            <a:lvl1pPr>
              <a:spcAft>
                <a:spcPts val="0"/>
              </a:spcAft>
              <a:defRPr sz="1800" b="0"/>
            </a:lvl1pPr>
            <a:lvl2pPr>
              <a:spcAft>
                <a:spcPts val="0"/>
              </a:spcAft>
              <a:defRPr sz="1800"/>
            </a:lvl2pPr>
            <a:lvl3pPr marL="0" indent="0">
              <a:spcAft>
                <a:spcPts val="0"/>
              </a:spcAft>
              <a:buNone/>
              <a:defRPr sz="1800"/>
            </a:lvl3pPr>
            <a:lvl4pPr marL="0" indent="0">
              <a:spcAft>
                <a:spcPts val="0"/>
              </a:spcAft>
              <a:buNone/>
              <a:defRPr sz="1800"/>
            </a:lvl4pPr>
            <a:lvl5pPr marL="0" indent="0">
              <a:spcAft>
                <a:spcPts val="0"/>
              </a:spcAft>
              <a:buNone/>
              <a:defRPr sz="180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9pPr>
          </a:lstStyle>
          <a:p>
            <a:pPr lvl="0"/>
            <a:r>
              <a:rPr lang="en-US"/>
              <a:t>Enter subtitle here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D72AF79F-2A8E-9EF2-8768-461406872C4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90851" y="2445450"/>
            <a:ext cx="0" cy="6588000"/>
          </a:xfrm>
          <a:ln w="6350">
            <a:solidFill>
              <a:schemeClr val="tx1"/>
            </a:solidFill>
          </a:ln>
        </p:spPr>
        <p:txBody>
          <a:bodyPr anchor="t">
            <a:normAutofit/>
          </a:bodyPr>
          <a:lstStyle>
            <a:lvl1pPr>
              <a:defRPr sz="150">
                <a:solidFill>
                  <a:schemeClr val="bg1"/>
                </a:solidFill>
              </a:defRPr>
            </a:lvl1pPr>
            <a:lvl2pPr>
              <a:defRPr sz="150">
                <a:solidFill>
                  <a:schemeClr val="bg1"/>
                </a:solidFill>
              </a:defRPr>
            </a:lvl2pPr>
            <a:lvl3pPr marL="0" indent="0" algn="ctr">
              <a:buNone/>
              <a:defRPr sz="150">
                <a:solidFill>
                  <a:schemeClr val="bg1"/>
                </a:solidFill>
              </a:defRPr>
            </a:lvl3pPr>
            <a:lvl4pPr>
              <a:defRPr sz="150">
                <a:solidFill>
                  <a:schemeClr val="bg1"/>
                </a:solidFill>
              </a:defRPr>
            </a:lvl4pPr>
            <a:lvl5pPr>
              <a:defRPr sz="150">
                <a:solidFill>
                  <a:schemeClr val="bg1"/>
                </a:solidFill>
              </a:defRPr>
            </a:lvl5pPr>
          </a:lstStyle>
          <a:p>
            <a:pPr lvl="2"/>
            <a:r>
              <a:rPr lang="en-GB"/>
              <a:t>a</a:t>
            </a:r>
          </a:p>
        </p:txBody>
      </p:sp>
      <p:sp>
        <p:nvSpPr>
          <p:cNvPr id="11" name="Text Placeholder 17">
            <a:extLst>
              <a:ext uri="{FF2B5EF4-FFF2-40B4-BE49-F238E27FC236}">
                <a16:creationId xmlns:a16="http://schemas.microsoft.com/office/drawing/2014/main" id="{D3CDC481-F03C-DC30-024E-A7FF4FB4040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2117332" y="2445450"/>
            <a:ext cx="0" cy="6588000"/>
          </a:xfrm>
          <a:ln w="6350">
            <a:solidFill>
              <a:schemeClr val="tx1"/>
            </a:solidFill>
          </a:ln>
        </p:spPr>
        <p:txBody>
          <a:bodyPr anchor="t">
            <a:normAutofit/>
          </a:bodyPr>
          <a:lstStyle>
            <a:lvl1pPr>
              <a:defRPr sz="150">
                <a:solidFill>
                  <a:schemeClr val="bg1"/>
                </a:solidFill>
              </a:defRPr>
            </a:lvl1pPr>
            <a:lvl2pPr>
              <a:defRPr sz="150">
                <a:solidFill>
                  <a:schemeClr val="bg1"/>
                </a:solidFill>
              </a:defRPr>
            </a:lvl2pPr>
            <a:lvl3pPr>
              <a:defRPr sz="150">
                <a:solidFill>
                  <a:schemeClr val="bg1"/>
                </a:solidFill>
              </a:defRPr>
            </a:lvl3pPr>
            <a:lvl4pPr marL="0" indent="0" algn="ctr">
              <a:buNone/>
              <a:defRPr sz="150">
                <a:solidFill>
                  <a:schemeClr val="bg1"/>
                </a:solidFill>
              </a:defRPr>
            </a:lvl4pPr>
            <a:lvl5pPr>
              <a:defRPr sz="150">
                <a:solidFill>
                  <a:schemeClr val="bg1"/>
                </a:solidFill>
              </a:defRPr>
            </a:lvl5pPr>
          </a:lstStyle>
          <a:p>
            <a:pPr lvl="3"/>
            <a:r>
              <a:rPr lang="en-US"/>
              <a:t>a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2" name="Text Placeholder 17">
            <a:extLst>
              <a:ext uri="{FF2B5EF4-FFF2-40B4-BE49-F238E27FC236}">
                <a16:creationId xmlns:a16="http://schemas.microsoft.com/office/drawing/2014/main" id="{8D9EB3F7-1B7E-E436-3A32-3F3246B130D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64370" y="2445450"/>
            <a:ext cx="0" cy="6965250"/>
          </a:xfrm>
          <a:ln w="6350">
            <a:solidFill>
              <a:schemeClr val="tx1"/>
            </a:solidFill>
          </a:ln>
        </p:spPr>
        <p:txBody>
          <a:bodyPr anchor="t">
            <a:normAutofit/>
          </a:bodyPr>
          <a:lstStyle>
            <a:lvl1pPr>
              <a:defRPr sz="150">
                <a:solidFill>
                  <a:schemeClr val="bg1"/>
                </a:solidFill>
              </a:defRPr>
            </a:lvl1pPr>
            <a:lvl2pPr>
              <a:defRPr sz="150">
                <a:solidFill>
                  <a:schemeClr val="bg1"/>
                </a:solidFill>
              </a:defRPr>
            </a:lvl2pPr>
            <a:lvl3pPr marL="0" indent="0" algn="ctr">
              <a:buNone/>
              <a:defRPr sz="150">
                <a:solidFill>
                  <a:schemeClr val="bg1"/>
                </a:solidFill>
              </a:defRPr>
            </a:lvl3pPr>
            <a:lvl4pPr>
              <a:defRPr sz="150">
                <a:solidFill>
                  <a:schemeClr val="bg1"/>
                </a:solidFill>
              </a:defRPr>
            </a:lvl4pPr>
            <a:lvl5pPr>
              <a:defRPr sz="150">
                <a:solidFill>
                  <a:schemeClr val="bg1"/>
                </a:solidFill>
              </a:defRPr>
            </a:lvl5pPr>
          </a:lstStyle>
          <a:p>
            <a:pPr lvl="2"/>
            <a:r>
              <a:rPr lang="en-GB"/>
              <a:t>a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B590E0F-33A3-32DE-2F2B-336D4E6A7AAF}"/>
              </a:ext>
            </a:extLst>
          </p:cNvPr>
          <p:cNvSpPr/>
          <p:nvPr userDrawn="1"/>
        </p:nvSpPr>
        <p:spPr>
          <a:xfrm>
            <a:off x="0" y="9410702"/>
            <a:ext cx="18288000" cy="876300"/>
          </a:xfrm>
          <a:prstGeom prst="rect">
            <a:avLst/>
          </a:prstGeom>
          <a:gradFill>
            <a:gsLst>
              <a:gs pos="99666">
                <a:srgbClr val="CDCDCD">
                  <a:lumMod val="100000"/>
                  <a:alpha val="55000"/>
                </a:srgbClr>
              </a:gs>
              <a:gs pos="0">
                <a:srgbClr val="C3C3C3">
                  <a:lumMod val="75000"/>
                  <a:lumOff val="25000"/>
                  <a:alpha val="55000"/>
                </a:srgbClr>
              </a:gs>
              <a:gs pos="32000">
                <a:schemeClr val="bg2">
                  <a:lumMod val="95000"/>
                  <a:lumOff val="5000"/>
                </a:schemeClr>
              </a:gs>
              <a:gs pos="72000">
                <a:srgbClr val="F1F1F1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70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19CB051-54AF-E844-2E7B-617F6C12D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35380" y="9684299"/>
            <a:ext cx="11094720" cy="329106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Trade Story Health Care 2026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7A656297-73CC-0298-6BAF-4F8893237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64370" y="9684299"/>
            <a:ext cx="324326" cy="329106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3628E744-C2CB-4955-9953-207D9F0F5BB3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85EE5C5-F344-80C7-51DA-DB5521EC6293}"/>
              </a:ext>
            </a:extLst>
          </p:cNvPr>
          <p:cNvCxnSpPr>
            <a:cxnSpLocks/>
          </p:cNvCxnSpPr>
          <p:nvPr userDrawn="1"/>
        </p:nvCxnSpPr>
        <p:spPr>
          <a:xfrm>
            <a:off x="1013079" y="9684299"/>
            <a:ext cx="0" cy="32910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Graphic 13">
            <a:extLst>
              <a:ext uri="{FF2B5EF4-FFF2-40B4-BE49-F238E27FC236}">
                <a16:creationId xmlns:a16="http://schemas.microsoft.com/office/drawing/2014/main" id="{7D8B2E2C-6F98-B9F2-1EEC-711D2E9058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206319" y="9732752"/>
            <a:ext cx="1417310" cy="23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88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935">
          <p15:clr>
            <a:srgbClr val="FBAE40"/>
          </p15:clr>
        </p15:guide>
        <p15:guide id="2" orient="horz" pos="1026">
          <p15:clr>
            <a:srgbClr val="FBAE40"/>
          </p15:clr>
        </p15:guide>
        <p15:guide id="3" orient="horz" pos="3952">
          <p15:clr>
            <a:srgbClr val="FBAE40"/>
          </p15:clr>
        </p15:guide>
        <p15:guide id="4" pos="2593">
          <p15:clr>
            <a:srgbClr val="FBAE40"/>
          </p15:clr>
        </p15:guide>
        <p15:guide id="5" pos="2774">
          <p15:clr>
            <a:srgbClr val="FBAE40"/>
          </p15:clr>
        </p15:guide>
        <p15:guide id="6" pos="4997">
          <p15:clr>
            <a:srgbClr val="FBAE40"/>
          </p15:clr>
        </p15:guide>
        <p15:guide id="7" pos="5178">
          <p15:clr>
            <a:srgbClr val="FBAE40"/>
          </p15:clr>
        </p15:guide>
        <p15:guide id="8" orient="horz" pos="3793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 3 Column Slide (Blue)">
    <p:bg>
      <p:bgPr>
        <a:gradFill>
          <a:gsLst>
            <a:gs pos="0">
              <a:schemeClr val="bg2">
                <a:lumMod val="95000"/>
              </a:schemeClr>
            </a:gs>
            <a:gs pos="100000">
              <a:schemeClr val="bg1"/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: Shape 6">
            <a:extLst>
              <a:ext uri="{FF2B5EF4-FFF2-40B4-BE49-F238E27FC236}">
                <a16:creationId xmlns:a16="http://schemas.microsoft.com/office/drawing/2014/main" id="{08BC4292-5531-3E47-C2DC-1292EA507EC2}"/>
              </a:ext>
            </a:extLst>
          </p:cNvPr>
          <p:cNvSpPr/>
          <p:nvPr userDrawn="1"/>
        </p:nvSpPr>
        <p:spPr bwMode="gray">
          <a:xfrm>
            <a:off x="0" y="0"/>
            <a:ext cx="18288000" cy="4534221"/>
          </a:xfrm>
          <a:custGeom>
            <a:avLst/>
            <a:gdLst>
              <a:gd name="connsiteX0" fmla="*/ 0 w 12192000"/>
              <a:gd name="connsiteY0" fmla="*/ 0 h 3022814"/>
              <a:gd name="connsiteX1" fmla="*/ 12192000 w 12192000"/>
              <a:gd name="connsiteY1" fmla="*/ 0 h 3022814"/>
              <a:gd name="connsiteX2" fmla="*/ 12192000 w 12192000"/>
              <a:gd name="connsiteY2" fmla="*/ 1975533 h 3022814"/>
              <a:gd name="connsiteX3" fmla="*/ 12170241 w 12192000"/>
              <a:gd name="connsiteY3" fmla="*/ 1984063 h 3022814"/>
              <a:gd name="connsiteX4" fmla="*/ 6096037 w 12192000"/>
              <a:gd name="connsiteY4" fmla="*/ 3022814 h 3022814"/>
              <a:gd name="connsiteX5" fmla="*/ 21832 w 12192000"/>
              <a:gd name="connsiteY5" fmla="*/ 1984063 h 3022814"/>
              <a:gd name="connsiteX6" fmla="*/ 0 w 12192000"/>
              <a:gd name="connsiteY6" fmla="*/ 1975505 h 3022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022814">
                <a:moveTo>
                  <a:pt x="0" y="0"/>
                </a:moveTo>
                <a:lnTo>
                  <a:pt x="12192000" y="0"/>
                </a:lnTo>
                <a:lnTo>
                  <a:pt x="12192000" y="1975533"/>
                </a:lnTo>
                <a:lnTo>
                  <a:pt x="12170241" y="1984063"/>
                </a:lnTo>
                <a:cubicBezTo>
                  <a:pt x="10412733" y="2641980"/>
                  <a:pt x="8329547" y="3022814"/>
                  <a:pt x="6096037" y="3022814"/>
                </a:cubicBezTo>
                <a:cubicBezTo>
                  <a:pt x="3862526" y="3022814"/>
                  <a:pt x="1779340" y="2641980"/>
                  <a:pt x="21832" y="1984063"/>
                </a:cubicBezTo>
                <a:lnTo>
                  <a:pt x="0" y="1975505"/>
                </a:lnTo>
                <a:close/>
              </a:path>
            </a:pathLst>
          </a:custGeom>
          <a:gradFill>
            <a:gsLst>
              <a:gs pos="99666">
                <a:srgbClr val="CDCDCD">
                  <a:lumMod val="95000"/>
                </a:srgbClr>
              </a:gs>
              <a:gs pos="0">
                <a:srgbClr val="C3C3C3"/>
              </a:gs>
              <a:gs pos="67000">
                <a:srgbClr val="F3F3F3"/>
              </a:gs>
              <a:gs pos="21000">
                <a:srgbClr val="E7E7E7">
                  <a:lumMod val="42000"/>
                  <a:lumOff val="58000"/>
                </a:srgbClr>
              </a:gs>
              <a:gs pos="55000">
                <a:srgbClr val="F5F5F5">
                  <a:lumMod val="92000"/>
                </a:srgbClr>
              </a:gs>
            </a:gsLst>
            <a:lin ang="1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62000" tIns="162000" rIns="162000" bIns="162000" rtlCol="0" anchor="ctr">
            <a:noAutofit/>
          </a:bodyPr>
          <a:lstStyle/>
          <a:p>
            <a:pPr marL="0" marR="0" lvl="0" indent="0" algn="ctr" defTabSz="13716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700" b="0" i="0" u="none" strike="noStrike" kern="0" cap="none" spc="0" normalizeH="0" baseline="0" noProof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18D38E-7080-0CA5-DA3E-5C1FC3444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Trade Story Health Care 2026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04C932-A619-0FC7-A7A4-80754F27B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8E744-C2CB-4955-9953-207D9F0F5BB3}" type="slidenum">
              <a:rPr lang="en-GB" smtClean="0"/>
              <a:t>‹#›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8A2908-D7BC-F2F4-93F8-021DEC6CD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C2663C35-77EE-2781-CA12-577462670A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4370" y="386456"/>
            <a:ext cx="15383351" cy="454818"/>
          </a:xfrm>
        </p:spPr>
        <p:txBody>
          <a:bodyPr anchor="ctr">
            <a:noAutofit/>
          </a:bodyPr>
          <a:lstStyle>
            <a:lvl1pPr>
              <a:spcAft>
                <a:spcPts val="0"/>
              </a:spcAft>
              <a:defRPr sz="1800" b="0">
                <a:solidFill>
                  <a:schemeClr val="tx1"/>
                </a:solidFill>
              </a:defRPr>
            </a:lvl1pPr>
            <a:lvl2pPr>
              <a:spcAft>
                <a:spcPts val="0"/>
              </a:spcAft>
              <a:defRPr sz="1800"/>
            </a:lvl2pPr>
            <a:lvl3pPr marL="0" indent="0">
              <a:spcAft>
                <a:spcPts val="0"/>
              </a:spcAft>
              <a:buNone/>
              <a:defRPr sz="1800"/>
            </a:lvl3pPr>
            <a:lvl4pPr marL="0" indent="0">
              <a:spcAft>
                <a:spcPts val="0"/>
              </a:spcAft>
              <a:buNone/>
              <a:defRPr sz="1800"/>
            </a:lvl4pPr>
            <a:lvl5pPr marL="0" indent="0">
              <a:spcAft>
                <a:spcPts val="0"/>
              </a:spcAft>
              <a:buNone/>
              <a:defRPr sz="180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9pPr>
          </a:lstStyle>
          <a:p>
            <a:pPr lvl="0"/>
            <a:r>
              <a:rPr lang="en-US"/>
              <a:t>Enter subtitle here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570E1DA-9C0B-F061-E3E8-DD5A64C5E1ED}"/>
              </a:ext>
            </a:extLst>
          </p:cNvPr>
          <p:cNvSpPr/>
          <p:nvPr userDrawn="1"/>
        </p:nvSpPr>
        <p:spPr>
          <a:xfrm>
            <a:off x="664370" y="2443163"/>
            <a:ext cx="5400675" cy="6967539"/>
          </a:xfrm>
          <a:prstGeom prst="roundRect">
            <a:avLst>
              <a:gd name="adj" fmla="val 1905"/>
            </a:avLst>
          </a:prstGeom>
          <a:solidFill>
            <a:schemeClr val="bg1"/>
          </a:solidFill>
          <a:effectLst>
            <a:outerShdw blurRad="101600" algn="ctr" rotWithShape="0">
              <a:prstClr val="black">
                <a:alpha val="15000"/>
              </a:prstClr>
            </a:outerShdw>
          </a:effectLst>
        </p:spPr>
        <p:txBody>
          <a:bodyPr vert="horz" lIns="270000" tIns="216000" rIns="162000" bIns="0" rtlCol="0">
            <a:normAutofit/>
          </a:bodyPr>
          <a:lstStyle/>
          <a:p>
            <a:pPr lvl="0" inden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</a:pPr>
            <a:endParaRPr lang="en-GB" sz="3000" b="1">
              <a:solidFill>
                <a:schemeClr val="tx1"/>
              </a:solidFill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E80447D0-8971-CA00-ECC8-46462703A504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934712" y="3977162"/>
            <a:ext cx="4865985" cy="5159147"/>
          </a:xfrm>
        </p:spPr>
        <p:txBody>
          <a:bodyPr bIns="0"/>
          <a:lstStyle>
            <a:lvl1pPr>
              <a:defRPr b="0"/>
            </a:lvl1pPr>
            <a:lvl2pPr marL="266700" indent="-266700">
              <a:buFont typeface="Arial" panose="020B0604020202020204" pitchFamily="34" charset="0"/>
              <a:buChar char="•"/>
              <a:defRPr/>
            </a:lvl2pPr>
            <a:lvl3pPr marL="540545" indent="-273845">
              <a:defRPr sz="2400"/>
            </a:lvl3pPr>
            <a:lvl4pPr marL="807245" indent="-266700">
              <a:defRPr sz="2100"/>
            </a:lvl4pPr>
          </a:lstStyle>
          <a:p>
            <a:pPr lvl="0"/>
            <a:r>
              <a:rPr lang="en-US"/>
              <a:t>Second level</a:t>
            </a:r>
          </a:p>
          <a:p>
            <a:pPr lvl="1"/>
            <a:r>
              <a:rPr lang="en-US"/>
              <a:t>Third level</a:t>
            </a:r>
          </a:p>
          <a:p>
            <a:pPr lvl="2"/>
            <a:r>
              <a:rPr lang="en-US"/>
              <a:t>Fourth level</a:t>
            </a:r>
          </a:p>
          <a:p>
            <a:pPr lvl="3"/>
            <a:r>
              <a:rPr lang="en-US"/>
              <a:t>Fifth level</a:t>
            </a:r>
            <a:endParaRPr lang="en-GB"/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1513CA18-DB77-8495-4F5C-79AC405BFDD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34712" y="2838464"/>
            <a:ext cx="4864893" cy="922007"/>
          </a:xfrm>
        </p:spPr>
        <p:txBody>
          <a:bodyPr>
            <a:normAutofit/>
          </a:bodyPr>
          <a:lstStyle>
            <a:lvl1pPr algn="l">
              <a:spcAft>
                <a:spcPts val="0"/>
              </a:spcAft>
              <a:defRPr/>
            </a:lvl1pPr>
            <a:lvl2pPr algn="l">
              <a:spcAft>
                <a:spcPts val="0"/>
              </a:spcAft>
              <a:defRPr sz="2400" b="1"/>
            </a:lvl2pPr>
            <a:lvl3pPr marL="0" indent="0" algn="l">
              <a:spcAft>
                <a:spcPts val="0"/>
              </a:spcAft>
              <a:buNone/>
              <a:defRPr sz="2100" b="1"/>
            </a:lvl3pPr>
            <a:lvl4pPr marL="0" indent="0" algn="l">
              <a:spcAft>
                <a:spcPts val="0"/>
              </a:spcAft>
              <a:buNone/>
              <a:defRPr sz="2100" b="1"/>
            </a:lvl4pPr>
            <a:lvl5pPr marL="0" indent="0" algn="l">
              <a:spcAft>
                <a:spcPts val="0"/>
              </a:spcAft>
              <a:buNone/>
              <a:defRPr b="1"/>
            </a:lvl5pPr>
            <a:lvl6pPr marL="0" indent="0" algn="l">
              <a:lnSpc>
                <a:spcPct val="100000"/>
              </a:lnSpc>
              <a:spcBef>
                <a:spcPts val="0"/>
              </a:spcBef>
              <a:buNone/>
              <a:defRPr sz="2100" b="1"/>
            </a:lvl6pPr>
            <a:lvl7pPr marL="0" indent="0" algn="l">
              <a:lnSpc>
                <a:spcPct val="100000"/>
              </a:lnSpc>
              <a:spcBef>
                <a:spcPts val="0"/>
              </a:spcBef>
              <a:buNone/>
              <a:defRPr sz="2100" b="1"/>
            </a:lvl7pPr>
            <a:lvl8pPr marL="0" indent="0" algn="l">
              <a:lnSpc>
                <a:spcPct val="100000"/>
              </a:lnSpc>
              <a:spcBef>
                <a:spcPts val="0"/>
              </a:spcBef>
              <a:buNone/>
              <a:defRPr sz="2100" b="1"/>
            </a:lvl8pPr>
            <a:lvl9pPr marL="0" indent="0" algn="l">
              <a:lnSpc>
                <a:spcPct val="100000"/>
              </a:lnSpc>
              <a:spcBef>
                <a:spcPts val="0"/>
              </a:spcBef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Rectangle: Top Corners Rounded 19">
            <a:extLst>
              <a:ext uri="{FF2B5EF4-FFF2-40B4-BE49-F238E27FC236}">
                <a16:creationId xmlns:a16="http://schemas.microsoft.com/office/drawing/2014/main" id="{8130F367-BADF-D127-D3E8-4AF6458929C5}"/>
              </a:ext>
            </a:extLst>
          </p:cNvPr>
          <p:cNvSpPr/>
          <p:nvPr userDrawn="1"/>
        </p:nvSpPr>
        <p:spPr>
          <a:xfrm>
            <a:off x="664370" y="2443163"/>
            <a:ext cx="5400675" cy="2052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700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5A41CC6D-69E3-D137-BC9E-49924AEF6774}"/>
              </a:ext>
            </a:extLst>
          </p:cNvPr>
          <p:cNvSpPr/>
          <p:nvPr userDrawn="1"/>
        </p:nvSpPr>
        <p:spPr>
          <a:xfrm>
            <a:off x="6443663" y="2443163"/>
            <a:ext cx="5400675" cy="6967539"/>
          </a:xfrm>
          <a:prstGeom prst="roundRect">
            <a:avLst>
              <a:gd name="adj" fmla="val 1905"/>
            </a:avLst>
          </a:prstGeom>
          <a:solidFill>
            <a:schemeClr val="bg1"/>
          </a:solidFill>
          <a:effectLst>
            <a:outerShdw blurRad="101600" algn="ctr" rotWithShape="0">
              <a:prstClr val="black">
                <a:alpha val="15000"/>
              </a:prstClr>
            </a:outerShdw>
          </a:effectLst>
        </p:spPr>
        <p:txBody>
          <a:bodyPr vert="horz" lIns="270000" tIns="216000" rIns="162000" bIns="0" rtlCol="0">
            <a:normAutofit/>
          </a:bodyPr>
          <a:lstStyle/>
          <a:p>
            <a:pPr lvl="0" inden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</a:pPr>
            <a:endParaRPr lang="en-GB" sz="3000" b="1">
              <a:solidFill>
                <a:schemeClr val="tx1"/>
              </a:solidFill>
            </a:endParaRP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2299870A-14E2-78FE-2367-BD0421DAC1D9}"/>
              </a:ext>
            </a:extLst>
          </p:cNvPr>
          <p:cNvSpPr>
            <a:spLocks noGrp="1"/>
          </p:cNvSpPr>
          <p:nvPr>
            <p:ph idx="18" hasCustomPrompt="1"/>
          </p:nvPr>
        </p:nvSpPr>
        <p:spPr>
          <a:xfrm>
            <a:off x="6714004" y="3977162"/>
            <a:ext cx="4865985" cy="5159147"/>
          </a:xfrm>
        </p:spPr>
        <p:txBody>
          <a:bodyPr bIns="0"/>
          <a:lstStyle>
            <a:lvl1pPr>
              <a:defRPr b="0"/>
            </a:lvl1pPr>
            <a:lvl2pPr marL="266700" indent="-266700">
              <a:buFont typeface="Arial" panose="020B0604020202020204" pitchFamily="34" charset="0"/>
              <a:buChar char="•"/>
              <a:defRPr/>
            </a:lvl2pPr>
            <a:lvl3pPr marL="540545" indent="-273845">
              <a:defRPr sz="2400"/>
            </a:lvl3pPr>
            <a:lvl4pPr marL="807245" indent="-266700">
              <a:defRPr sz="2100"/>
            </a:lvl4pPr>
          </a:lstStyle>
          <a:p>
            <a:pPr lvl="0"/>
            <a:r>
              <a:rPr lang="en-US"/>
              <a:t>Second level</a:t>
            </a:r>
          </a:p>
          <a:p>
            <a:pPr lvl="1"/>
            <a:r>
              <a:rPr lang="en-US"/>
              <a:t>Third level</a:t>
            </a:r>
          </a:p>
          <a:p>
            <a:pPr lvl="2"/>
            <a:r>
              <a:rPr lang="en-US"/>
              <a:t>Fourth level</a:t>
            </a:r>
          </a:p>
          <a:p>
            <a:pPr lvl="3"/>
            <a:r>
              <a:rPr lang="en-US"/>
              <a:t>Fifth level</a:t>
            </a:r>
            <a:endParaRPr lang="en-GB"/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C4876C68-8136-6D60-DF89-2FAF0D40EB7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714005" y="2838464"/>
            <a:ext cx="4864893" cy="922007"/>
          </a:xfrm>
        </p:spPr>
        <p:txBody>
          <a:bodyPr>
            <a:normAutofit/>
          </a:bodyPr>
          <a:lstStyle>
            <a:lvl1pPr algn="l">
              <a:spcAft>
                <a:spcPts val="0"/>
              </a:spcAft>
              <a:defRPr/>
            </a:lvl1pPr>
            <a:lvl2pPr algn="l">
              <a:spcAft>
                <a:spcPts val="0"/>
              </a:spcAft>
              <a:defRPr sz="2400" b="1"/>
            </a:lvl2pPr>
            <a:lvl3pPr marL="0" indent="0" algn="l">
              <a:spcAft>
                <a:spcPts val="0"/>
              </a:spcAft>
              <a:buNone/>
              <a:defRPr sz="2100" b="1"/>
            </a:lvl3pPr>
            <a:lvl4pPr marL="0" indent="0" algn="l">
              <a:spcAft>
                <a:spcPts val="0"/>
              </a:spcAft>
              <a:buNone/>
              <a:defRPr sz="2100" b="1"/>
            </a:lvl4pPr>
            <a:lvl5pPr marL="0" indent="0" algn="l">
              <a:spcAft>
                <a:spcPts val="0"/>
              </a:spcAft>
              <a:buNone/>
              <a:defRPr b="1"/>
            </a:lvl5pPr>
            <a:lvl6pPr marL="0" indent="0" algn="l">
              <a:lnSpc>
                <a:spcPct val="100000"/>
              </a:lnSpc>
              <a:spcBef>
                <a:spcPts val="0"/>
              </a:spcBef>
              <a:buNone/>
              <a:defRPr sz="2100" b="1"/>
            </a:lvl6pPr>
            <a:lvl7pPr marL="0" indent="0" algn="l">
              <a:lnSpc>
                <a:spcPct val="100000"/>
              </a:lnSpc>
              <a:spcBef>
                <a:spcPts val="0"/>
              </a:spcBef>
              <a:buNone/>
              <a:defRPr sz="2100" b="1"/>
            </a:lvl7pPr>
            <a:lvl8pPr marL="0" indent="0" algn="l">
              <a:lnSpc>
                <a:spcPct val="100000"/>
              </a:lnSpc>
              <a:spcBef>
                <a:spcPts val="0"/>
              </a:spcBef>
              <a:buNone/>
              <a:defRPr sz="2100" b="1"/>
            </a:lvl8pPr>
            <a:lvl9pPr marL="0" indent="0" algn="l">
              <a:lnSpc>
                <a:spcPct val="100000"/>
              </a:lnSpc>
              <a:spcBef>
                <a:spcPts val="0"/>
              </a:spcBef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Rectangle: Top Corners Rounded 29">
            <a:extLst>
              <a:ext uri="{FF2B5EF4-FFF2-40B4-BE49-F238E27FC236}">
                <a16:creationId xmlns:a16="http://schemas.microsoft.com/office/drawing/2014/main" id="{20FE2C7F-6ACE-A9E8-AF14-0CD0C78CD0CA}"/>
              </a:ext>
            </a:extLst>
          </p:cNvPr>
          <p:cNvSpPr/>
          <p:nvPr userDrawn="1"/>
        </p:nvSpPr>
        <p:spPr>
          <a:xfrm>
            <a:off x="6443663" y="2443163"/>
            <a:ext cx="5400675" cy="2052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700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F763639E-B9A0-619E-7D03-8A26D8863351}"/>
              </a:ext>
            </a:extLst>
          </p:cNvPr>
          <p:cNvSpPr/>
          <p:nvPr userDrawn="1"/>
        </p:nvSpPr>
        <p:spPr>
          <a:xfrm>
            <a:off x="12222957" y="2445855"/>
            <a:ext cx="5400675" cy="6967539"/>
          </a:xfrm>
          <a:prstGeom prst="roundRect">
            <a:avLst>
              <a:gd name="adj" fmla="val 1905"/>
            </a:avLst>
          </a:prstGeom>
          <a:solidFill>
            <a:schemeClr val="bg1"/>
          </a:solidFill>
          <a:effectLst>
            <a:outerShdw blurRad="101600" algn="ctr" rotWithShape="0">
              <a:prstClr val="black">
                <a:alpha val="15000"/>
              </a:prstClr>
            </a:outerShdw>
          </a:effectLst>
        </p:spPr>
        <p:txBody>
          <a:bodyPr vert="horz" lIns="270000" tIns="216000" rIns="162000" bIns="0" rtlCol="0">
            <a:normAutofit/>
          </a:bodyPr>
          <a:lstStyle/>
          <a:p>
            <a:pPr lvl="0" inden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</a:pPr>
            <a:endParaRPr lang="en-GB" sz="3000" b="1">
              <a:solidFill>
                <a:schemeClr val="tx1"/>
              </a:solidFill>
            </a:endParaRPr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65AE61E1-9632-BF4D-4F32-964D139895F0}"/>
              </a:ext>
            </a:extLst>
          </p:cNvPr>
          <p:cNvSpPr>
            <a:spLocks noGrp="1"/>
          </p:cNvSpPr>
          <p:nvPr>
            <p:ph idx="20" hasCustomPrompt="1"/>
          </p:nvPr>
        </p:nvSpPr>
        <p:spPr>
          <a:xfrm>
            <a:off x="12493299" y="3979855"/>
            <a:ext cx="4865985" cy="5159147"/>
          </a:xfrm>
        </p:spPr>
        <p:txBody>
          <a:bodyPr bIns="0"/>
          <a:lstStyle>
            <a:lvl1pPr>
              <a:defRPr b="0"/>
            </a:lvl1pPr>
            <a:lvl2pPr marL="266700" indent="-266700">
              <a:buFont typeface="Arial" panose="020B0604020202020204" pitchFamily="34" charset="0"/>
              <a:buChar char="•"/>
              <a:defRPr/>
            </a:lvl2pPr>
            <a:lvl3pPr marL="540545" indent="-273845">
              <a:defRPr sz="2400"/>
            </a:lvl3pPr>
            <a:lvl4pPr marL="807245" indent="-266700">
              <a:defRPr sz="2100"/>
            </a:lvl4pPr>
          </a:lstStyle>
          <a:p>
            <a:pPr lvl="0"/>
            <a:r>
              <a:rPr lang="en-US"/>
              <a:t>Second level</a:t>
            </a:r>
          </a:p>
          <a:p>
            <a:pPr lvl="1"/>
            <a:r>
              <a:rPr lang="en-US"/>
              <a:t>Third level</a:t>
            </a:r>
          </a:p>
          <a:p>
            <a:pPr lvl="2"/>
            <a:r>
              <a:rPr lang="en-US"/>
              <a:t>Fourth level</a:t>
            </a:r>
          </a:p>
          <a:p>
            <a:pPr lvl="3"/>
            <a:r>
              <a:rPr lang="en-US"/>
              <a:t>Fifth level</a:t>
            </a:r>
            <a:endParaRPr lang="en-GB"/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CAA81DC7-EA86-B5C7-9503-6149B570B61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2493299" y="2841157"/>
            <a:ext cx="4864893" cy="922007"/>
          </a:xfrm>
        </p:spPr>
        <p:txBody>
          <a:bodyPr>
            <a:normAutofit/>
          </a:bodyPr>
          <a:lstStyle>
            <a:lvl1pPr algn="l">
              <a:spcAft>
                <a:spcPts val="0"/>
              </a:spcAft>
              <a:defRPr/>
            </a:lvl1pPr>
            <a:lvl2pPr algn="l">
              <a:spcAft>
                <a:spcPts val="0"/>
              </a:spcAft>
              <a:defRPr sz="2400" b="1"/>
            </a:lvl2pPr>
            <a:lvl3pPr marL="0" indent="0" algn="l">
              <a:spcAft>
                <a:spcPts val="0"/>
              </a:spcAft>
              <a:buNone/>
              <a:defRPr sz="2100" b="1"/>
            </a:lvl3pPr>
            <a:lvl4pPr marL="0" indent="0" algn="l">
              <a:spcAft>
                <a:spcPts val="0"/>
              </a:spcAft>
              <a:buNone/>
              <a:defRPr sz="2100" b="1"/>
            </a:lvl4pPr>
            <a:lvl5pPr marL="0" indent="0" algn="l">
              <a:spcAft>
                <a:spcPts val="0"/>
              </a:spcAft>
              <a:buNone/>
              <a:defRPr b="1"/>
            </a:lvl5pPr>
            <a:lvl6pPr marL="0" indent="0" algn="l">
              <a:lnSpc>
                <a:spcPct val="100000"/>
              </a:lnSpc>
              <a:spcBef>
                <a:spcPts val="0"/>
              </a:spcBef>
              <a:buNone/>
              <a:defRPr sz="2100" b="1"/>
            </a:lvl6pPr>
            <a:lvl7pPr marL="0" indent="0" algn="l">
              <a:lnSpc>
                <a:spcPct val="100000"/>
              </a:lnSpc>
              <a:spcBef>
                <a:spcPts val="0"/>
              </a:spcBef>
              <a:buNone/>
              <a:defRPr sz="2100" b="1"/>
            </a:lvl7pPr>
            <a:lvl8pPr marL="0" indent="0" algn="l">
              <a:lnSpc>
                <a:spcPct val="100000"/>
              </a:lnSpc>
              <a:spcBef>
                <a:spcPts val="0"/>
              </a:spcBef>
              <a:buNone/>
              <a:defRPr sz="2100" b="1"/>
            </a:lvl8pPr>
            <a:lvl9pPr marL="0" indent="0" algn="l">
              <a:lnSpc>
                <a:spcPct val="100000"/>
              </a:lnSpc>
              <a:spcBef>
                <a:spcPts val="0"/>
              </a:spcBef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Rectangle: Top Corners Rounded 33">
            <a:extLst>
              <a:ext uri="{FF2B5EF4-FFF2-40B4-BE49-F238E27FC236}">
                <a16:creationId xmlns:a16="http://schemas.microsoft.com/office/drawing/2014/main" id="{FB276E0A-2E95-8DDD-6B12-AABCEF9379A9}"/>
              </a:ext>
            </a:extLst>
          </p:cNvPr>
          <p:cNvSpPr/>
          <p:nvPr userDrawn="1"/>
        </p:nvSpPr>
        <p:spPr>
          <a:xfrm>
            <a:off x="12222957" y="2445855"/>
            <a:ext cx="5400675" cy="2052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70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914678CF-223F-AAC2-CA06-F0AC520CC5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150586" y="969967"/>
            <a:ext cx="1473042" cy="568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09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547">
          <p15:clr>
            <a:srgbClr val="FBAE40"/>
          </p15:clr>
        </p15:guide>
        <p15:guide id="3" pos="2706">
          <p15:clr>
            <a:srgbClr val="FBAE40"/>
          </p15:clr>
        </p15:guide>
        <p15:guide id="4" pos="4974">
          <p15:clr>
            <a:srgbClr val="FBAE40"/>
          </p15:clr>
        </p15:guide>
        <p15:guide id="5" pos="5133">
          <p15:clr>
            <a:srgbClr val="FBAE40"/>
          </p15:clr>
        </p15:guide>
        <p15:guide id="6" orient="horz" pos="935">
          <p15:clr>
            <a:srgbClr val="FBAE40"/>
          </p15:clr>
        </p15:guide>
        <p15:guide id="7" orient="horz" pos="1026">
          <p15:clr>
            <a:srgbClr val="FBAE40"/>
          </p15:clr>
        </p15:guide>
        <p15:guide id="8" orient="horz" pos="3952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ox 3 Column Slide (Blue)">
    <p:bg>
      <p:bgPr>
        <a:gradFill>
          <a:gsLst>
            <a:gs pos="0">
              <a:schemeClr val="bg2">
                <a:lumMod val="95000"/>
              </a:schemeClr>
            </a:gs>
            <a:gs pos="100000">
              <a:schemeClr val="bg1"/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: Shape 6">
            <a:extLst>
              <a:ext uri="{FF2B5EF4-FFF2-40B4-BE49-F238E27FC236}">
                <a16:creationId xmlns:a16="http://schemas.microsoft.com/office/drawing/2014/main" id="{08BC4292-5531-3E47-C2DC-1292EA507EC2}"/>
              </a:ext>
            </a:extLst>
          </p:cNvPr>
          <p:cNvSpPr/>
          <p:nvPr userDrawn="1"/>
        </p:nvSpPr>
        <p:spPr bwMode="gray">
          <a:xfrm>
            <a:off x="0" y="0"/>
            <a:ext cx="18288000" cy="4534221"/>
          </a:xfrm>
          <a:custGeom>
            <a:avLst/>
            <a:gdLst>
              <a:gd name="connsiteX0" fmla="*/ 0 w 12192000"/>
              <a:gd name="connsiteY0" fmla="*/ 0 h 3022814"/>
              <a:gd name="connsiteX1" fmla="*/ 12192000 w 12192000"/>
              <a:gd name="connsiteY1" fmla="*/ 0 h 3022814"/>
              <a:gd name="connsiteX2" fmla="*/ 12192000 w 12192000"/>
              <a:gd name="connsiteY2" fmla="*/ 1975533 h 3022814"/>
              <a:gd name="connsiteX3" fmla="*/ 12170241 w 12192000"/>
              <a:gd name="connsiteY3" fmla="*/ 1984063 h 3022814"/>
              <a:gd name="connsiteX4" fmla="*/ 6096037 w 12192000"/>
              <a:gd name="connsiteY4" fmla="*/ 3022814 h 3022814"/>
              <a:gd name="connsiteX5" fmla="*/ 21832 w 12192000"/>
              <a:gd name="connsiteY5" fmla="*/ 1984063 h 3022814"/>
              <a:gd name="connsiteX6" fmla="*/ 0 w 12192000"/>
              <a:gd name="connsiteY6" fmla="*/ 1975505 h 3022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022814">
                <a:moveTo>
                  <a:pt x="0" y="0"/>
                </a:moveTo>
                <a:lnTo>
                  <a:pt x="12192000" y="0"/>
                </a:lnTo>
                <a:lnTo>
                  <a:pt x="12192000" y="1975533"/>
                </a:lnTo>
                <a:lnTo>
                  <a:pt x="12170241" y="1984063"/>
                </a:lnTo>
                <a:cubicBezTo>
                  <a:pt x="10412733" y="2641980"/>
                  <a:pt x="8329547" y="3022814"/>
                  <a:pt x="6096037" y="3022814"/>
                </a:cubicBezTo>
                <a:cubicBezTo>
                  <a:pt x="3862526" y="3022814"/>
                  <a:pt x="1779340" y="2641980"/>
                  <a:pt x="21832" y="1984063"/>
                </a:cubicBezTo>
                <a:lnTo>
                  <a:pt x="0" y="1975505"/>
                </a:lnTo>
                <a:close/>
              </a:path>
            </a:pathLst>
          </a:custGeom>
          <a:gradFill>
            <a:gsLst>
              <a:gs pos="99666">
                <a:srgbClr val="CDCDCD">
                  <a:lumMod val="95000"/>
                </a:srgbClr>
              </a:gs>
              <a:gs pos="0">
                <a:srgbClr val="C3C3C3"/>
              </a:gs>
              <a:gs pos="67000">
                <a:srgbClr val="F3F3F3"/>
              </a:gs>
              <a:gs pos="21000">
                <a:srgbClr val="E7E7E7">
                  <a:lumMod val="42000"/>
                  <a:lumOff val="58000"/>
                </a:srgbClr>
              </a:gs>
              <a:gs pos="55000">
                <a:srgbClr val="F5F5F5">
                  <a:lumMod val="92000"/>
                </a:srgbClr>
              </a:gs>
            </a:gsLst>
            <a:lin ang="1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62000" tIns="162000" rIns="162000" bIns="162000" rtlCol="0" anchor="ctr">
            <a:noAutofit/>
          </a:bodyPr>
          <a:lstStyle/>
          <a:p>
            <a:pPr marL="0" marR="0" lvl="0" indent="0" algn="ctr" defTabSz="13716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700" b="0" i="0" u="none" strike="noStrike" kern="0" cap="none" spc="0" normalizeH="0" baseline="0" noProof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18D38E-7080-0CA5-DA3E-5C1FC3444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Trade Story Health Care 2026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04C932-A619-0FC7-A7A4-80754F27B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8E744-C2CB-4955-9953-207D9F0F5BB3}" type="slidenum">
              <a:rPr lang="en-GB" smtClean="0"/>
              <a:t>‹#›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8A2908-D7BC-F2F4-93F8-021DEC6CD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C2663C35-77EE-2781-CA12-577462670A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4370" y="386456"/>
            <a:ext cx="15383351" cy="454818"/>
          </a:xfrm>
        </p:spPr>
        <p:txBody>
          <a:bodyPr anchor="ctr">
            <a:noAutofit/>
          </a:bodyPr>
          <a:lstStyle>
            <a:lvl1pPr>
              <a:spcAft>
                <a:spcPts val="0"/>
              </a:spcAft>
              <a:defRPr sz="1800" b="0">
                <a:solidFill>
                  <a:schemeClr val="tx1"/>
                </a:solidFill>
              </a:defRPr>
            </a:lvl1pPr>
            <a:lvl2pPr>
              <a:spcAft>
                <a:spcPts val="0"/>
              </a:spcAft>
              <a:defRPr sz="1800"/>
            </a:lvl2pPr>
            <a:lvl3pPr marL="0" indent="0">
              <a:spcAft>
                <a:spcPts val="0"/>
              </a:spcAft>
              <a:buNone/>
              <a:defRPr sz="1800"/>
            </a:lvl3pPr>
            <a:lvl4pPr marL="0" indent="0">
              <a:spcAft>
                <a:spcPts val="0"/>
              </a:spcAft>
              <a:buNone/>
              <a:defRPr sz="1800"/>
            </a:lvl4pPr>
            <a:lvl5pPr marL="0" indent="0">
              <a:spcAft>
                <a:spcPts val="0"/>
              </a:spcAft>
              <a:buNone/>
              <a:defRPr sz="180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9pPr>
          </a:lstStyle>
          <a:p>
            <a:pPr lvl="0"/>
            <a:r>
              <a:rPr lang="en-US"/>
              <a:t>Enter subtitle here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570E1DA-9C0B-F061-E3E8-DD5A64C5E1ED}"/>
              </a:ext>
            </a:extLst>
          </p:cNvPr>
          <p:cNvSpPr/>
          <p:nvPr userDrawn="1"/>
        </p:nvSpPr>
        <p:spPr>
          <a:xfrm>
            <a:off x="664370" y="2443163"/>
            <a:ext cx="5400675" cy="6967539"/>
          </a:xfrm>
          <a:prstGeom prst="roundRect">
            <a:avLst>
              <a:gd name="adj" fmla="val 1905"/>
            </a:avLst>
          </a:prstGeom>
          <a:solidFill>
            <a:schemeClr val="bg1"/>
          </a:solidFill>
          <a:effectLst>
            <a:outerShdw blurRad="101600" algn="ctr" rotWithShape="0">
              <a:prstClr val="black">
                <a:alpha val="15000"/>
              </a:prstClr>
            </a:outerShdw>
          </a:effectLst>
        </p:spPr>
        <p:txBody>
          <a:bodyPr vert="horz" lIns="270000" tIns="216000" rIns="162000" bIns="0" rtlCol="0">
            <a:normAutofit/>
          </a:bodyPr>
          <a:lstStyle/>
          <a:p>
            <a:pPr lvl="0" inden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</a:pPr>
            <a:endParaRPr lang="en-GB" sz="3000" b="1">
              <a:solidFill>
                <a:schemeClr val="tx1"/>
              </a:solidFill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E80447D0-8971-CA00-ECC8-46462703A504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934712" y="3977162"/>
            <a:ext cx="4865985" cy="5159147"/>
          </a:xfrm>
        </p:spPr>
        <p:txBody>
          <a:bodyPr bIns="0"/>
          <a:lstStyle>
            <a:lvl1pPr>
              <a:defRPr b="0"/>
            </a:lvl1pPr>
            <a:lvl2pPr marL="266700" indent="-266700">
              <a:buFont typeface="Arial" panose="020B0604020202020204" pitchFamily="34" charset="0"/>
              <a:buChar char="•"/>
              <a:defRPr/>
            </a:lvl2pPr>
            <a:lvl3pPr marL="540545" indent="-273845">
              <a:defRPr sz="2400"/>
            </a:lvl3pPr>
            <a:lvl4pPr marL="807245" indent="-266700">
              <a:defRPr sz="2100"/>
            </a:lvl4pPr>
          </a:lstStyle>
          <a:p>
            <a:pPr lvl="0"/>
            <a:r>
              <a:rPr lang="en-US"/>
              <a:t>Second level</a:t>
            </a:r>
          </a:p>
          <a:p>
            <a:pPr lvl="1"/>
            <a:r>
              <a:rPr lang="en-US"/>
              <a:t>Third level</a:t>
            </a:r>
          </a:p>
          <a:p>
            <a:pPr lvl="2"/>
            <a:r>
              <a:rPr lang="en-US"/>
              <a:t>Fourth level</a:t>
            </a:r>
          </a:p>
          <a:p>
            <a:pPr lvl="3"/>
            <a:r>
              <a:rPr lang="en-US"/>
              <a:t>Fifth level</a:t>
            </a:r>
            <a:endParaRPr lang="en-GB"/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1513CA18-DB77-8495-4F5C-79AC405BFDD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34712" y="2838464"/>
            <a:ext cx="4864893" cy="922007"/>
          </a:xfrm>
        </p:spPr>
        <p:txBody>
          <a:bodyPr>
            <a:normAutofit/>
          </a:bodyPr>
          <a:lstStyle>
            <a:lvl1pPr algn="l">
              <a:spcAft>
                <a:spcPts val="0"/>
              </a:spcAft>
              <a:defRPr/>
            </a:lvl1pPr>
            <a:lvl2pPr algn="l">
              <a:spcAft>
                <a:spcPts val="0"/>
              </a:spcAft>
              <a:defRPr sz="2400" b="1"/>
            </a:lvl2pPr>
            <a:lvl3pPr marL="0" indent="0" algn="l">
              <a:spcAft>
                <a:spcPts val="0"/>
              </a:spcAft>
              <a:buNone/>
              <a:defRPr sz="2100" b="1"/>
            </a:lvl3pPr>
            <a:lvl4pPr marL="0" indent="0" algn="l">
              <a:spcAft>
                <a:spcPts val="0"/>
              </a:spcAft>
              <a:buNone/>
              <a:defRPr sz="2100" b="1"/>
            </a:lvl4pPr>
            <a:lvl5pPr marL="0" indent="0" algn="l">
              <a:spcAft>
                <a:spcPts val="0"/>
              </a:spcAft>
              <a:buNone/>
              <a:defRPr b="1"/>
            </a:lvl5pPr>
            <a:lvl6pPr marL="0" indent="0" algn="l">
              <a:lnSpc>
                <a:spcPct val="100000"/>
              </a:lnSpc>
              <a:spcBef>
                <a:spcPts val="0"/>
              </a:spcBef>
              <a:buNone/>
              <a:defRPr sz="2100" b="1"/>
            </a:lvl6pPr>
            <a:lvl7pPr marL="0" indent="0" algn="l">
              <a:lnSpc>
                <a:spcPct val="100000"/>
              </a:lnSpc>
              <a:spcBef>
                <a:spcPts val="0"/>
              </a:spcBef>
              <a:buNone/>
              <a:defRPr sz="2100" b="1"/>
            </a:lvl7pPr>
            <a:lvl8pPr marL="0" indent="0" algn="l">
              <a:lnSpc>
                <a:spcPct val="100000"/>
              </a:lnSpc>
              <a:spcBef>
                <a:spcPts val="0"/>
              </a:spcBef>
              <a:buNone/>
              <a:defRPr sz="2100" b="1"/>
            </a:lvl8pPr>
            <a:lvl9pPr marL="0" indent="0" algn="l">
              <a:lnSpc>
                <a:spcPct val="100000"/>
              </a:lnSpc>
              <a:spcBef>
                <a:spcPts val="0"/>
              </a:spcBef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Rectangle: Top Corners Rounded 19">
            <a:extLst>
              <a:ext uri="{FF2B5EF4-FFF2-40B4-BE49-F238E27FC236}">
                <a16:creationId xmlns:a16="http://schemas.microsoft.com/office/drawing/2014/main" id="{8130F367-BADF-D127-D3E8-4AF6458929C5}"/>
              </a:ext>
            </a:extLst>
          </p:cNvPr>
          <p:cNvSpPr/>
          <p:nvPr userDrawn="1"/>
        </p:nvSpPr>
        <p:spPr>
          <a:xfrm>
            <a:off x="664370" y="2443163"/>
            <a:ext cx="5400675" cy="2052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50BA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700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5A41CC6D-69E3-D137-BC9E-49924AEF6774}"/>
              </a:ext>
            </a:extLst>
          </p:cNvPr>
          <p:cNvSpPr/>
          <p:nvPr userDrawn="1"/>
        </p:nvSpPr>
        <p:spPr>
          <a:xfrm>
            <a:off x="6443663" y="2443163"/>
            <a:ext cx="5400675" cy="6967539"/>
          </a:xfrm>
          <a:prstGeom prst="roundRect">
            <a:avLst>
              <a:gd name="adj" fmla="val 1905"/>
            </a:avLst>
          </a:prstGeom>
          <a:solidFill>
            <a:schemeClr val="bg1"/>
          </a:solidFill>
          <a:effectLst>
            <a:outerShdw blurRad="101600" algn="ctr" rotWithShape="0">
              <a:prstClr val="black">
                <a:alpha val="15000"/>
              </a:prstClr>
            </a:outerShdw>
          </a:effectLst>
        </p:spPr>
        <p:txBody>
          <a:bodyPr vert="horz" lIns="270000" tIns="216000" rIns="162000" bIns="0" rtlCol="0">
            <a:normAutofit/>
          </a:bodyPr>
          <a:lstStyle/>
          <a:p>
            <a:pPr lvl="0" inden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</a:pPr>
            <a:endParaRPr lang="en-GB" sz="3000" b="1">
              <a:solidFill>
                <a:schemeClr val="tx1"/>
              </a:solidFill>
            </a:endParaRP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2299870A-14E2-78FE-2367-BD0421DAC1D9}"/>
              </a:ext>
            </a:extLst>
          </p:cNvPr>
          <p:cNvSpPr>
            <a:spLocks noGrp="1"/>
          </p:cNvSpPr>
          <p:nvPr>
            <p:ph idx="18" hasCustomPrompt="1"/>
          </p:nvPr>
        </p:nvSpPr>
        <p:spPr>
          <a:xfrm>
            <a:off x="6714004" y="3977162"/>
            <a:ext cx="4865985" cy="5159147"/>
          </a:xfrm>
        </p:spPr>
        <p:txBody>
          <a:bodyPr bIns="0"/>
          <a:lstStyle>
            <a:lvl1pPr>
              <a:defRPr b="0"/>
            </a:lvl1pPr>
            <a:lvl2pPr marL="266700" indent="-266700">
              <a:buFont typeface="Arial" panose="020B0604020202020204" pitchFamily="34" charset="0"/>
              <a:buChar char="•"/>
              <a:defRPr/>
            </a:lvl2pPr>
            <a:lvl3pPr marL="540545" indent="-273845">
              <a:defRPr sz="2400"/>
            </a:lvl3pPr>
            <a:lvl4pPr marL="807245" indent="-266700">
              <a:defRPr sz="2100"/>
            </a:lvl4pPr>
          </a:lstStyle>
          <a:p>
            <a:pPr lvl="0"/>
            <a:r>
              <a:rPr lang="en-US"/>
              <a:t>Second level</a:t>
            </a:r>
          </a:p>
          <a:p>
            <a:pPr lvl="1"/>
            <a:r>
              <a:rPr lang="en-US"/>
              <a:t>Third level</a:t>
            </a:r>
          </a:p>
          <a:p>
            <a:pPr lvl="2"/>
            <a:r>
              <a:rPr lang="en-US"/>
              <a:t>Fourth level</a:t>
            </a:r>
          </a:p>
          <a:p>
            <a:pPr lvl="3"/>
            <a:r>
              <a:rPr lang="en-US"/>
              <a:t>Fifth level</a:t>
            </a:r>
            <a:endParaRPr lang="en-GB"/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C4876C68-8136-6D60-DF89-2FAF0D40EB7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714005" y="2838464"/>
            <a:ext cx="4864893" cy="922007"/>
          </a:xfrm>
        </p:spPr>
        <p:txBody>
          <a:bodyPr>
            <a:normAutofit/>
          </a:bodyPr>
          <a:lstStyle>
            <a:lvl1pPr algn="l">
              <a:spcAft>
                <a:spcPts val="0"/>
              </a:spcAft>
              <a:defRPr/>
            </a:lvl1pPr>
            <a:lvl2pPr algn="l">
              <a:spcAft>
                <a:spcPts val="0"/>
              </a:spcAft>
              <a:defRPr sz="2400" b="1"/>
            </a:lvl2pPr>
            <a:lvl3pPr marL="0" indent="0" algn="l">
              <a:spcAft>
                <a:spcPts val="0"/>
              </a:spcAft>
              <a:buNone/>
              <a:defRPr sz="2100" b="1"/>
            </a:lvl3pPr>
            <a:lvl4pPr marL="0" indent="0" algn="l">
              <a:spcAft>
                <a:spcPts val="0"/>
              </a:spcAft>
              <a:buNone/>
              <a:defRPr sz="2100" b="1"/>
            </a:lvl4pPr>
            <a:lvl5pPr marL="0" indent="0" algn="l">
              <a:spcAft>
                <a:spcPts val="0"/>
              </a:spcAft>
              <a:buNone/>
              <a:defRPr b="1"/>
            </a:lvl5pPr>
            <a:lvl6pPr marL="0" indent="0" algn="l">
              <a:lnSpc>
                <a:spcPct val="100000"/>
              </a:lnSpc>
              <a:spcBef>
                <a:spcPts val="0"/>
              </a:spcBef>
              <a:buNone/>
              <a:defRPr sz="2100" b="1"/>
            </a:lvl6pPr>
            <a:lvl7pPr marL="0" indent="0" algn="l">
              <a:lnSpc>
                <a:spcPct val="100000"/>
              </a:lnSpc>
              <a:spcBef>
                <a:spcPts val="0"/>
              </a:spcBef>
              <a:buNone/>
              <a:defRPr sz="2100" b="1"/>
            </a:lvl7pPr>
            <a:lvl8pPr marL="0" indent="0" algn="l">
              <a:lnSpc>
                <a:spcPct val="100000"/>
              </a:lnSpc>
              <a:spcBef>
                <a:spcPts val="0"/>
              </a:spcBef>
              <a:buNone/>
              <a:defRPr sz="2100" b="1"/>
            </a:lvl8pPr>
            <a:lvl9pPr marL="0" indent="0" algn="l">
              <a:lnSpc>
                <a:spcPct val="100000"/>
              </a:lnSpc>
              <a:spcBef>
                <a:spcPts val="0"/>
              </a:spcBef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Rectangle: Top Corners Rounded 29">
            <a:extLst>
              <a:ext uri="{FF2B5EF4-FFF2-40B4-BE49-F238E27FC236}">
                <a16:creationId xmlns:a16="http://schemas.microsoft.com/office/drawing/2014/main" id="{20FE2C7F-6ACE-A9E8-AF14-0CD0C78CD0CA}"/>
              </a:ext>
            </a:extLst>
          </p:cNvPr>
          <p:cNvSpPr/>
          <p:nvPr userDrawn="1"/>
        </p:nvSpPr>
        <p:spPr>
          <a:xfrm>
            <a:off x="6443663" y="2443163"/>
            <a:ext cx="5400675" cy="2052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50BA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700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F763639E-B9A0-619E-7D03-8A26D8863351}"/>
              </a:ext>
            </a:extLst>
          </p:cNvPr>
          <p:cNvSpPr/>
          <p:nvPr userDrawn="1"/>
        </p:nvSpPr>
        <p:spPr>
          <a:xfrm>
            <a:off x="12222957" y="2445855"/>
            <a:ext cx="5400675" cy="6967539"/>
          </a:xfrm>
          <a:prstGeom prst="roundRect">
            <a:avLst>
              <a:gd name="adj" fmla="val 1905"/>
            </a:avLst>
          </a:prstGeom>
          <a:solidFill>
            <a:schemeClr val="bg1"/>
          </a:solidFill>
          <a:effectLst>
            <a:outerShdw blurRad="101600" algn="ctr" rotWithShape="0">
              <a:prstClr val="black">
                <a:alpha val="15000"/>
              </a:prstClr>
            </a:outerShdw>
          </a:effectLst>
        </p:spPr>
        <p:txBody>
          <a:bodyPr vert="horz" lIns="270000" tIns="216000" rIns="162000" bIns="0" rtlCol="0">
            <a:normAutofit/>
          </a:bodyPr>
          <a:lstStyle/>
          <a:p>
            <a:pPr lvl="0" inden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</a:pPr>
            <a:endParaRPr lang="en-GB" sz="3000" b="1">
              <a:solidFill>
                <a:schemeClr val="tx1"/>
              </a:solidFill>
            </a:endParaRPr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65AE61E1-9632-BF4D-4F32-964D139895F0}"/>
              </a:ext>
            </a:extLst>
          </p:cNvPr>
          <p:cNvSpPr>
            <a:spLocks noGrp="1"/>
          </p:cNvSpPr>
          <p:nvPr>
            <p:ph idx="20" hasCustomPrompt="1"/>
          </p:nvPr>
        </p:nvSpPr>
        <p:spPr>
          <a:xfrm>
            <a:off x="12493299" y="3979855"/>
            <a:ext cx="4865985" cy="5159147"/>
          </a:xfrm>
        </p:spPr>
        <p:txBody>
          <a:bodyPr bIns="0"/>
          <a:lstStyle>
            <a:lvl1pPr>
              <a:defRPr b="0"/>
            </a:lvl1pPr>
            <a:lvl2pPr marL="266700" indent="-266700">
              <a:buFont typeface="Arial" panose="020B0604020202020204" pitchFamily="34" charset="0"/>
              <a:buChar char="•"/>
              <a:defRPr/>
            </a:lvl2pPr>
            <a:lvl3pPr marL="540545" indent="-273845">
              <a:defRPr sz="2400"/>
            </a:lvl3pPr>
            <a:lvl4pPr marL="807245" indent="-266700">
              <a:defRPr sz="2100"/>
            </a:lvl4pPr>
          </a:lstStyle>
          <a:p>
            <a:pPr lvl="0"/>
            <a:r>
              <a:rPr lang="en-US"/>
              <a:t>Second level</a:t>
            </a:r>
          </a:p>
          <a:p>
            <a:pPr lvl="1"/>
            <a:r>
              <a:rPr lang="en-US"/>
              <a:t>Third level</a:t>
            </a:r>
          </a:p>
          <a:p>
            <a:pPr lvl="2"/>
            <a:r>
              <a:rPr lang="en-US"/>
              <a:t>Fourth level</a:t>
            </a:r>
          </a:p>
          <a:p>
            <a:pPr lvl="3"/>
            <a:r>
              <a:rPr lang="en-US"/>
              <a:t>Fifth level</a:t>
            </a:r>
            <a:endParaRPr lang="en-GB"/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CAA81DC7-EA86-B5C7-9503-6149B570B61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2493299" y="2841157"/>
            <a:ext cx="4864893" cy="922007"/>
          </a:xfrm>
        </p:spPr>
        <p:txBody>
          <a:bodyPr>
            <a:normAutofit/>
          </a:bodyPr>
          <a:lstStyle>
            <a:lvl1pPr algn="l">
              <a:spcAft>
                <a:spcPts val="0"/>
              </a:spcAft>
              <a:defRPr/>
            </a:lvl1pPr>
            <a:lvl2pPr algn="l">
              <a:spcAft>
                <a:spcPts val="0"/>
              </a:spcAft>
              <a:defRPr sz="2400" b="1"/>
            </a:lvl2pPr>
            <a:lvl3pPr marL="0" indent="0" algn="l">
              <a:spcAft>
                <a:spcPts val="0"/>
              </a:spcAft>
              <a:buNone/>
              <a:defRPr sz="2100" b="1"/>
            </a:lvl3pPr>
            <a:lvl4pPr marL="0" indent="0" algn="l">
              <a:spcAft>
                <a:spcPts val="0"/>
              </a:spcAft>
              <a:buNone/>
              <a:defRPr sz="2100" b="1"/>
            </a:lvl4pPr>
            <a:lvl5pPr marL="0" indent="0" algn="l">
              <a:spcAft>
                <a:spcPts val="0"/>
              </a:spcAft>
              <a:buNone/>
              <a:defRPr b="1"/>
            </a:lvl5pPr>
            <a:lvl6pPr marL="0" indent="0" algn="l">
              <a:lnSpc>
                <a:spcPct val="100000"/>
              </a:lnSpc>
              <a:spcBef>
                <a:spcPts val="0"/>
              </a:spcBef>
              <a:buNone/>
              <a:defRPr sz="2100" b="1"/>
            </a:lvl6pPr>
            <a:lvl7pPr marL="0" indent="0" algn="l">
              <a:lnSpc>
                <a:spcPct val="100000"/>
              </a:lnSpc>
              <a:spcBef>
                <a:spcPts val="0"/>
              </a:spcBef>
              <a:buNone/>
              <a:defRPr sz="2100" b="1"/>
            </a:lvl7pPr>
            <a:lvl8pPr marL="0" indent="0" algn="l">
              <a:lnSpc>
                <a:spcPct val="100000"/>
              </a:lnSpc>
              <a:spcBef>
                <a:spcPts val="0"/>
              </a:spcBef>
              <a:buNone/>
              <a:defRPr sz="2100" b="1"/>
            </a:lvl8pPr>
            <a:lvl9pPr marL="0" indent="0" algn="l">
              <a:lnSpc>
                <a:spcPct val="100000"/>
              </a:lnSpc>
              <a:spcBef>
                <a:spcPts val="0"/>
              </a:spcBef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Rectangle: Top Corners Rounded 33">
            <a:extLst>
              <a:ext uri="{FF2B5EF4-FFF2-40B4-BE49-F238E27FC236}">
                <a16:creationId xmlns:a16="http://schemas.microsoft.com/office/drawing/2014/main" id="{FB276E0A-2E95-8DDD-6B12-AABCEF9379A9}"/>
              </a:ext>
            </a:extLst>
          </p:cNvPr>
          <p:cNvSpPr/>
          <p:nvPr userDrawn="1"/>
        </p:nvSpPr>
        <p:spPr>
          <a:xfrm>
            <a:off x="12222957" y="2445855"/>
            <a:ext cx="5400675" cy="2052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50BA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70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AD9E1148-F902-3C7A-FC0B-0602C9B17C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150586" y="969967"/>
            <a:ext cx="1473042" cy="568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161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547">
          <p15:clr>
            <a:srgbClr val="FBAE40"/>
          </p15:clr>
        </p15:guide>
        <p15:guide id="3" pos="2706">
          <p15:clr>
            <a:srgbClr val="FBAE40"/>
          </p15:clr>
        </p15:guide>
        <p15:guide id="4" pos="4974">
          <p15:clr>
            <a:srgbClr val="FBAE40"/>
          </p15:clr>
        </p15:guide>
        <p15:guide id="5" pos="5133">
          <p15:clr>
            <a:srgbClr val="FBAE40"/>
          </p15:clr>
        </p15:guide>
        <p15:guide id="6" orient="horz" pos="935">
          <p15:clr>
            <a:srgbClr val="FBAE40"/>
          </p15:clr>
        </p15:guide>
        <p15:guide id="7" orient="horz" pos="1026">
          <p15:clr>
            <a:srgbClr val="FBAE40"/>
          </p15:clr>
        </p15:guide>
        <p15:guide id="8" orient="horz" pos="3952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 3 Column Slide (Grey)">
    <p:bg>
      <p:bgPr>
        <a:gradFill>
          <a:gsLst>
            <a:gs pos="0">
              <a:schemeClr val="bg2">
                <a:lumMod val="95000"/>
              </a:schemeClr>
            </a:gs>
            <a:gs pos="100000">
              <a:schemeClr val="bg1"/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6">
            <a:extLst>
              <a:ext uri="{FF2B5EF4-FFF2-40B4-BE49-F238E27FC236}">
                <a16:creationId xmlns:a16="http://schemas.microsoft.com/office/drawing/2014/main" id="{A4B22ADD-545C-F65D-5F0F-F06927534A59}"/>
              </a:ext>
            </a:extLst>
          </p:cNvPr>
          <p:cNvSpPr/>
          <p:nvPr userDrawn="1"/>
        </p:nvSpPr>
        <p:spPr bwMode="gray">
          <a:xfrm>
            <a:off x="0" y="0"/>
            <a:ext cx="18288000" cy="4534221"/>
          </a:xfrm>
          <a:custGeom>
            <a:avLst/>
            <a:gdLst>
              <a:gd name="connsiteX0" fmla="*/ 0 w 12192000"/>
              <a:gd name="connsiteY0" fmla="*/ 0 h 3022814"/>
              <a:gd name="connsiteX1" fmla="*/ 12192000 w 12192000"/>
              <a:gd name="connsiteY1" fmla="*/ 0 h 3022814"/>
              <a:gd name="connsiteX2" fmla="*/ 12192000 w 12192000"/>
              <a:gd name="connsiteY2" fmla="*/ 1975533 h 3022814"/>
              <a:gd name="connsiteX3" fmla="*/ 12170241 w 12192000"/>
              <a:gd name="connsiteY3" fmla="*/ 1984063 h 3022814"/>
              <a:gd name="connsiteX4" fmla="*/ 6096037 w 12192000"/>
              <a:gd name="connsiteY4" fmla="*/ 3022814 h 3022814"/>
              <a:gd name="connsiteX5" fmla="*/ 21832 w 12192000"/>
              <a:gd name="connsiteY5" fmla="*/ 1984063 h 3022814"/>
              <a:gd name="connsiteX6" fmla="*/ 0 w 12192000"/>
              <a:gd name="connsiteY6" fmla="*/ 1975505 h 3022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022814">
                <a:moveTo>
                  <a:pt x="0" y="0"/>
                </a:moveTo>
                <a:lnTo>
                  <a:pt x="12192000" y="0"/>
                </a:lnTo>
                <a:lnTo>
                  <a:pt x="12192000" y="1975533"/>
                </a:lnTo>
                <a:lnTo>
                  <a:pt x="12170241" y="1984063"/>
                </a:lnTo>
                <a:cubicBezTo>
                  <a:pt x="10412733" y="2641980"/>
                  <a:pt x="8329547" y="3022814"/>
                  <a:pt x="6096037" y="3022814"/>
                </a:cubicBezTo>
                <a:cubicBezTo>
                  <a:pt x="3862526" y="3022814"/>
                  <a:pt x="1779340" y="2641980"/>
                  <a:pt x="21832" y="1984063"/>
                </a:cubicBezTo>
                <a:lnTo>
                  <a:pt x="0" y="1975505"/>
                </a:lnTo>
                <a:close/>
              </a:path>
            </a:pathLst>
          </a:custGeom>
          <a:gradFill>
            <a:gsLst>
              <a:gs pos="99666">
                <a:srgbClr val="CDCDCD">
                  <a:lumMod val="95000"/>
                </a:srgbClr>
              </a:gs>
              <a:gs pos="0">
                <a:srgbClr val="C3C3C3"/>
              </a:gs>
              <a:gs pos="67000">
                <a:srgbClr val="F3F3F3"/>
              </a:gs>
              <a:gs pos="21000">
                <a:srgbClr val="E7E7E7">
                  <a:lumMod val="42000"/>
                  <a:lumOff val="58000"/>
                </a:srgbClr>
              </a:gs>
              <a:gs pos="55000">
                <a:srgbClr val="F5F5F5">
                  <a:lumMod val="92000"/>
                </a:srgbClr>
              </a:gs>
            </a:gsLst>
            <a:lin ang="1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62000" tIns="162000" rIns="162000" bIns="162000" rtlCol="0" anchor="ctr">
            <a:noAutofit/>
          </a:bodyPr>
          <a:lstStyle/>
          <a:p>
            <a:pPr marL="0" marR="0" lvl="0" indent="0" algn="ctr" defTabSz="13716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700" b="0" i="0" u="none" strike="noStrike" kern="0" cap="none" spc="0" normalizeH="0" baseline="0" noProof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18D38E-7080-0CA5-DA3E-5C1FC3444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Trade Story Health Care 2026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04C932-A619-0FC7-A7A4-80754F27B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8E744-C2CB-4955-9953-207D9F0F5BB3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0270D19B-9D5F-E0B5-17A0-4EC7C5E9F151}"/>
              </a:ext>
            </a:extLst>
          </p:cNvPr>
          <p:cNvSpPr/>
          <p:nvPr userDrawn="1"/>
        </p:nvSpPr>
        <p:spPr>
          <a:xfrm>
            <a:off x="0" y="3261392"/>
            <a:ext cx="18288000" cy="2437512"/>
          </a:xfrm>
          <a:custGeom>
            <a:avLst/>
            <a:gdLst>
              <a:gd name="connsiteX0" fmla="*/ 0 w 12192000"/>
              <a:gd name="connsiteY0" fmla="*/ 0 h 1625008"/>
              <a:gd name="connsiteX1" fmla="*/ 21831 w 12192000"/>
              <a:gd name="connsiteY1" fmla="*/ 8558 h 1625008"/>
              <a:gd name="connsiteX2" fmla="*/ 6096036 w 12192000"/>
              <a:gd name="connsiteY2" fmla="*/ 1047307 h 1625008"/>
              <a:gd name="connsiteX3" fmla="*/ 12170240 w 12192000"/>
              <a:gd name="connsiteY3" fmla="*/ 8558 h 1625008"/>
              <a:gd name="connsiteX4" fmla="*/ 12192000 w 12192000"/>
              <a:gd name="connsiteY4" fmla="*/ 28 h 1625008"/>
              <a:gd name="connsiteX5" fmla="*/ 12192000 w 12192000"/>
              <a:gd name="connsiteY5" fmla="*/ 226445 h 1625008"/>
              <a:gd name="connsiteX6" fmla="*/ 12155543 w 12192000"/>
              <a:gd name="connsiteY6" fmla="*/ 246081 h 1625008"/>
              <a:gd name="connsiteX7" fmla="*/ 6096036 w 12192000"/>
              <a:gd name="connsiteY7" fmla="*/ 1625008 h 1625008"/>
              <a:gd name="connsiteX8" fmla="*/ 36529 w 12192000"/>
              <a:gd name="connsiteY8" fmla="*/ 246080 h 1625008"/>
              <a:gd name="connsiteX9" fmla="*/ 0 w 12192000"/>
              <a:gd name="connsiteY9" fmla="*/ 226406 h 1625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625008">
                <a:moveTo>
                  <a:pt x="0" y="0"/>
                </a:moveTo>
                <a:lnTo>
                  <a:pt x="21831" y="8558"/>
                </a:lnTo>
                <a:cubicBezTo>
                  <a:pt x="1779341" y="666471"/>
                  <a:pt x="3862526" y="1047307"/>
                  <a:pt x="6096036" y="1047307"/>
                </a:cubicBezTo>
                <a:cubicBezTo>
                  <a:pt x="8329546" y="1047307"/>
                  <a:pt x="10412731" y="666472"/>
                  <a:pt x="12170240" y="8558"/>
                </a:cubicBezTo>
                <a:lnTo>
                  <a:pt x="12192000" y="28"/>
                </a:lnTo>
                <a:lnTo>
                  <a:pt x="12192000" y="226445"/>
                </a:lnTo>
                <a:lnTo>
                  <a:pt x="12155543" y="246081"/>
                </a:lnTo>
                <a:cubicBezTo>
                  <a:pt x="10465827" y="1112136"/>
                  <a:pt x="8368322" y="1625008"/>
                  <a:pt x="6096036" y="1625008"/>
                </a:cubicBezTo>
                <a:cubicBezTo>
                  <a:pt x="3823749" y="1625008"/>
                  <a:pt x="1726246" y="1112136"/>
                  <a:pt x="36529" y="246080"/>
                </a:cubicBezTo>
                <a:lnTo>
                  <a:pt x="0" y="2264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sz="27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8A2908-D7BC-F2F4-93F8-021DEC6CD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C2663C35-77EE-2781-CA12-577462670A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4370" y="386456"/>
            <a:ext cx="15383351" cy="454818"/>
          </a:xfrm>
        </p:spPr>
        <p:txBody>
          <a:bodyPr anchor="ctr">
            <a:noAutofit/>
          </a:bodyPr>
          <a:lstStyle>
            <a:lvl1pPr>
              <a:spcAft>
                <a:spcPts val="0"/>
              </a:spcAft>
              <a:defRPr sz="1800" b="0">
                <a:solidFill>
                  <a:schemeClr val="tx1"/>
                </a:solidFill>
              </a:defRPr>
            </a:lvl1pPr>
            <a:lvl2pPr>
              <a:spcAft>
                <a:spcPts val="0"/>
              </a:spcAft>
              <a:defRPr sz="1800"/>
            </a:lvl2pPr>
            <a:lvl3pPr marL="0" indent="0">
              <a:spcAft>
                <a:spcPts val="0"/>
              </a:spcAft>
              <a:buNone/>
              <a:defRPr sz="1800"/>
            </a:lvl3pPr>
            <a:lvl4pPr marL="0" indent="0">
              <a:spcAft>
                <a:spcPts val="0"/>
              </a:spcAft>
              <a:buNone/>
              <a:defRPr sz="1800"/>
            </a:lvl4pPr>
            <a:lvl5pPr marL="0" indent="0">
              <a:spcAft>
                <a:spcPts val="0"/>
              </a:spcAft>
              <a:buNone/>
              <a:defRPr sz="180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9pPr>
          </a:lstStyle>
          <a:p>
            <a:pPr lvl="0"/>
            <a:r>
              <a:rPr lang="en-US"/>
              <a:t>Enter subtitle here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177B996-75DF-DF82-5743-32DAC5E8D228}"/>
              </a:ext>
            </a:extLst>
          </p:cNvPr>
          <p:cNvSpPr/>
          <p:nvPr userDrawn="1"/>
        </p:nvSpPr>
        <p:spPr>
          <a:xfrm>
            <a:off x="664370" y="2443163"/>
            <a:ext cx="5400675" cy="6967539"/>
          </a:xfrm>
          <a:prstGeom prst="roundRect">
            <a:avLst>
              <a:gd name="adj" fmla="val 1905"/>
            </a:avLst>
          </a:prstGeom>
          <a:solidFill>
            <a:schemeClr val="bg1"/>
          </a:solidFill>
          <a:effectLst>
            <a:outerShdw blurRad="101600" algn="ctr" rotWithShape="0">
              <a:prstClr val="black">
                <a:alpha val="15000"/>
              </a:prstClr>
            </a:outerShdw>
          </a:effectLst>
        </p:spPr>
        <p:txBody>
          <a:bodyPr vert="horz" lIns="270000" tIns="216000" rIns="162000" bIns="0" rtlCol="0">
            <a:normAutofit/>
          </a:bodyPr>
          <a:lstStyle/>
          <a:p>
            <a:pPr lvl="0" inden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</a:pPr>
            <a:endParaRPr lang="en-GB" sz="3000" b="1">
              <a:solidFill>
                <a:schemeClr val="tx1"/>
              </a:solidFill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6D04E1E7-2E66-D86A-229F-CB9A95A39931}"/>
              </a:ext>
            </a:extLst>
          </p:cNvPr>
          <p:cNvSpPr/>
          <p:nvPr userDrawn="1"/>
        </p:nvSpPr>
        <p:spPr>
          <a:xfrm>
            <a:off x="6443663" y="2443163"/>
            <a:ext cx="5400675" cy="6967539"/>
          </a:xfrm>
          <a:prstGeom prst="roundRect">
            <a:avLst>
              <a:gd name="adj" fmla="val 1932"/>
            </a:avLst>
          </a:prstGeom>
          <a:solidFill>
            <a:schemeClr val="bg1"/>
          </a:solidFill>
          <a:effectLst>
            <a:outerShdw blurRad="101600" algn="ctr" rotWithShape="0">
              <a:prstClr val="black">
                <a:alpha val="15000"/>
              </a:prstClr>
            </a:outerShdw>
          </a:effectLst>
        </p:spPr>
        <p:txBody>
          <a:bodyPr vert="horz" lIns="270000" tIns="216000" rIns="162000" bIns="0" rtlCol="0">
            <a:normAutofit/>
          </a:bodyPr>
          <a:lstStyle/>
          <a:p>
            <a:pPr lvl="0" inden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</a:pPr>
            <a:endParaRPr lang="en-GB" sz="3000" b="1">
              <a:solidFill>
                <a:schemeClr val="tx1"/>
              </a:solidFill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B9D61730-ECC2-FE05-8A33-7B81E959C057}"/>
              </a:ext>
            </a:extLst>
          </p:cNvPr>
          <p:cNvSpPr/>
          <p:nvPr userDrawn="1"/>
        </p:nvSpPr>
        <p:spPr>
          <a:xfrm>
            <a:off x="12222956" y="2443163"/>
            <a:ext cx="5400947" cy="6967539"/>
          </a:xfrm>
          <a:prstGeom prst="roundRect">
            <a:avLst>
              <a:gd name="adj" fmla="val 1853"/>
            </a:avLst>
          </a:prstGeom>
          <a:solidFill>
            <a:schemeClr val="bg1"/>
          </a:solidFill>
          <a:effectLst>
            <a:outerShdw blurRad="101600" algn="ctr" rotWithShape="0">
              <a:prstClr val="black">
                <a:alpha val="15000"/>
              </a:prstClr>
            </a:outerShdw>
          </a:effectLst>
        </p:spPr>
        <p:txBody>
          <a:bodyPr vert="horz" lIns="270000" tIns="216000" rIns="162000" bIns="0" rtlCol="0">
            <a:normAutofit/>
          </a:bodyPr>
          <a:lstStyle/>
          <a:p>
            <a:pPr lvl="0" inden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</a:pPr>
            <a:endParaRPr lang="en-GB" sz="3000" b="1">
              <a:solidFill>
                <a:schemeClr val="tx1"/>
              </a:solidFill>
            </a:endParaRPr>
          </a:p>
        </p:txBody>
      </p:sp>
      <p:sp>
        <p:nvSpPr>
          <p:cNvPr id="56" name="Content Placeholder 2">
            <a:extLst>
              <a:ext uri="{FF2B5EF4-FFF2-40B4-BE49-F238E27FC236}">
                <a16:creationId xmlns:a16="http://schemas.microsoft.com/office/drawing/2014/main" id="{F82B35F0-C0A9-A9CB-2565-9FA8B765FF76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934712" y="3855722"/>
            <a:ext cx="4865985" cy="5280588"/>
          </a:xfrm>
        </p:spPr>
        <p:txBody>
          <a:bodyPr bIns="0"/>
          <a:lstStyle>
            <a:lvl1pPr>
              <a:defRPr b="0"/>
            </a:lvl1pPr>
            <a:lvl2pPr marL="266700" indent="-266700">
              <a:buFont typeface="Arial" panose="020B0604020202020204" pitchFamily="34" charset="0"/>
              <a:buChar char="•"/>
              <a:defRPr/>
            </a:lvl2pPr>
            <a:lvl3pPr marL="540545" indent="-273845">
              <a:defRPr sz="2400"/>
            </a:lvl3pPr>
            <a:lvl4pPr marL="807245" indent="-266700">
              <a:defRPr sz="2100"/>
            </a:lvl4pPr>
          </a:lstStyle>
          <a:p>
            <a:pPr lvl="0"/>
            <a:r>
              <a:rPr lang="en-US"/>
              <a:t>Second level</a:t>
            </a:r>
          </a:p>
          <a:p>
            <a:pPr lvl="1"/>
            <a:r>
              <a:rPr lang="en-US"/>
              <a:t>Third level</a:t>
            </a:r>
          </a:p>
          <a:p>
            <a:pPr lvl="2"/>
            <a:r>
              <a:rPr lang="en-US"/>
              <a:t>Fourth level</a:t>
            </a:r>
          </a:p>
          <a:p>
            <a:pPr lvl="3"/>
            <a:r>
              <a:rPr lang="en-US"/>
              <a:t>Fifth level</a:t>
            </a:r>
            <a:endParaRPr lang="en-GB"/>
          </a:p>
        </p:txBody>
      </p:sp>
      <p:sp>
        <p:nvSpPr>
          <p:cNvPr id="57" name="Text Placeholder 32">
            <a:extLst>
              <a:ext uri="{FF2B5EF4-FFF2-40B4-BE49-F238E27FC236}">
                <a16:creationId xmlns:a16="http://schemas.microsoft.com/office/drawing/2014/main" id="{8E96ACF4-D2DB-E7C3-0A7B-DDB4CD8ED86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34712" y="2712734"/>
            <a:ext cx="4864893" cy="922007"/>
          </a:xfrm>
        </p:spPr>
        <p:txBody>
          <a:bodyPr>
            <a:normAutofit/>
          </a:bodyPr>
          <a:lstStyle>
            <a:lvl1pPr algn="l">
              <a:spcAft>
                <a:spcPts val="0"/>
              </a:spcAft>
              <a:defRPr/>
            </a:lvl1pPr>
            <a:lvl2pPr algn="l">
              <a:spcAft>
                <a:spcPts val="0"/>
              </a:spcAft>
              <a:defRPr sz="2400" b="1"/>
            </a:lvl2pPr>
            <a:lvl3pPr marL="0" indent="0" algn="l">
              <a:spcAft>
                <a:spcPts val="0"/>
              </a:spcAft>
              <a:buNone/>
              <a:defRPr sz="2100" b="1"/>
            </a:lvl3pPr>
            <a:lvl4pPr marL="0" indent="0" algn="l">
              <a:spcAft>
                <a:spcPts val="0"/>
              </a:spcAft>
              <a:buNone/>
              <a:defRPr sz="2100" b="1"/>
            </a:lvl4pPr>
            <a:lvl5pPr marL="0" indent="0" algn="l">
              <a:spcAft>
                <a:spcPts val="0"/>
              </a:spcAft>
              <a:buNone/>
              <a:defRPr b="1"/>
            </a:lvl5pPr>
            <a:lvl6pPr marL="0" indent="0" algn="l">
              <a:lnSpc>
                <a:spcPct val="100000"/>
              </a:lnSpc>
              <a:spcBef>
                <a:spcPts val="0"/>
              </a:spcBef>
              <a:buNone/>
              <a:defRPr sz="2100" b="1"/>
            </a:lvl6pPr>
            <a:lvl7pPr marL="0" indent="0" algn="l">
              <a:lnSpc>
                <a:spcPct val="100000"/>
              </a:lnSpc>
              <a:spcBef>
                <a:spcPts val="0"/>
              </a:spcBef>
              <a:buNone/>
              <a:defRPr sz="2100" b="1"/>
            </a:lvl7pPr>
            <a:lvl8pPr marL="0" indent="0" algn="l">
              <a:lnSpc>
                <a:spcPct val="100000"/>
              </a:lnSpc>
              <a:spcBef>
                <a:spcPts val="0"/>
              </a:spcBef>
              <a:buNone/>
              <a:defRPr sz="2100" b="1"/>
            </a:lvl8pPr>
            <a:lvl9pPr marL="0" indent="0" algn="l">
              <a:lnSpc>
                <a:spcPct val="100000"/>
              </a:lnSpc>
              <a:spcBef>
                <a:spcPts val="0"/>
              </a:spcBef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8" name="Text Placeholder 32">
            <a:extLst>
              <a:ext uri="{FF2B5EF4-FFF2-40B4-BE49-F238E27FC236}">
                <a16:creationId xmlns:a16="http://schemas.microsoft.com/office/drawing/2014/main" id="{5EFBF435-D883-42EF-F0AD-D77B96E7A11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715505" y="2712734"/>
            <a:ext cx="4864893" cy="922007"/>
          </a:xfrm>
        </p:spPr>
        <p:txBody>
          <a:bodyPr>
            <a:normAutofit/>
          </a:bodyPr>
          <a:lstStyle>
            <a:lvl1pPr algn="l">
              <a:spcAft>
                <a:spcPts val="0"/>
              </a:spcAft>
              <a:defRPr/>
            </a:lvl1pPr>
            <a:lvl2pPr algn="l">
              <a:spcAft>
                <a:spcPts val="0"/>
              </a:spcAft>
              <a:defRPr sz="2400" b="1"/>
            </a:lvl2pPr>
            <a:lvl3pPr marL="0" indent="0" algn="l">
              <a:spcAft>
                <a:spcPts val="0"/>
              </a:spcAft>
              <a:buNone/>
              <a:defRPr sz="2100" b="1"/>
            </a:lvl3pPr>
            <a:lvl4pPr marL="0" indent="0" algn="l">
              <a:spcAft>
                <a:spcPts val="0"/>
              </a:spcAft>
              <a:buNone/>
              <a:defRPr sz="2100" b="1"/>
            </a:lvl4pPr>
            <a:lvl5pPr marL="0" indent="0" algn="l">
              <a:spcAft>
                <a:spcPts val="0"/>
              </a:spcAft>
              <a:buNone/>
              <a:defRPr b="1"/>
            </a:lvl5pPr>
            <a:lvl6pPr marL="0" indent="0" algn="l">
              <a:lnSpc>
                <a:spcPct val="100000"/>
              </a:lnSpc>
              <a:spcBef>
                <a:spcPts val="0"/>
              </a:spcBef>
              <a:buNone/>
              <a:defRPr sz="2100" b="1"/>
            </a:lvl6pPr>
            <a:lvl7pPr marL="0" indent="0" algn="l">
              <a:lnSpc>
                <a:spcPct val="100000"/>
              </a:lnSpc>
              <a:spcBef>
                <a:spcPts val="0"/>
              </a:spcBef>
              <a:buNone/>
              <a:defRPr sz="2100" b="1"/>
            </a:lvl7pPr>
            <a:lvl8pPr marL="0" indent="0" algn="l">
              <a:lnSpc>
                <a:spcPct val="100000"/>
              </a:lnSpc>
              <a:spcBef>
                <a:spcPts val="0"/>
              </a:spcBef>
              <a:buNone/>
              <a:defRPr sz="2100" b="1"/>
            </a:lvl8pPr>
            <a:lvl9pPr marL="0" indent="0" algn="l">
              <a:lnSpc>
                <a:spcPct val="100000"/>
              </a:lnSpc>
              <a:spcBef>
                <a:spcPts val="0"/>
              </a:spcBef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9" name="Text Placeholder 32">
            <a:extLst>
              <a:ext uri="{FF2B5EF4-FFF2-40B4-BE49-F238E27FC236}">
                <a16:creationId xmlns:a16="http://schemas.microsoft.com/office/drawing/2014/main" id="{8CC30D64-559F-7388-1369-734FA87C28F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2487988" y="2712734"/>
            <a:ext cx="4864893" cy="922007"/>
          </a:xfrm>
        </p:spPr>
        <p:txBody>
          <a:bodyPr>
            <a:normAutofit/>
          </a:bodyPr>
          <a:lstStyle>
            <a:lvl1pPr algn="l">
              <a:spcAft>
                <a:spcPts val="0"/>
              </a:spcAft>
              <a:defRPr/>
            </a:lvl1pPr>
            <a:lvl2pPr algn="l">
              <a:spcAft>
                <a:spcPts val="0"/>
              </a:spcAft>
              <a:defRPr sz="2400" b="1"/>
            </a:lvl2pPr>
            <a:lvl3pPr marL="0" indent="0" algn="l">
              <a:spcAft>
                <a:spcPts val="0"/>
              </a:spcAft>
              <a:buNone/>
              <a:defRPr sz="2100" b="1"/>
            </a:lvl3pPr>
            <a:lvl4pPr marL="0" indent="0" algn="l">
              <a:spcAft>
                <a:spcPts val="0"/>
              </a:spcAft>
              <a:buNone/>
              <a:defRPr sz="2100" b="1"/>
            </a:lvl4pPr>
            <a:lvl5pPr marL="0" indent="0" algn="l">
              <a:spcAft>
                <a:spcPts val="0"/>
              </a:spcAft>
              <a:buNone/>
              <a:defRPr b="1"/>
            </a:lvl5pPr>
            <a:lvl6pPr marL="0" indent="0" algn="l">
              <a:lnSpc>
                <a:spcPct val="100000"/>
              </a:lnSpc>
              <a:spcBef>
                <a:spcPts val="0"/>
              </a:spcBef>
              <a:buNone/>
              <a:defRPr sz="2100" b="1"/>
            </a:lvl6pPr>
            <a:lvl7pPr marL="0" indent="0" algn="l">
              <a:lnSpc>
                <a:spcPct val="100000"/>
              </a:lnSpc>
              <a:spcBef>
                <a:spcPts val="0"/>
              </a:spcBef>
              <a:buNone/>
              <a:defRPr sz="2100" b="1"/>
            </a:lvl7pPr>
            <a:lvl8pPr marL="0" indent="0" algn="l">
              <a:lnSpc>
                <a:spcPct val="100000"/>
              </a:lnSpc>
              <a:spcBef>
                <a:spcPts val="0"/>
              </a:spcBef>
              <a:buNone/>
              <a:defRPr sz="2100" b="1"/>
            </a:lvl8pPr>
            <a:lvl9pPr marL="0" indent="0" algn="l">
              <a:lnSpc>
                <a:spcPct val="100000"/>
              </a:lnSpc>
              <a:spcBef>
                <a:spcPts val="0"/>
              </a:spcBef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0" name="Content Placeholder 2">
            <a:extLst>
              <a:ext uri="{FF2B5EF4-FFF2-40B4-BE49-F238E27FC236}">
                <a16:creationId xmlns:a16="http://schemas.microsoft.com/office/drawing/2014/main" id="{64E01C5E-83F7-0973-6F0C-E208BC4E7DDF}"/>
              </a:ext>
            </a:extLst>
          </p:cNvPr>
          <p:cNvSpPr>
            <a:spLocks noGrp="1"/>
          </p:cNvSpPr>
          <p:nvPr>
            <p:ph idx="22" hasCustomPrompt="1"/>
          </p:nvPr>
        </p:nvSpPr>
        <p:spPr>
          <a:xfrm>
            <a:off x="6714413" y="3855722"/>
            <a:ext cx="4865985" cy="5280588"/>
          </a:xfrm>
        </p:spPr>
        <p:txBody>
          <a:bodyPr bIns="0"/>
          <a:lstStyle>
            <a:lvl1pPr>
              <a:defRPr b="0"/>
            </a:lvl1pPr>
            <a:lvl2pPr marL="266700" indent="-266700">
              <a:buFont typeface="Arial" panose="020B0604020202020204" pitchFamily="34" charset="0"/>
              <a:buChar char="•"/>
              <a:defRPr/>
            </a:lvl2pPr>
            <a:lvl3pPr marL="540545" indent="-273845">
              <a:defRPr sz="2400"/>
            </a:lvl3pPr>
            <a:lvl4pPr marL="807245" indent="-266700">
              <a:defRPr sz="2100"/>
            </a:lvl4pPr>
          </a:lstStyle>
          <a:p>
            <a:pPr lvl="0"/>
            <a:r>
              <a:rPr lang="en-US"/>
              <a:t>Second level</a:t>
            </a:r>
          </a:p>
          <a:p>
            <a:pPr lvl="1"/>
            <a:r>
              <a:rPr lang="en-US"/>
              <a:t>Third level</a:t>
            </a:r>
          </a:p>
          <a:p>
            <a:pPr lvl="2"/>
            <a:r>
              <a:rPr lang="en-US"/>
              <a:t>Fourth level</a:t>
            </a:r>
          </a:p>
          <a:p>
            <a:pPr lvl="3"/>
            <a:r>
              <a:rPr lang="en-US"/>
              <a:t>Fifth level</a:t>
            </a:r>
            <a:endParaRPr lang="en-GB"/>
          </a:p>
        </p:txBody>
      </p:sp>
      <p:sp>
        <p:nvSpPr>
          <p:cNvPr id="61" name="Content Placeholder 2">
            <a:extLst>
              <a:ext uri="{FF2B5EF4-FFF2-40B4-BE49-F238E27FC236}">
                <a16:creationId xmlns:a16="http://schemas.microsoft.com/office/drawing/2014/main" id="{862815AE-14B5-649A-F9F2-A483B581DEAD}"/>
              </a:ext>
            </a:extLst>
          </p:cNvPr>
          <p:cNvSpPr>
            <a:spLocks noGrp="1"/>
          </p:cNvSpPr>
          <p:nvPr>
            <p:ph idx="23" hasCustomPrompt="1"/>
          </p:nvPr>
        </p:nvSpPr>
        <p:spPr>
          <a:xfrm>
            <a:off x="12487988" y="3855722"/>
            <a:ext cx="4865985" cy="5280588"/>
          </a:xfrm>
        </p:spPr>
        <p:txBody>
          <a:bodyPr bIns="0"/>
          <a:lstStyle>
            <a:lvl1pPr>
              <a:defRPr b="0"/>
            </a:lvl1pPr>
            <a:lvl2pPr marL="266700" indent="-266700">
              <a:buFont typeface="Arial" panose="020B0604020202020204" pitchFamily="34" charset="0"/>
              <a:buChar char="•"/>
              <a:defRPr/>
            </a:lvl2pPr>
            <a:lvl3pPr marL="540545" indent="-273845">
              <a:defRPr sz="2400"/>
            </a:lvl3pPr>
            <a:lvl4pPr marL="807245" indent="-266700">
              <a:defRPr sz="2100"/>
            </a:lvl4pPr>
          </a:lstStyle>
          <a:p>
            <a:pPr lvl="0"/>
            <a:r>
              <a:rPr lang="en-US"/>
              <a:t>Second level</a:t>
            </a:r>
          </a:p>
          <a:p>
            <a:pPr lvl="1"/>
            <a:r>
              <a:rPr lang="en-US"/>
              <a:t>Third level</a:t>
            </a:r>
          </a:p>
          <a:p>
            <a:pPr lvl="2"/>
            <a:r>
              <a:rPr lang="en-US"/>
              <a:t>Fourth level</a:t>
            </a:r>
          </a:p>
          <a:p>
            <a:pPr lvl="3"/>
            <a:r>
              <a:rPr lang="en-US"/>
              <a:t>Fifth level</a:t>
            </a:r>
            <a:endParaRPr lang="en-GB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5FE2ECF3-CFE1-1F23-65FB-20CF501D74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150586" y="969967"/>
            <a:ext cx="1473042" cy="568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214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547">
          <p15:clr>
            <a:srgbClr val="FBAE40"/>
          </p15:clr>
        </p15:guide>
        <p15:guide id="3" pos="2706">
          <p15:clr>
            <a:srgbClr val="FBAE40"/>
          </p15:clr>
        </p15:guide>
        <p15:guide id="4" pos="4974">
          <p15:clr>
            <a:srgbClr val="FBAE40"/>
          </p15:clr>
        </p15:guide>
        <p15:guide id="5" pos="5133">
          <p15:clr>
            <a:srgbClr val="FBAE40"/>
          </p15:clr>
        </p15:guide>
        <p15:guide id="6" orient="horz" pos="935">
          <p15:clr>
            <a:srgbClr val="FBAE40"/>
          </p15:clr>
        </p15:guide>
        <p15:guide id="7" orient="horz" pos="1026">
          <p15:clr>
            <a:srgbClr val="FBAE40"/>
          </p15:clr>
        </p15:guide>
        <p15:guide id="8" orient="horz" pos="3952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ox 3 Column Slide (Grey)">
    <p:bg>
      <p:bgPr>
        <a:gradFill>
          <a:gsLst>
            <a:gs pos="0">
              <a:schemeClr val="bg2">
                <a:lumMod val="95000"/>
              </a:schemeClr>
            </a:gs>
            <a:gs pos="100000">
              <a:schemeClr val="bg1"/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6DED02FE-6535-25F5-9F35-2F8CE5D46B23}"/>
              </a:ext>
            </a:extLst>
          </p:cNvPr>
          <p:cNvSpPr/>
          <p:nvPr userDrawn="1"/>
        </p:nvSpPr>
        <p:spPr>
          <a:xfrm>
            <a:off x="0" y="3261392"/>
            <a:ext cx="18288000" cy="2437512"/>
          </a:xfrm>
          <a:custGeom>
            <a:avLst/>
            <a:gdLst>
              <a:gd name="connsiteX0" fmla="*/ 0 w 12192000"/>
              <a:gd name="connsiteY0" fmla="*/ 0 h 1625008"/>
              <a:gd name="connsiteX1" fmla="*/ 21831 w 12192000"/>
              <a:gd name="connsiteY1" fmla="*/ 8558 h 1625008"/>
              <a:gd name="connsiteX2" fmla="*/ 6096036 w 12192000"/>
              <a:gd name="connsiteY2" fmla="*/ 1047307 h 1625008"/>
              <a:gd name="connsiteX3" fmla="*/ 12170240 w 12192000"/>
              <a:gd name="connsiteY3" fmla="*/ 8558 h 1625008"/>
              <a:gd name="connsiteX4" fmla="*/ 12192000 w 12192000"/>
              <a:gd name="connsiteY4" fmla="*/ 28 h 1625008"/>
              <a:gd name="connsiteX5" fmla="*/ 12192000 w 12192000"/>
              <a:gd name="connsiteY5" fmla="*/ 226445 h 1625008"/>
              <a:gd name="connsiteX6" fmla="*/ 12155543 w 12192000"/>
              <a:gd name="connsiteY6" fmla="*/ 246081 h 1625008"/>
              <a:gd name="connsiteX7" fmla="*/ 6096036 w 12192000"/>
              <a:gd name="connsiteY7" fmla="*/ 1625008 h 1625008"/>
              <a:gd name="connsiteX8" fmla="*/ 36529 w 12192000"/>
              <a:gd name="connsiteY8" fmla="*/ 246080 h 1625008"/>
              <a:gd name="connsiteX9" fmla="*/ 0 w 12192000"/>
              <a:gd name="connsiteY9" fmla="*/ 226406 h 1625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625008">
                <a:moveTo>
                  <a:pt x="0" y="0"/>
                </a:moveTo>
                <a:lnTo>
                  <a:pt x="21831" y="8558"/>
                </a:lnTo>
                <a:cubicBezTo>
                  <a:pt x="1779341" y="666471"/>
                  <a:pt x="3862526" y="1047307"/>
                  <a:pt x="6096036" y="1047307"/>
                </a:cubicBezTo>
                <a:cubicBezTo>
                  <a:pt x="8329546" y="1047307"/>
                  <a:pt x="10412731" y="666472"/>
                  <a:pt x="12170240" y="8558"/>
                </a:cubicBezTo>
                <a:lnTo>
                  <a:pt x="12192000" y="28"/>
                </a:lnTo>
                <a:lnTo>
                  <a:pt x="12192000" y="226445"/>
                </a:lnTo>
                <a:lnTo>
                  <a:pt x="12155543" y="246081"/>
                </a:lnTo>
                <a:cubicBezTo>
                  <a:pt x="10465827" y="1112136"/>
                  <a:pt x="8368322" y="1625008"/>
                  <a:pt x="6096036" y="1625008"/>
                </a:cubicBezTo>
                <a:cubicBezTo>
                  <a:pt x="3823749" y="1625008"/>
                  <a:pt x="1726246" y="1112136"/>
                  <a:pt x="36529" y="246080"/>
                </a:cubicBezTo>
                <a:lnTo>
                  <a:pt x="0" y="226406"/>
                </a:lnTo>
                <a:close/>
              </a:path>
            </a:pathLst>
          </a:custGeom>
          <a:gradFill>
            <a:gsLst>
              <a:gs pos="52000">
                <a:srgbClr val="6EBBCD"/>
              </a:gs>
              <a:gs pos="100000">
                <a:srgbClr val="4495A8"/>
              </a:gs>
              <a:gs pos="0">
                <a:srgbClr val="62B8C9"/>
              </a:gs>
            </a:gsLst>
            <a:lin ang="24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62000" tIns="162000" rIns="162000" bIns="162000" rtlCol="0" anchor="ctr"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70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 panose="020B0504020202020204" pitchFamily="34" charset="0"/>
            </a:endParaRPr>
          </a:p>
        </p:txBody>
      </p:sp>
      <p:sp>
        <p:nvSpPr>
          <p:cNvPr id="8" name="Freeform: Shape 6">
            <a:extLst>
              <a:ext uri="{FF2B5EF4-FFF2-40B4-BE49-F238E27FC236}">
                <a16:creationId xmlns:a16="http://schemas.microsoft.com/office/drawing/2014/main" id="{A4B22ADD-545C-F65D-5F0F-F06927534A59}"/>
              </a:ext>
            </a:extLst>
          </p:cNvPr>
          <p:cNvSpPr/>
          <p:nvPr userDrawn="1"/>
        </p:nvSpPr>
        <p:spPr bwMode="gray">
          <a:xfrm>
            <a:off x="0" y="0"/>
            <a:ext cx="18288000" cy="4534221"/>
          </a:xfrm>
          <a:custGeom>
            <a:avLst/>
            <a:gdLst>
              <a:gd name="connsiteX0" fmla="*/ 0 w 12192000"/>
              <a:gd name="connsiteY0" fmla="*/ 0 h 3022814"/>
              <a:gd name="connsiteX1" fmla="*/ 12192000 w 12192000"/>
              <a:gd name="connsiteY1" fmla="*/ 0 h 3022814"/>
              <a:gd name="connsiteX2" fmla="*/ 12192000 w 12192000"/>
              <a:gd name="connsiteY2" fmla="*/ 1975533 h 3022814"/>
              <a:gd name="connsiteX3" fmla="*/ 12170241 w 12192000"/>
              <a:gd name="connsiteY3" fmla="*/ 1984063 h 3022814"/>
              <a:gd name="connsiteX4" fmla="*/ 6096037 w 12192000"/>
              <a:gd name="connsiteY4" fmla="*/ 3022814 h 3022814"/>
              <a:gd name="connsiteX5" fmla="*/ 21832 w 12192000"/>
              <a:gd name="connsiteY5" fmla="*/ 1984063 h 3022814"/>
              <a:gd name="connsiteX6" fmla="*/ 0 w 12192000"/>
              <a:gd name="connsiteY6" fmla="*/ 1975505 h 3022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022814">
                <a:moveTo>
                  <a:pt x="0" y="0"/>
                </a:moveTo>
                <a:lnTo>
                  <a:pt x="12192000" y="0"/>
                </a:lnTo>
                <a:lnTo>
                  <a:pt x="12192000" y="1975533"/>
                </a:lnTo>
                <a:lnTo>
                  <a:pt x="12170241" y="1984063"/>
                </a:lnTo>
                <a:cubicBezTo>
                  <a:pt x="10412733" y="2641980"/>
                  <a:pt x="8329547" y="3022814"/>
                  <a:pt x="6096037" y="3022814"/>
                </a:cubicBezTo>
                <a:cubicBezTo>
                  <a:pt x="3862526" y="3022814"/>
                  <a:pt x="1779340" y="2641980"/>
                  <a:pt x="21832" y="1984063"/>
                </a:cubicBezTo>
                <a:lnTo>
                  <a:pt x="0" y="1975505"/>
                </a:lnTo>
                <a:close/>
              </a:path>
            </a:pathLst>
          </a:custGeom>
          <a:gradFill>
            <a:gsLst>
              <a:gs pos="99666">
                <a:srgbClr val="CDCDCD">
                  <a:lumMod val="95000"/>
                </a:srgbClr>
              </a:gs>
              <a:gs pos="0">
                <a:srgbClr val="C3C3C3"/>
              </a:gs>
              <a:gs pos="67000">
                <a:srgbClr val="F3F3F3"/>
              </a:gs>
              <a:gs pos="21000">
                <a:srgbClr val="E7E7E7">
                  <a:lumMod val="42000"/>
                  <a:lumOff val="58000"/>
                </a:srgbClr>
              </a:gs>
              <a:gs pos="55000">
                <a:srgbClr val="F5F5F5">
                  <a:lumMod val="92000"/>
                </a:srgbClr>
              </a:gs>
            </a:gsLst>
            <a:lin ang="1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62000" tIns="162000" rIns="162000" bIns="162000" rtlCol="0" anchor="ctr">
            <a:noAutofit/>
          </a:bodyPr>
          <a:lstStyle/>
          <a:p>
            <a:pPr marL="0" marR="0" lvl="0" indent="0" algn="ctr" defTabSz="13716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700" b="0" i="0" u="none" strike="noStrike" kern="0" cap="none" spc="0" normalizeH="0" baseline="0" noProof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18D38E-7080-0CA5-DA3E-5C1FC3444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Trade Story Health Care 2026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04C932-A619-0FC7-A7A4-80754F27B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8E744-C2CB-4955-9953-207D9F0F5BB3}" type="slidenum">
              <a:rPr lang="en-GB" smtClean="0"/>
              <a:t>‹#›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8A2908-D7BC-F2F4-93F8-021DEC6CD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C2663C35-77EE-2781-CA12-577462670A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4370" y="386456"/>
            <a:ext cx="15383351" cy="454818"/>
          </a:xfrm>
        </p:spPr>
        <p:txBody>
          <a:bodyPr anchor="ctr">
            <a:noAutofit/>
          </a:bodyPr>
          <a:lstStyle>
            <a:lvl1pPr>
              <a:spcAft>
                <a:spcPts val="0"/>
              </a:spcAft>
              <a:defRPr sz="1800" b="0">
                <a:solidFill>
                  <a:schemeClr val="tx1"/>
                </a:solidFill>
              </a:defRPr>
            </a:lvl1pPr>
            <a:lvl2pPr>
              <a:spcAft>
                <a:spcPts val="0"/>
              </a:spcAft>
              <a:defRPr sz="1800"/>
            </a:lvl2pPr>
            <a:lvl3pPr marL="0" indent="0">
              <a:spcAft>
                <a:spcPts val="0"/>
              </a:spcAft>
              <a:buNone/>
              <a:defRPr sz="1800"/>
            </a:lvl3pPr>
            <a:lvl4pPr marL="0" indent="0">
              <a:spcAft>
                <a:spcPts val="0"/>
              </a:spcAft>
              <a:buNone/>
              <a:defRPr sz="1800"/>
            </a:lvl4pPr>
            <a:lvl5pPr marL="0" indent="0">
              <a:spcAft>
                <a:spcPts val="0"/>
              </a:spcAft>
              <a:buNone/>
              <a:defRPr sz="180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9pPr>
          </a:lstStyle>
          <a:p>
            <a:pPr lvl="0"/>
            <a:r>
              <a:rPr lang="en-US"/>
              <a:t>Enter subtitle here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79B422E7-5DDA-A49D-7143-B5E7F47CB6CA}"/>
              </a:ext>
            </a:extLst>
          </p:cNvPr>
          <p:cNvSpPr/>
          <p:nvPr userDrawn="1"/>
        </p:nvSpPr>
        <p:spPr>
          <a:xfrm>
            <a:off x="664370" y="2443163"/>
            <a:ext cx="5400675" cy="6967539"/>
          </a:xfrm>
          <a:prstGeom prst="roundRect">
            <a:avLst>
              <a:gd name="adj" fmla="val 1905"/>
            </a:avLst>
          </a:prstGeom>
          <a:solidFill>
            <a:schemeClr val="bg1"/>
          </a:solidFill>
          <a:effectLst>
            <a:outerShdw blurRad="101600" algn="ctr" rotWithShape="0">
              <a:prstClr val="black">
                <a:alpha val="15000"/>
              </a:prstClr>
            </a:outerShdw>
          </a:effectLst>
        </p:spPr>
        <p:txBody>
          <a:bodyPr vert="horz" lIns="270000" tIns="216000" rIns="162000" bIns="0" rtlCol="0">
            <a:normAutofit/>
          </a:bodyPr>
          <a:lstStyle/>
          <a:p>
            <a:pPr lvl="0" inden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</a:pPr>
            <a:endParaRPr lang="en-GB" sz="3000" b="1">
              <a:solidFill>
                <a:schemeClr val="tx1"/>
              </a:solidFill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3856FEF1-6AB7-DF85-511E-E25E943DD98A}"/>
              </a:ext>
            </a:extLst>
          </p:cNvPr>
          <p:cNvSpPr/>
          <p:nvPr userDrawn="1"/>
        </p:nvSpPr>
        <p:spPr>
          <a:xfrm>
            <a:off x="6443663" y="2443163"/>
            <a:ext cx="5400675" cy="6967539"/>
          </a:xfrm>
          <a:prstGeom prst="roundRect">
            <a:avLst>
              <a:gd name="adj" fmla="val 1932"/>
            </a:avLst>
          </a:prstGeom>
          <a:solidFill>
            <a:schemeClr val="bg1"/>
          </a:solidFill>
          <a:effectLst>
            <a:outerShdw blurRad="101600" algn="ctr" rotWithShape="0">
              <a:prstClr val="black">
                <a:alpha val="15000"/>
              </a:prstClr>
            </a:outerShdw>
          </a:effectLst>
        </p:spPr>
        <p:txBody>
          <a:bodyPr vert="horz" lIns="270000" tIns="216000" rIns="162000" bIns="0" rtlCol="0">
            <a:normAutofit/>
          </a:bodyPr>
          <a:lstStyle/>
          <a:p>
            <a:pPr lvl="0" inden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</a:pPr>
            <a:endParaRPr lang="en-GB" sz="3000" b="1">
              <a:solidFill>
                <a:schemeClr val="tx1"/>
              </a:solidFill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57EA9096-5DB9-AB36-2972-341C3B3B4AD3}"/>
              </a:ext>
            </a:extLst>
          </p:cNvPr>
          <p:cNvSpPr/>
          <p:nvPr userDrawn="1"/>
        </p:nvSpPr>
        <p:spPr>
          <a:xfrm>
            <a:off x="12222956" y="2443163"/>
            <a:ext cx="5400947" cy="6967539"/>
          </a:xfrm>
          <a:prstGeom prst="roundRect">
            <a:avLst>
              <a:gd name="adj" fmla="val 1853"/>
            </a:avLst>
          </a:prstGeom>
          <a:solidFill>
            <a:schemeClr val="bg1"/>
          </a:solidFill>
          <a:effectLst>
            <a:outerShdw blurRad="101600" algn="ctr" rotWithShape="0">
              <a:prstClr val="black">
                <a:alpha val="15000"/>
              </a:prstClr>
            </a:outerShdw>
          </a:effectLst>
        </p:spPr>
        <p:txBody>
          <a:bodyPr vert="horz" lIns="270000" tIns="216000" rIns="162000" bIns="0" rtlCol="0">
            <a:normAutofit/>
          </a:bodyPr>
          <a:lstStyle/>
          <a:p>
            <a:pPr lvl="0" inden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</a:pPr>
            <a:endParaRPr lang="en-GB" sz="3000" b="1">
              <a:solidFill>
                <a:schemeClr val="tx1"/>
              </a:solidFill>
            </a:endParaRPr>
          </a:p>
        </p:txBody>
      </p:sp>
      <p:sp>
        <p:nvSpPr>
          <p:cNvPr id="56" name="Content Placeholder 2">
            <a:extLst>
              <a:ext uri="{FF2B5EF4-FFF2-40B4-BE49-F238E27FC236}">
                <a16:creationId xmlns:a16="http://schemas.microsoft.com/office/drawing/2014/main" id="{F82B35F0-C0A9-A9CB-2565-9FA8B765FF76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934712" y="3855722"/>
            <a:ext cx="4865985" cy="5280588"/>
          </a:xfrm>
        </p:spPr>
        <p:txBody>
          <a:bodyPr bIns="0"/>
          <a:lstStyle>
            <a:lvl1pPr>
              <a:defRPr b="0"/>
            </a:lvl1pPr>
            <a:lvl2pPr marL="266700" indent="-266700">
              <a:buFont typeface="Arial" panose="020B0604020202020204" pitchFamily="34" charset="0"/>
              <a:buChar char="•"/>
              <a:defRPr/>
            </a:lvl2pPr>
            <a:lvl3pPr marL="540545" indent="-273845">
              <a:defRPr sz="2400"/>
            </a:lvl3pPr>
            <a:lvl4pPr marL="807245" indent="-266700">
              <a:defRPr sz="2100"/>
            </a:lvl4pPr>
          </a:lstStyle>
          <a:p>
            <a:pPr lvl="0"/>
            <a:r>
              <a:rPr lang="en-US"/>
              <a:t>Second level</a:t>
            </a:r>
          </a:p>
          <a:p>
            <a:pPr lvl="1"/>
            <a:r>
              <a:rPr lang="en-US"/>
              <a:t>Third level</a:t>
            </a:r>
          </a:p>
          <a:p>
            <a:pPr lvl="2"/>
            <a:r>
              <a:rPr lang="en-US"/>
              <a:t>Fourth level</a:t>
            </a:r>
          </a:p>
          <a:p>
            <a:pPr lvl="3"/>
            <a:r>
              <a:rPr lang="en-US"/>
              <a:t>Fifth level</a:t>
            </a:r>
            <a:endParaRPr lang="en-GB"/>
          </a:p>
        </p:txBody>
      </p:sp>
      <p:sp>
        <p:nvSpPr>
          <p:cNvPr id="57" name="Text Placeholder 32">
            <a:extLst>
              <a:ext uri="{FF2B5EF4-FFF2-40B4-BE49-F238E27FC236}">
                <a16:creationId xmlns:a16="http://schemas.microsoft.com/office/drawing/2014/main" id="{8E96ACF4-D2DB-E7C3-0A7B-DDB4CD8ED86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34712" y="2712734"/>
            <a:ext cx="4864893" cy="922007"/>
          </a:xfrm>
        </p:spPr>
        <p:txBody>
          <a:bodyPr>
            <a:normAutofit/>
          </a:bodyPr>
          <a:lstStyle>
            <a:lvl1pPr algn="l">
              <a:spcAft>
                <a:spcPts val="0"/>
              </a:spcAft>
              <a:defRPr/>
            </a:lvl1pPr>
            <a:lvl2pPr algn="l">
              <a:spcAft>
                <a:spcPts val="0"/>
              </a:spcAft>
              <a:defRPr sz="2400" b="1"/>
            </a:lvl2pPr>
            <a:lvl3pPr marL="0" indent="0" algn="l">
              <a:spcAft>
                <a:spcPts val="0"/>
              </a:spcAft>
              <a:buNone/>
              <a:defRPr sz="2100" b="1"/>
            </a:lvl3pPr>
            <a:lvl4pPr marL="0" indent="0" algn="l">
              <a:spcAft>
                <a:spcPts val="0"/>
              </a:spcAft>
              <a:buNone/>
              <a:defRPr sz="2100" b="1"/>
            </a:lvl4pPr>
            <a:lvl5pPr marL="0" indent="0" algn="l">
              <a:spcAft>
                <a:spcPts val="0"/>
              </a:spcAft>
              <a:buNone/>
              <a:defRPr b="1"/>
            </a:lvl5pPr>
            <a:lvl6pPr marL="0" indent="0" algn="l">
              <a:lnSpc>
                <a:spcPct val="100000"/>
              </a:lnSpc>
              <a:spcBef>
                <a:spcPts val="0"/>
              </a:spcBef>
              <a:buNone/>
              <a:defRPr sz="2100" b="1"/>
            </a:lvl6pPr>
            <a:lvl7pPr marL="0" indent="0" algn="l">
              <a:lnSpc>
                <a:spcPct val="100000"/>
              </a:lnSpc>
              <a:spcBef>
                <a:spcPts val="0"/>
              </a:spcBef>
              <a:buNone/>
              <a:defRPr sz="2100" b="1"/>
            </a:lvl7pPr>
            <a:lvl8pPr marL="0" indent="0" algn="l">
              <a:lnSpc>
                <a:spcPct val="100000"/>
              </a:lnSpc>
              <a:spcBef>
                <a:spcPts val="0"/>
              </a:spcBef>
              <a:buNone/>
              <a:defRPr sz="2100" b="1"/>
            </a:lvl8pPr>
            <a:lvl9pPr marL="0" indent="0" algn="l">
              <a:lnSpc>
                <a:spcPct val="100000"/>
              </a:lnSpc>
              <a:spcBef>
                <a:spcPts val="0"/>
              </a:spcBef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8" name="Text Placeholder 32">
            <a:extLst>
              <a:ext uri="{FF2B5EF4-FFF2-40B4-BE49-F238E27FC236}">
                <a16:creationId xmlns:a16="http://schemas.microsoft.com/office/drawing/2014/main" id="{5EFBF435-D883-42EF-F0AD-D77B96E7A11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715505" y="2712734"/>
            <a:ext cx="4864893" cy="922007"/>
          </a:xfrm>
        </p:spPr>
        <p:txBody>
          <a:bodyPr>
            <a:normAutofit/>
          </a:bodyPr>
          <a:lstStyle>
            <a:lvl1pPr algn="l">
              <a:spcAft>
                <a:spcPts val="0"/>
              </a:spcAft>
              <a:defRPr/>
            </a:lvl1pPr>
            <a:lvl2pPr algn="l">
              <a:spcAft>
                <a:spcPts val="0"/>
              </a:spcAft>
              <a:defRPr sz="2400" b="1"/>
            </a:lvl2pPr>
            <a:lvl3pPr marL="0" indent="0" algn="l">
              <a:spcAft>
                <a:spcPts val="0"/>
              </a:spcAft>
              <a:buNone/>
              <a:defRPr sz="2100" b="1"/>
            </a:lvl3pPr>
            <a:lvl4pPr marL="0" indent="0" algn="l">
              <a:spcAft>
                <a:spcPts val="0"/>
              </a:spcAft>
              <a:buNone/>
              <a:defRPr sz="2100" b="1"/>
            </a:lvl4pPr>
            <a:lvl5pPr marL="0" indent="0" algn="l">
              <a:spcAft>
                <a:spcPts val="0"/>
              </a:spcAft>
              <a:buNone/>
              <a:defRPr b="1"/>
            </a:lvl5pPr>
            <a:lvl6pPr marL="0" indent="0" algn="l">
              <a:lnSpc>
                <a:spcPct val="100000"/>
              </a:lnSpc>
              <a:spcBef>
                <a:spcPts val="0"/>
              </a:spcBef>
              <a:buNone/>
              <a:defRPr sz="2100" b="1"/>
            </a:lvl6pPr>
            <a:lvl7pPr marL="0" indent="0" algn="l">
              <a:lnSpc>
                <a:spcPct val="100000"/>
              </a:lnSpc>
              <a:spcBef>
                <a:spcPts val="0"/>
              </a:spcBef>
              <a:buNone/>
              <a:defRPr sz="2100" b="1"/>
            </a:lvl7pPr>
            <a:lvl8pPr marL="0" indent="0" algn="l">
              <a:lnSpc>
                <a:spcPct val="100000"/>
              </a:lnSpc>
              <a:spcBef>
                <a:spcPts val="0"/>
              </a:spcBef>
              <a:buNone/>
              <a:defRPr sz="2100" b="1"/>
            </a:lvl8pPr>
            <a:lvl9pPr marL="0" indent="0" algn="l">
              <a:lnSpc>
                <a:spcPct val="100000"/>
              </a:lnSpc>
              <a:spcBef>
                <a:spcPts val="0"/>
              </a:spcBef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9" name="Text Placeholder 32">
            <a:extLst>
              <a:ext uri="{FF2B5EF4-FFF2-40B4-BE49-F238E27FC236}">
                <a16:creationId xmlns:a16="http://schemas.microsoft.com/office/drawing/2014/main" id="{8CC30D64-559F-7388-1369-734FA87C28F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2487988" y="2712734"/>
            <a:ext cx="4864893" cy="922007"/>
          </a:xfrm>
        </p:spPr>
        <p:txBody>
          <a:bodyPr>
            <a:normAutofit/>
          </a:bodyPr>
          <a:lstStyle>
            <a:lvl1pPr algn="l">
              <a:spcAft>
                <a:spcPts val="0"/>
              </a:spcAft>
              <a:defRPr/>
            </a:lvl1pPr>
            <a:lvl2pPr algn="l">
              <a:spcAft>
                <a:spcPts val="0"/>
              </a:spcAft>
              <a:defRPr sz="2400" b="1"/>
            </a:lvl2pPr>
            <a:lvl3pPr marL="0" indent="0" algn="l">
              <a:spcAft>
                <a:spcPts val="0"/>
              </a:spcAft>
              <a:buNone/>
              <a:defRPr sz="2100" b="1"/>
            </a:lvl3pPr>
            <a:lvl4pPr marL="0" indent="0" algn="l">
              <a:spcAft>
                <a:spcPts val="0"/>
              </a:spcAft>
              <a:buNone/>
              <a:defRPr sz="2100" b="1"/>
            </a:lvl4pPr>
            <a:lvl5pPr marL="0" indent="0" algn="l">
              <a:spcAft>
                <a:spcPts val="0"/>
              </a:spcAft>
              <a:buNone/>
              <a:defRPr b="1"/>
            </a:lvl5pPr>
            <a:lvl6pPr marL="0" indent="0" algn="l">
              <a:lnSpc>
                <a:spcPct val="100000"/>
              </a:lnSpc>
              <a:spcBef>
                <a:spcPts val="0"/>
              </a:spcBef>
              <a:buNone/>
              <a:defRPr sz="2100" b="1"/>
            </a:lvl6pPr>
            <a:lvl7pPr marL="0" indent="0" algn="l">
              <a:lnSpc>
                <a:spcPct val="100000"/>
              </a:lnSpc>
              <a:spcBef>
                <a:spcPts val="0"/>
              </a:spcBef>
              <a:buNone/>
              <a:defRPr sz="2100" b="1"/>
            </a:lvl7pPr>
            <a:lvl8pPr marL="0" indent="0" algn="l">
              <a:lnSpc>
                <a:spcPct val="100000"/>
              </a:lnSpc>
              <a:spcBef>
                <a:spcPts val="0"/>
              </a:spcBef>
              <a:buNone/>
              <a:defRPr sz="2100" b="1"/>
            </a:lvl8pPr>
            <a:lvl9pPr marL="0" indent="0" algn="l">
              <a:lnSpc>
                <a:spcPct val="100000"/>
              </a:lnSpc>
              <a:spcBef>
                <a:spcPts val="0"/>
              </a:spcBef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0" name="Content Placeholder 2">
            <a:extLst>
              <a:ext uri="{FF2B5EF4-FFF2-40B4-BE49-F238E27FC236}">
                <a16:creationId xmlns:a16="http://schemas.microsoft.com/office/drawing/2014/main" id="{64E01C5E-83F7-0973-6F0C-E208BC4E7DDF}"/>
              </a:ext>
            </a:extLst>
          </p:cNvPr>
          <p:cNvSpPr>
            <a:spLocks noGrp="1"/>
          </p:cNvSpPr>
          <p:nvPr>
            <p:ph idx="22" hasCustomPrompt="1"/>
          </p:nvPr>
        </p:nvSpPr>
        <p:spPr>
          <a:xfrm>
            <a:off x="6714413" y="3855722"/>
            <a:ext cx="4865985" cy="5280588"/>
          </a:xfrm>
        </p:spPr>
        <p:txBody>
          <a:bodyPr bIns="0"/>
          <a:lstStyle>
            <a:lvl1pPr>
              <a:defRPr b="0"/>
            </a:lvl1pPr>
            <a:lvl2pPr marL="266700" indent="-266700">
              <a:buFont typeface="Arial" panose="020B0604020202020204" pitchFamily="34" charset="0"/>
              <a:buChar char="•"/>
              <a:defRPr/>
            </a:lvl2pPr>
            <a:lvl3pPr marL="540545" indent="-273845">
              <a:defRPr sz="2400"/>
            </a:lvl3pPr>
            <a:lvl4pPr marL="807245" indent="-266700">
              <a:defRPr sz="2100"/>
            </a:lvl4pPr>
          </a:lstStyle>
          <a:p>
            <a:pPr lvl="0"/>
            <a:r>
              <a:rPr lang="en-US"/>
              <a:t>Second level</a:t>
            </a:r>
          </a:p>
          <a:p>
            <a:pPr lvl="1"/>
            <a:r>
              <a:rPr lang="en-US"/>
              <a:t>Third level</a:t>
            </a:r>
          </a:p>
          <a:p>
            <a:pPr lvl="2"/>
            <a:r>
              <a:rPr lang="en-US"/>
              <a:t>Fourth level</a:t>
            </a:r>
          </a:p>
          <a:p>
            <a:pPr lvl="3"/>
            <a:r>
              <a:rPr lang="en-US"/>
              <a:t>Fifth level</a:t>
            </a:r>
            <a:endParaRPr lang="en-GB"/>
          </a:p>
        </p:txBody>
      </p:sp>
      <p:sp>
        <p:nvSpPr>
          <p:cNvPr id="61" name="Content Placeholder 2">
            <a:extLst>
              <a:ext uri="{FF2B5EF4-FFF2-40B4-BE49-F238E27FC236}">
                <a16:creationId xmlns:a16="http://schemas.microsoft.com/office/drawing/2014/main" id="{862815AE-14B5-649A-F9F2-A483B581DEAD}"/>
              </a:ext>
            </a:extLst>
          </p:cNvPr>
          <p:cNvSpPr>
            <a:spLocks noGrp="1"/>
          </p:cNvSpPr>
          <p:nvPr>
            <p:ph idx="23" hasCustomPrompt="1"/>
          </p:nvPr>
        </p:nvSpPr>
        <p:spPr>
          <a:xfrm>
            <a:off x="12487988" y="3855722"/>
            <a:ext cx="4865985" cy="5280588"/>
          </a:xfrm>
        </p:spPr>
        <p:txBody>
          <a:bodyPr bIns="0"/>
          <a:lstStyle>
            <a:lvl1pPr>
              <a:defRPr b="0"/>
            </a:lvl1pPr>
            <a:lvl2pPr marL="266700" indent="-266700">
              <a:buFont typeface="Arial" panose="020B0604020202020204" pitchFamily="34" charset="0"/>
              <a:buChar char="•"/>
              <a:defRPr/>
            </a:lvl2pPr>
            <a:lvl3pPr marL="540545" indent="-273845">
              <a:defRPr sz="2400"/>
            </a:lvl3pPr>
            <a:lvl4pPr marL="807245" indent="-266700">
              <a:defRPr sz="2100"/>
            </a:lvl4pPr>
          </a:lstStyle>
          <a:p>
            <a:pPr lvl="0"/>
            <a:r>
              <a:rPr lang="en-US"/>
              <a:t>Second level</a:t>
            </a:r>
          </a:p>
          <a:p>
            <a:pPr lvl="1"/>
            <a:r>
              <a:rPr lang="en-US"/>
              <a:t>Third level</a:t>
            </a:r>
          </a:p>
          <a:p>
            <a:pPr lvl="2"/>
            <a:r>
              <a:rPr lang="en-US"/>
              <a:t>Fourth level</a:t>
            </a:r>
          </a:p>
          <a:p>
            <a:pPr lvl="3"/>
            <a:r>
              <a:rPr lang="en-US"/>
              <a:t>Fifth level</a:t>
            </a:r>
            <a:endParaRPr lang="en-GB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5863E78-09B8-A67E-BEAA-D0E86CD374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150586" y="969967"/>
            <a:ext cx="1473042" cy="568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584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547">
          <p15:clr>
            <a:srgbClr val="FBAE40"/>
          </p15:clr>
        </p15:guide>
        <p15:guide id="3" pos="2706">
          <p15:clr>
            <a:srgbClr val="FBAE40"/>
          </p15:clr>
        </p15:guide>
        <p15:guide id="4" pos="4974">
          <p15:clr>
            <a:srgbClr val="FBAE40"/>
          </p15:clr>
        </p15:guide>
        <p15:guide id="5" pos="5133">
          <p15:clr>
            <a:srgbClr val="FBAE40"/>
          </p15:clr>
        </p15:guide>
        <p15:guide id="6" orient="horz" pos="935">
          <p15:clr>
            <a:srgbClr val="FBAE40"/>
          </p15:clr>
        </p15:guide>
        <p15:guide id="7" orient="horz" pos="1026">
          <p15:clr>
            <a:srgbClr val="FBAE40"/>
          </p15:clr>
        </p15:guide>
        <p15:guide id="8" orient="horz" pos="3952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Point Slide (Grey)">
    <p:bg>
      <p:bgPr>
        <a:gradFill>
          <a:gsLst>
            <a:gs pos="100000">
              <a:schemeClr val="bg1">
                <a:lumMod val="29000"/>
                <a:lumOff val="71000"/>
              </a:schemeClr>
            </a:gs>
            <a:gs pos="0">
              <a:schemeClr val="bg2">
                <a:lumMod val="95000"/>
              </a:schemeClr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010014A-D473-CF13-27B7-754DC2372F52}"/>
              </a:ext>
            </a:extLst>
          </p:cNvPr>
          <p:cNvSpPr/>
          <p:nvPr userDrawn="1"/>
        </p:nvSpPr>
        <p:spPr>
          <a:xfrm>
            <a:off x="664370" y="2446970"/>
            <a:ext cx="8317707" cy="3277218"/>
          </a:xfrm>
          <a:prstGeom prst="roundRect">
            <a:avLst>
              <a:gd name="adj" fmla="val 3065"/>
            </a:avLst>
          </a:prstGeom>
          <a:solidFill>
            <a:schemeClr val="bg2"/>
          </a:solidFill>
          <a:effectLst>
            <a:outerShdw blurRad="101600" algn="ctr" rotWithShape="0">
              <a:prstClr val="black">
                <a:alpha val="15000"/>
              </a:prstClr>
            </a:outerShdw>
          </a:effectLst>
        </p:spPr>
        <p:txBody>
          <a:bodyPr vert="horz" lIns="270000" tIns="216000" rIns="162000" bIns="0" rtlCol="0">
            <a:normAutofit/>
          </a:bodyPr>
          <a:lstStyle/>
          <a:p>
            <a:pPr lvl="0" inden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</a:pPr>
            <a:endParaRPr lang="en-GB" sz="3000" b="1">
              <a:solidFill>
                <a:schemeClr val="tx1"/>
              </a:solidFill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580712D-62CC-E8E9-7A88-F8878EFC0065}"/>
              </a:ext>
            </a:extLst>
          </p:cNvPr>
          <p:cNvSpPr/>
          <p:nvPr userDrawn="1"/>
        </p:nvSpPr>
        <p:spPr>
          <a:xfrm>
            <a:off x="664370" y="6129675"/>
            <a:ext cx="8317707" cy="3281025"/>
          </a:xfrm>
          <a:prstGeom prst="roundRect">
            <a:avLst>
              <a:gd name="adj" fmla="val 3168"/>
            </a:avLst>
          </a:prstGeom>
          <a:solidFill>
            <a:schemeClr val="bg2"/>
          </a:solidFill>
          <a:effectLst>
            <a:outerShdw blurRad="101600" algn="ctr" rotWithShape="0">
              <a:prstClr val="black">
                <a:alpha val="15000"/>
              </a:prstClr>
            </a:outerShdw>
          </a:effectLst>
        </p:spPr>
        <p:txBody>
          <a:bodyPr vert="horz" lIns="270000" tIns="216000" rIns="162000" bIns="0" rtlCol="0">
            <a:normAutofit/>
          </a:bodyPr>
          <a:lstStyle/>
          <a:p>
            <a:pPr lvl="0" inden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</a:pPr>
            <a:endParaRPr lang="en-GB" sz="3000" b="1">
              <a:solidFill>
                <a:schemeClr val="tx1"/>
              </a:solidFill>
            </a:endParaRPr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81731EA9-6440-837D-AEA1-65E7AB2E675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4370" y="386456"/>
            <a:ext cx="15383351" cy="454818"/>
          </a:xfrm>
        </p:spPr>
        <p:txBody>
          <a:bodyPr anchor="ctr">
            <a:noAutofit/>
          </a:bodyPr>
          <a:lstStyle>
            <a:lvl1pPr>
              <a:spcAft>
                <a:spcPts val="0"/>
              </a:spcAft>
              <a:defRPr sz="1800" b="0"/>
            </a:lvl1pPr>
            <a:lvl2pPr>
              <a:spcAft>
                <a:spcPts val="0"/>
              </a:spcAft>
              <a:defRPr sz="1800"/>
            </a:lvl2pPr>
            <a:lvl3pPr marL="0" indent="0">
              <a:spcAft>
                <a:spcPts val="0"/>
              </a:spcAft>
              <a:buNone/>
              <a:defRPr sz="1800"/>
            </a:lvl3pPr>
            <a:lvl4pPr marL="0" indent="0">
              <a:spcAft>
                <a:spcPts val="0"/>
              </a:spcAft>
              <a:buNone/>
              <a:defRPr sz="1800"/>
            </a:lvl4pPr>
            <a:lvl5pPr marL="0" indent="0">
              <a:spcAft>
                <a:spcPts val="0"/>
              </a:spcAft>
              <a:buNone/>
              <a:defRPr sz="180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9pPr>
          </a:lstStyle>
          <a:p>
            <a:pPr lvl="0"/>
            <a:r>
              <a:rPr lang="en-US"/>
              <a:t>Enter subtitle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18D38E-7080-0CA5-DA3E-5C1FC3444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Trade Story Health Care 2026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04C932-A619-0FC7-A7A4-80754F27B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8E744-C2CB-4955-9953-207D9F0F5BB3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051E0E8-B41E-655B-E5E0-17C8993BE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6D020BF9-C763-7D3F-F686-EF53E315D4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4577" y="2713296"/>
            <a:ext cx="7778898" cy="2757540"/>
          </a:xfrm>
        </p:spPr>
        <p:txBody>
          <a:bodyPr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7DF28FB8-EDD4-3451-ACD0-185A8F33F908}"/>
              </a:ext>
            </a:extLst>
          </p:cNvPr>
          <p:cNvSpPr/>
          <p:nvPr userDrawn="1"/>
        </p:nvSpPr>
        <p:spPr>
          <a:xfrm>
            <a:off x="9305927" y="2446970"/>
            <a:ext cx="8317707" cy="3277218"/>
          </a:xfrm>
          <a:prstGeom prst="roundRect">
            <a:avLst>
              <a:gd name="adj" fmla="val 3065"/>
            </a:avLst>
          </a:prstGeom>
          <a:solidFill>
            <a:schemeClr val="bg2"/>
          </a:solidFill>
          <a:effectLst>
            <a:outerShdw blurRad="101600" algn="ctr" rotWithShape="0">
              <a:prstClr val="black">
                <a:alpha val="15000"/>
              </a:prstClr>
            </a:outerShdw>
          </a:effectLst>
        </p:spPr>
        <p:txBody>
          <a:bodyPr vert="horz" lIns="270000" tIns="216000" rIns="162000" bIns="0" rtlCol="0">
            <a:normAutofit/>
          </a:bodyPr>
          <a:lstStyle/>
          <a:p>
            <a:pPr lvl="0" inden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</a:pPr>
            <a:endParaRPr lang="en-GB" sz="3000" b="1">
              <a:solidFill>
                <a:schemeClr val="tx1"/>
              </a:solidFill>
            </a:endParaRP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35A26F2E-FF87-16EE-5F89-C4A057F4B758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9576134" y="2713296"/>
            <a:ext cx="7778898" cy="2757540"/>
          </a:xfrm>
        </p:spPr>
        <p:txBody>
          <a:bodyPr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4" name="Content Placeholder 2">
            <a:extLst>
              <a:ext uri="{FF2B5EF4-FFF2-40B4-BE49-F238E27FC236}">
                <a16:creationId xmlns:a16="http://schemas.microsoft.com/office/drawing/2014/main" id="{ABD6ABCF-4A01-7B68-4CB0-06CA55502EAD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934577" y="6383027"/>
            <a:ext cx="7778898" cy="2757540"/>
          </a:xfrm>
        </p:spPr>
        <p:txBody>
          <a:bodyPr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666E48B1-B6E9-6F9B-0DCC-2046A892C18E}"/>
              </a:ext>
            </a:extLst>
          </p:cNvPr>
          <p:cNvSpPr/>
          <p:nvPr userDrawn="1"/>
        </p:nvSpPr>
        <p:spPr>
          <a:xfrm>
            <a:off x="9305927" y="6129316"/>
            <a:ext cx="8317707" cy="3281384"/>
          </a:xfrm>
          <a:prstGeom prst="roundRect">
            <a:avLst>
              <a:gd name="adj" fmla="val 3126"/>
            </a:avLst>
          </a:prstGeom>
          <a:solidFill>
            <a:schemeClr val="bg2"/>
          </a:solidFill>
          <a:effectLst>
            <a:outerShdw blurRad="101600" algn="ctr" rotWithShape="0">
              <a:prstClr val="black">
                <a:alpha val="15000"/>
              </a:prstClr>
            </a:outerShdw>
          </a:effectLst>
        </p:spPr>
        <p:txBody>
          <a:bodyPr vert="horz" lIns="270000" tIns="216000" rIns="162000" bIns="0" rtlCol="0">
            <a:normAutofit/>
          </a:bodyPr>
          <a:lstStyle/>
          <a:p>
            <a:pPr lvl="0" inden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</a:pPr>
            <a:endParaRPr lang="en-GB" sz="3000" b="1">
              <a:solidFill>
                <a:schemeClr val="tx1"/>
              </a:solidFill>
            </a:endParaRPr>
          </a:p>
        </p:txBody>
      </p: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67985508-9F1A-7B9B-A00F-3328A7EB4BBF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9576134" y="6383027"/>
            <a:ext cx="7778898" cy="2757540"/>
          </a:xfrm>
        </p:spPr>
        <p:txBody>
          <a:bodyPr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3648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pos="7680">
          <p15:clr>
            <a:srgbClr val="FBAE40"/>
          </p15:clr>
        </p15:guide>
        <p15:guide id="3" orient="horz" pos="935">
          <p15:clr>
            <a:srgbClr val="FBAE40"/>
          </p15:clr>
        </p15:guide>
        <p15:guide id="4" orient="horz" pos="1026">
          <p15:clr>
            <a:srgbClr val="FBAE40"/>
          </p15:clr>
        </p15:guide>
        <p15:guide id="5" orient="horz" pos="3952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-Point Slide">
    <p:bg>
      <p:bgPr>
        <a:gradFill>
          <a:gsLst>
            <a:gs pos="100000">
              <a:schemeClr val="bg1">
                <a:alpha val="98000"/>
              </a:schemeClr>
            </a:gs>
            <a:gs pos="0">
              <a:schemeClr val="bg2">
                <a:lumMod val="95000"/>
              </a:schemeClr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81731EA9-6440-837D-AEA1-65E7AB2E675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4370" y="386456"/>
            <a:ext cx="10785488" cy="454818"/>
          </a:xfrm>
        </p:spPr>
        <p:txBody>
          <a:bodyPr anchor="ctr">
            <a:noAutofit/>
          </a:bodyPr>
          <a:lstStyle>
            <a:lvl1pPr>
              <a:spcAft>
                <a:spcPts val="0"/>
              </a:spcAft>
              <a:defRPr sz="1800" b="0"/>
            </a:lvl1pPr>
            <a:lvl2pPr>
              <a:spcAft>
                <a:spcPts val="0"/>
              </a:spcAft>
              <a:defRPr sz="1800"/>
            </a:lvl2pPr>
            <a:lvl3pPr marL="0" indent="0">
              <a:spcAft>
                <a:spcPts val="0"/>
              </a:spcAft>
              <a:buNone/>
              <a:defRPr sz="1800"/>
            </a:lvl3pPr>
            <a:lvl4pPr marL="0" indent="0">
              <a:spcAft>
                <a:spcPts val="0"/>
              </a:spcAft>
              <a:buNone/>
              <a:defRPr sz="1800"/>
            </a:lvl4pPr>
            <a:lvl5pPr marL="0" indent="0">
              <a:spcAft>
                <a:spcPts val="0"/>
              </a:spcAft>
              <a:buNone/>
              <a:defRPr sz="180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9pPr>
          </a:lstStyle>
          <a:p>
            <a:pPr lvl="0"/>
            <a:r>
              <a:rPr lang="en-US"/>
              <a:t>Enter subtitle here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9B2D591-FF12-7C53-0901-3BDE50BF4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370" y="943920"/>
            <a:ext cx="10785488" cy="129517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F005B0-DA5D-A480-323D-44AB2781EB26}"/>
              </a:ext>
            </a:extLst>
          </p:cNvPr>
          <p:cNvSpPr>
            <a:spLocks noGrp="1"/>
          </p:cNvSpPr>
          <p:nvPr>
            <p:ph type="ftr" sz="quarter" idx="37"/>
          </p:nvPr>
        </p:nvSpPr>
        <p:spPr>
          <a:xfrm>
            <a:off x="1135380" y="9684297"/>
            <a:ext cx="11094720" cy="329106"/>
          </a:xfrm>
        </p:spPr>
        <p:txBody>
          <a:bodyPr/>
          <a:lstStyle/>
          <a:p>
            <a:r>
              <a:rPr lang="en-GB"/>
              <a:t>Trade Story Health Care 2026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5953BD-EA4C-05C1-5A0C-2AD68D456BDF}"/>
              </a:ext>
            </a:extLst>
          </p:cNvPr>
          <p:cNvSpPr>
            <a:spLocks noGrp="1"/>
          </p:cNvSpPr>
          <p:nvPr>
            <p:ph type="sldNum" sz="quarter" idx="38"/>
          </p:nvPr>
        </p:nvSpPr>
        <p:spPr>
          <a:xfrm>
            <a:off x="664370" y="9684297"/>
            <a:ext cx="324326" cy="329106"/>
          </a:xfrm>
        </p:spPr>
        <p:txBody>
          <a:bodyPr/>
          <a:lstStyle/>
          <a:p>
            <a:fld id="{3628E744-C2CB-4955-9953-207D9F0F5BB3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949D272-62B0-DE6E-FE95-78CAE0833821}"/>
              </a:ext>
            </a:extLst>
          </p:cNvPr>
          <p:cNvCxnSpPr>
            <a:cxnSpLocks/>
          </p:cNvCxnSpPr>
          <p:nvPr userDrawn="1"/>
        </p:nvCxnSpPr>
        <p:spPr>
          <a:xfrm>
            <a:off x="1013079" y="9684297"/>
            <a:ext cx="0" cy="3291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15FFEE2-8AF1-20F2-1069-BF2A445ECDC8}"/>
              </a:ext>
            </a:extLst>
          </p:cNvPr>
          <p:cNvSpPr/>
          <p:nvPr userDrawn="1"/>
        </p:nvSpPr>
        <p:spPr>
          <a:xfrm>
            <a:off x="664368" y="2443165"/>
            <a:ext cx="4050000" cy="3281024"/>
          </a:xfrm>
          <a:prstGeom prst="roundRect">
            <a:avLst>
              <a:gd name="adj" fmla="val 3211"/>
            </a:avLst>
          </a:prstGeom>
          <a:solidFill>
            <a:schemeClr val="bg1"/>
          </a:solidFill>
          <a:effectLst>
            <a:outerShdw blurRad="101600" algn="ctr" rotWithShape="0">
              <a:prstClr val="black">
                <a:alpha val="15000"/>
              </a:prstClr>
            </a:outerShdw>
          </a:effectLst>
        </p:spPr>
        <p:txBody>
          <a:bodyPr vert="horz" lIns="270000" tIns="216000" rIns="162000" bIns="0" rtlCol="0">
            <a:normAutofit/>
          </a:bodyPr>
          <a:lstStyle/>
          <a:p>
            <a:pPr lvl="0" indent="0" algn="l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</a:pPr>
            <a:endParaRPr lang="en-GB" sz="3000" b="1">
              <a:solidFill>
                <a:schemeClr val="tx1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8C9DF6D9-21AE-88ED-5890-3A950ADFECC7}"/>
              </a:ext>
            </a:extLst>
          </p:cNvPr>
          <p:cNvSpPr/>
          <p:nvPr userDrawn="1"/>
        </p:nvSpPr>
        <p:spPr>
          <a:xfrm flipH="1">
            <a:off x="664363" y="2668905"/>
            <a:ext cx="4049999" cy="645795"/>
          </a:xfrm>
          <a:prstGeom prst="rect">
            <a:avLst/>
          </a:prstGeom>
          <a:gradFill>
            <a:gsLst>
              <a:gs pos="0">
                <a:schemeClr val="bg1"/>
              </a:gs>
              <a:gs pos="72000">
                <a:srgbClr val="E8E8E8"/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en-GB" sz="2700"/>
          </a:p>
        </p:txBody>
      </p:sp>
      <p:sp>
        <p:nvSpPr>
          <p:cNvPr id="37" name="Text Placeholder 38">
            <a:extLst>
              <a:ext uri="{FF2B5EF4-FFF2-40B4-BE49-F238E27FC236}">
                <a16:creationId xmlns:a16="http://schemas.microsoft.com/office/drawing/2014/main" id="{B4DA5D8B-B457-F67E-7A2B-192F36464E5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flipH="1">
            <a:off x="832103" y="2726055"/>
            <a:ext cx="3714525" cy="531495"/>
          </a:xfrm>
        </p:spPr>
        <p:txBody>
          <a:bodyPr lIns="0" tIns="36000" rIns="0" bIns="36000" anchor="ctr">
            <a:noAutofit/>
          </a:bodyPr>
          <a:lstStyle>
            <a:lvl1pPr algn="l">
              <a:spcAft>
                <a:spcPts val="0"/>
              </a:spcAft>
              <a:defRPr sz="2100" b="1">
                <a:solidFill>
                  <a:schemeClr val="tx1"/>
                </a:solidFill>
              </a:defRPr>
            </a:lvl1pPr>
            <a:lvl2pPr algn="ctr">
              <a:spcAft>
                <a:spcPts val="0"/>
              </a:spcAft>
              <a:defRPr sz="1800" b="1">
                <a:solidFill>
                  <a:schemeClr val="bg1"/>
                </a:solidFill>
              </a:defRPr>
            </a:lvl2pPr>
            <a:lvl3pPr marL="0" indent="0" algn="ctr">
              <a:spcAft>
                <a:spcPts val="0"/>
              </a:spcAft>
              <a:buNone/>
              <a:defRPr sz="1800" b="1">
                <a:solidFill>
                  <a:schemeClr val="bg1"/>
                </a:solidFill>
              </a:defRPr>
            </a:lvl3pPr>
            <a:lvl4pPr marL="0" indent="0" algn="ctr">
              <a:spcAft>
                <a:spcPts val="0"/>
              </a:spcAft>
              <a:buNone/>
              <a:defRPr sz="1800" b="1">
                <a:solidFill>
                  <a:schemeClr val="bg1"/>
                </a:solidFill>
              </a:defRPr>
            </a:lvl4pPr>
            <a:lvl5pPr marL="0" indent="0" algn="ctr">
              <a:spcAft>
                <a:spcPts val="0"/>
              </a:spcAft>
              <a:buNone/>
              <a:defRPr sz="1800" b="1">
                <a:solidFill>
                  <a:schemeClr val="bg1"/>
                </a:solidFill>
              </a:defRPr>
            </a:lvl5pPr>
            <a:lvl6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6pPr>
            <a:lvl7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7pPr>
            <a:lvl8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8pPr>
            <a:lvl9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Enter heading here</a:t>
            </a:r>
          </a:p>
        </p:txBody>
      </p:sp>
      <p:sp>
        <p:nvSpPr>
          <p:cNvPr id="38" name="Text Placeholder 38">
            <a:extLst>
              <a:ext uri="{FF2B5EF4-FFF2-40B4-BE49-F238E27FC236}">
                <a16:creationId xmlns:a16="http://schemas.microsoft.com/office/drawing/2014/main" id="{61CF8CEA-B3C0-359D-131D-974865687689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 flipH="1">
            <a:off x="832103" y="3461617"/>
            <a:ext cx="3714525" cy="2095169"/>
          </a:xfrm>
        </p:spPr>
        <p:txBody>
          <a:bodyPr lIns="0" tIns="0" rIns="0" bIns="0" anchor="t">
            <a:noAutofit/>
          </a:bodyPr>
          <a:lstStyle>
            <a:lvl1pPr algn="l">
              <a:spcAft>
                <a:spcPts val="900"/>
              </a:spcAft>
              <a:defRPr sz="2100" b="0">
                <a:solidFill>
                  <a:schemeClr val="tx1"/>
                </a:solidFill>
              </a:defRPr>
            </a:lvl1pPr>
            <a:lvl2pPr algn="ctr">
              <a:spcAft>
                <a:spcPts val="900"/>
              </a:spcAft>
              <a:defRPr sz="2100" b="0">
                <a:solidFill>
                  <a:schemeClr val="tx1"/>
                </a:solidFill>
              </a:defRPr>
            </a:lvl2pPr>
            <a:lvl3pPr marL="0" indent="0" algn="ctr">
              <a:spcAft>
                <a:spcPts val="900"/>
              </a:spcAft>
              <a:buNone/>
              <a:defRPr sz="2100" b="0">
                <a:solidFill>
                  <a:schemeClr val="tx1"/>
                </a:solidFill>
              </a:defRPr>
            </a:lvl3pPr>
            <a:lvl4pPr marL="0" indent="0" algn="ctr">
              <a:spcAft>
                <a:spcPts val="900"/>
              </a:spcAft>
              <a:buNone/>
              <a:defRPr sz="2100" b="0">
                <a:solidFill>
                  <a:schemeClr val="tx1"/>
                </a:solidFill>
              </a:defRPr>
            </a:lvl4pPr>
            <a:lvl5pPr marL="0" indent="0" algn="ctr">
              <a:spcAft>
                <a:spcPts val="900"/>
              </a:spcAft>
              <a:buNone/>
              <a:defRPr sz="2100" b="0">
                <a:solidFill>
                  <a:schemeClr val="tx1"/>
                </a:solidFill>
              </a:defRPr>
            </a:lvl5pPr>
            <a:lvl6pPr marL="0" indent="0" algn="ctr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None/>
              <a:defRPr sz="2100" b="0">
                <a:solidFill>
                  <a:schemeClr val="tx1"/>
                </a:solidFill>
              </a:defRPr>
            </a:lvl6pPr>
            <a:lvl7pPr marL="0" indent="0" algn="ctr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None/>
              <a:defRPr sz="2100" b="0">
                <a:solidFill>
                  <a:schemeClr val="tx1"/>
                </a:solidFill>
              </a:defRPr>
            </a:lvl7pPr>
            <a:lvl8pPr marL="0" indent="0" algn="ctr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None/>
              <a:defRPr sz="2100" b="0">
                <a:solidFill>
                  <a:schemeClr val="tx1"/>
                </a:solidFill>
              </a:defRPr>
            </a:lvl8pPr>
            <a:lvl9pPr marL="0" indent="0" algn="ctr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None/>
              <a:defRPr sz="2100" b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Enter heading here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11C0972-25EE-EFBB-7430-D3B5B5FAD446}"/>
              </a:ext>
            </a:extLst>
          </p:cNvPr>
          <p:cNvSpPr/>
          <p:nvPr userDrawn="1"/>
        </p:nvSpPr>
        <p:spPr>
          <a:xfrm>
            <a:off x="5086842" y="2443163"/>
            <a:ext cx="4050000" cy="3281024"/>
          </a:xfrm>
          <a:prstGeom prst="roundRect">
            <a:avLst>
              <a:gd name="adj" fmla="val 3211"/>
            </a:avLst>
          </a:prstGeom>
          <a:solidFill>
            <a:schemeClr val="bg1"/>
          </a:solidFill>
          <a:effectLst>
            <a:outerShdw blurRad="101600" algn="ctr" rotWithShape="0">
              <a:prstClr val="black">
                <a:alpha val="15000"/>
              </a:prstClr>
            </a:outerShdw>
          </a:effectLst>
        </p:spPr>
        <p:txBody>
          <a:bodyPr vert="horz" lIns="270000" tIns="216000" rIns="162000" bIns="0" rtlCol="0">
            <a:normAutofit/>
          </a:bodyPr>
          <a:lstStyle/>
          <a:p>
            <a:pPr lvl="0" indent="0" algn="l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</a:pPr>
            <a:endParaRPr lang="en-GB" sz="3000" b="1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149A576-6562-81BA-09F8-1BFD0CA87819}"/>
              </a:ext>
            </a:extLst>
          </p:cNvPr>
          <p:cNvSpPr/>
          <p:nvPr userDrawn="1"/>
        </p:nvSpPr>
        <p:spPr>
          <a:xfrm flipH="1">
            <a:off x="5086844" y="2668904"/>
            <a:ext cx="4049999" cy="645795"/>
          </a:xfrm>
          <a:prstGeom prst="rect">
            <a:avLst/>
          </a:prstGeom>
          <a:gradFill>
            <a:gsLst>
              <a:gs pos="0">
                <a:schemeClr val="bg1"/>
              </a:gs>
              <a:gs pos="72000">
                <a:srgbClr val="E8E8E8"/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en-GB" sz="2700"/>
          </a:p>
        </p:txBody>
      </p:sp>
      <p:sp>
        <p:nvSpPr>
          <p:cNvPr id="10" name="Text Placeholder 38">
            <a:extLst>
              <a:ext uri="{FF2B5EF4-FFF2-40B4-BE49-F238E27FC236}">
                <a16:creationId xmlns:a16="http://schemas.microsoft.com/office/drawing/2014/main" id="{0C2DF9CA-B469-3A9E-96AA-5194EBC6EBE2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 flipH="1">
            <a:off x="5254552" y="2726054"/>
            <a:ext cx="3714566" cy="531495"/>
          </a:xfrm>
        </p:spPr>
        <p:txBody>
          <a:bodyPr lIns="0" tIns="36000" rIns="0" bIns="36000" anchor="ctr">
            <a:noAutofit/>
          </a:bodyPr>
          <a:lstStyle>
            <a:lvl1pPr algn="l">
              <a:spcAft>
                <a:spcPts val="0"/>
              </a:spcAft>
              <a:defRPr sz="2100" b="1">
                <a:solidFill>
                  <a:schemeClr val="tx1"/>
                </a:solidFill>
              </a:defRPr>
            </a:lvl1pPr>
            <a:lvl2pPr algn="ctr">
              <a:spcAft>
                <a:spcPts val="0"/>
              </a:spcAft>
              <a:defRPr sz="1800" b="1">
                <a:solidFill>
                  <a:schemeClr val="bg1"/>
                </a:solidFill>
              </a:defRPr>
            </a:lvl2pPr>
            <a:lvl3pPr marL="0" indent="0" algn="ctr">
              <a:spcAft>
                <a:spcPts val="0"/>
              </a:spcAft>
              <a:buNone/>
              <a:defRPr sz="1800" b="1">
                <a:solidFill>
                  <a:schemeClr val="bg1"/>
                </a:solidFill>
              </a:defRPr>
            </a:lvl3pPr>
            <a:lvl4pPr marL="0" indent="0" algn="ctr">
              <a:spcAft>
                <a:spcPts val="0"/>
              </a:spcAft>
              <a:buNone/>
              <a:defRPr sz="1800" b="1">
                <a:solidFill>
                  <a:schemeClr val="bg1"/>
                </a:solidFill>
              </a:defRPr>
            </a:lvl4pPr>
            <a:lvl5pPr marL="0" indent="0" algn="ctr">
              <a:spcAft>
                <a:spcPts val="0"/>
              </a:spcAft>
              <a:buNone/>
              <a:defRPr sz="1800" b="1">
                <a:solidFill>
                  <a:schemeClr val="bg1"/>
                </a:solidFill>
              </a:defRPr>
            </a:lvl5pPr>
            <a:lvl6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6pPr>
            <a:lvl7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7pPr>
            <a:lvl8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8pPr>
            <a:lvl9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Enter heading here</a:t>
            </a:r>
          </a:p>
        </p:txBody>
      </p:sp>
      <p:sp>
        <p:nvSpPr>
          <p:cNvPr id="12" name="Text Placeholder 38">
            <a:extLst>
              <a:ext uri="{FF2B5EF4-FFF2-40B4-BE49-F238E27FC236}">
                <a16:creationId xmlns:a16="http://schemas.microsoft.com/office/drawing/2014/main" id="{9B6DE27E-C330-D415-B040-5A31951CC548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 flipH="1">
            <a:off x="5254552" y="3461616"/>
            <a:ext cx="3714566" cy="2095170"/>
          </a:xfrm>
        </p:spPr>
        <p:txBody>
          <a:bodyPr lIns="0" tIns="0" rIns="0" bIns="0" anchor="t">
            <a:noAutofit/>
          </a:bodyPr>
          <a:lstStyle>
            <a:lvl1pPr algn="l">
              <a:spcAft>
                <a:spcPts val="900"/>
              </a:spcAft>
              <a:defRPr sz="2100" b="0">
                <a:solidFill>
                  <a:schemeClr val="tx1"/>
                </a:solidFill>
              </a:defRPr>
            </a:lvl1pPr>
            <a:lvl2pPr algn="ctr">
              <a:spcAft>
                <a:spcPts val="900"/>
              </a:spcAft>
              <a:defRPr sz="2100" b="0">
                <a:solidFill>
                  <a:schemeClr val="tx1"/>
                </a:solidFill>
              </a:defRPr>
            </a:lvl2pPr>
            <a:lvl3pPr marL="0" indent="0" algn="ctr">
              <a:spcAft>
                <a:spcPts val="900"/>
              </a:spcAft>
              <a:buNone/>
              <a:defRPr sz="2100" b="0">
                <a:solidFill>
                  <a:schemeClr val="tx1"/>
                </a:solidFill>
              </a:defRPr>
            </a:lvl3pPr>
            <a:lvl4pPr marL="0" indent="0" algn="ctr">
              <a:spcAft>
                <a:spcPts val="900"/>
              </a:spcAft>
              <a:buNone/>
              <a:defRPr sz="2100" b="0">
                <a:solidFill>
                  <a:schemeClr val="tx1"/>
                </a:solidFill>
              </a:defRPr>
            </a:lvl4pPr>
            <a:lvl5pPr marL="0" indent="0" algn="ctr">
              <a:spcAft>
                <a:spcPts val="900"/>
              </a:spcAft>
              <a:buNone/>
              <a:defRPr sz="2100" b="0">
                <a:solidFill>
                  <a:schemeClr val="tx1"/>
                </a:solidFill>
              </a:defRPr>
            </a:lvl5pPr>
            <a:lvl6pPr marL="0" indent="0" algn="ctr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None/>
              <a:defRPr sz="2100" b="0">
                <a:solidFill>
                  <a:schemeClr val="tx1"/>
                </a:solidFill>
              </a:defRPr>
            </a:lvl6pPr>
            <a:lvl7pPr marL="0" indent="0" algn="ctr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None/>
              <a:defRPr sz="2100" b="0">
                <a:solidFill>
                  <a:schemeClr val="tx1"/>
                </a:solidFill>
              </a:defRPr>
            </a:lvl7pPr>
            <a:lvl8pPr marL="0" indent="0" algn="ctr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None/>
              <a:defRPr sz="2100" b="0">
                <a:solidFill>
                  <a:schemeClr val="tx1"/>
                </a:solidFill>
              </a:defRPr>
            </a:lvl8pPr>
            <a:lvl9pPr marL="0" indent="0" algn="ctr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None/>
              <a:defRPr sz="2100" b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Enter heading here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97CB23FF-F829-0B26-7E27-B5A4A160D172}"/>
              </a:ext>
            </a:extLst>
          </p:cNvPr>
          <p:cNvSpPr/>
          <p:nvPr userDrawn="1"/>
        </p:nvSpPr>
        <p:spPr>
          <a:xfrm>
            <a:off x="9509316" y="2443163"/>
            <a:ext cx="4050000" cy="3281024"/>
          </a:xfrm>
          <a:prstGeom prst="roundRect">
            <a:avLst>
              <a:gd name="adj" fmla="val 3211"/>
            </a:avLst>
          </a:prstGeom>
          <a:solidFill>
            <a:schemeClr val="bg1"/>
          </a:solidFill>
          <a:effectLst>
            <a:outerShdw blurRad="101600" algn="ctr" rotWithShape="0">
              <a:prstClr val="black">
                <a:alpha val="15000"/>
              </a:prstClr>
            </a:outerShdw>
          </a:effectLst>
        </p:spPr>
        <p:txBody>
          <a:bodyPr vert="horz" lIns="270000" tIns="216000" rIns="162000" bIns="0" rtlCol="0">
            <a:normAutofit/>
          </a:bodyPr>
          <a:lstStyle/>
          <a:p>
            <a:pPr lvl="0" indent="0" algn="l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</a:pPr>
            <a:endParaRPr lang="en-GB" sz="3000" b="1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04E6FAB-9E70-ED34-2D0E-F91C2C3D5CA7}"/>
              </a:ext>
            </a:extLst>
          </p:cNvPr>
          <p:cNvSpPr/>
          <p:nvPr userDrawn="1"/>
        </p:nvSpPr>
        <p:spPr>
          <a:xfrm flipH="1">
            <a:off x="9509311" y="2668904"/>
            <a:ext cx="4049999" cy="645795"/>
          </a:xfrm>
          <a:prstGeom prst="rect">
            <a:avLst/>
          </a:prstGeom>
          <a:gradFill>
            <a:gsLst>
              <a:gs pos="0">
                <a:schemeClr val="bg1"/>
              </a:gs>
              <a:gs pos="72000">
                <a:srgbClr val="E8E8E8"/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en-GB" sz="2700"/>
          </a:p>
        </p:txBody>
      </p:sp>
      <p:sp>
        <p:nvSpPr>
          <p:cNvPr id="20" name="Text Placeholder 38">
            <a:extLst>
              <a:ext uri="{FF2B5EF4-FFF2-40B4-BE49-F238E27FC236}">
                <a16:creationId xmlns:a16="http://schemas.microsoft.com/office/drawing/2014/main" id="{EF82574B-2EE2-43B1-2B0A-15833F3B59EC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 flipH="1">
            <a:off x="9677027" y="2726054"/>
            <a:ext cx="3714549" cy="531495"/>
          </a:xfrm>
        </p:spPr>
        <p:txBody>
          <a:bodyPr lIns="0" tIns="36000" rIns="0" bIns="36000" anchor="ctr">
            <a:noAutofit/>
          </a:bodyPr>
          <a:lstStyle>
            <a:lvl1pPr algn="l">
              <a:spcAft>
                <a:spcPts val="0"/>
              </a:spcAft>
              <a:defRPr sz="2100" b="1">
                <a:solidFill>
                  <a:schemeClr val="tx1"/>
                </a:solidFill>
              </a:defRPr>
            </a:lvl1pPr>
            <a:lvl2pPr algn="ctr">
              <a:spcAft>
                <a:spcPts val="0"/>
              </a:spcAft>
              <a:defRPr sz="1800" b="1">
                <a:solidFill>
                  <a:schemeClr val="bg1"/>
                </a:solidFill>
              </a:defRPr>
            </a:lvl2pPr>
            <a:lvl3pPr marL="0" indent="0" algn="ctr">
              <a:spcAft>
                <a:spcPts val="0"/>
              </a:spcAft>
              <a:buNone/>
              <a:defRPr sz="1800" b="1">
                <a:solidFill>
                  <a:schemeClr val="bg1"/>
                </a:solidFill>
              </a:defRPr>
            </a:lvl3pPr>
            <a:lvl4pPr marL="0" indent="0" algn="ctr">
              <a:spcAft>
                <a:spcPts val="0"/>
              </a:spcAft>
              <a:buNone/>
              <a:defRPr sz="1800" b="1">
                <a:solidFill>
                  <a:schemeClr val="bg1"/>
                </a:solidFill>
              </a:defRPr>
            </a:lvl4pPr>
            <a:lvl5pPr marL="0" indent="0" algn="ctr">
              <a:spcAft>
                <a:spcPts val="0"/>
              </a:spcAft>
              <a:buNone/>
              <a:defRPr sz="1800" b="1">
                <a:solidFill>
                  <a:schemeClr val="bg1"/>
                </a:solidFill>
              </a:defRPr>
            </a:lvl5pPr>
            <a:lvl6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6pPr>
            <a:lvl7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7pPr>
            <a:lvl8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8pPr>
            <a:lvl9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Enter heading here</a:t>
            </a:r>
          </a:p>
        </p:txBody>
      </p:sp>
      <p:sp>
        <p:nvSpPr>
          <p:cNvPr id="21" name="Text Placeholder 38">
            <a:extLst>
              <a:ext uri="{FF2B5EF4-FFF2-40B4-BE49-F238E27FC236}">
                <a16:creationId xmlns:a16="http://schemas.microsoft.com/office/drawing/2014/main" id="{EE4C1459-D9FE-57EB-B8CE-DC4A331D2895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 flipH="1">
            <a:off x="9677027" y="3461616"/>
            <a:ext cx="3714549" cy="2095170"/>
          </a:xfrm>
        </p:spPr>
        <p:txBody>
          <a:bodyPr lIns="0" tIns="0" rIns="0" bIns="0" anchor="t">
            <a:noAutofit/>
          </a:bodyPr>
          <a:lstStyle>
            <a:lvl1pPr algn="l">
              <a:spcAft>
                <a:spcPts val="900"/>
              </a:spcAft>
              <a:defRPr sz="2100" b="0">
                <a:solidFill>
                  <a:schemeClr val="tx1"/>
                </a:solidFill>
              </a:defRPr>
            </a:lvl1pPr>
            <a:lvl2pPr algn="ctr">
              <a:spcAft>
                <a:spcPts val="900"/>
              </a:spcAft>
              <a:defRPr sz="2100" b="0">
                <a:solidFill>
                  <a:schemeClr val="tx1"/>
                </a:solidFill>
              </a:defRPr>
            </a:lvl2pPr>
            <a:lvl3pPr marL="0" indent="0" algn="ctr">
              <a:spcAft>
                <a:spcPts val="900"/>
              </a:spcAft>
              <a:buNone/>
              <a:defRPr sz="2100" b="0">
                <a:solidFill>
                  <a:schemeClr val="tx1"/>
                </a:solidFill>
              </a:defRPr>
            </a:lvl3pPr>
            <a:lvl4pPr marL="0" indent="0" algn="ctr">
              <a:spcAft>
                <a:spcPts val="900"/>
              </a:spcAft>
              <a:buNone/>
              <a:defRPr sz="2100" b="0">
                <a:solidFill>
                  <a:schemeClr val="tx1"/>
                </a:solidFill>
              </a:defRPr>
            </a:lvl4pPr>
            <a:lvl5pPr marL="0" indent="0" algn="ctr">
              <a:spcAft>
                <a:spcPts val="900"/>
              </a:spcAft>
              <a:buNone/>
              <a:defRPr sz="2100" b="0">
                <a:solidFill>
                  <a:schemeClr val="tx1"/>
                </a:solidFill>
              </a:defRPr>
            </a:lvl5pPr>
            <a:lvl6pPr marL="0" indent="0" algn="ctr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None/>
              <a:defRPr sz="2100" b="0">
                <a:solidFill>
                  <a:schemeClr val="tx1"/>
                </a:solidFill>
              </a:defRPr>
            </a:lvl6pPr>
            <a:lvl7pPr marL="0" indent="0" algn="ctr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None/>
              <a:defRPr sz="2100" b="0">
                <a:solidFill>
                  <a:schemeClr val="tx1"/>
                </a:solidFill>
              </a:defRPr>
            </a:lvl7pPr>
            <a:lvl8pPr marL="0" indent="0" algn="ctr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None/>
              <a:defRPr sz="2100" b="0">
                <a:solidFill>
                  <a:schemeClr val="tx1"/>
                </a:solidFill>
              </a:defRPr>
            </a:lvl8pPr>
            <a:lvl9pPr marL="0" indent="0" algn="ctr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None/>
              <a:defRPr sz="2100" b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Enter heading here</a:t>
            </a:r>
          </a:p>
        </p:txBody>
      </p:sp>
      <p:sp>
        <p:nvSpPr>
          <p:cNvPr id="96" name="Picture Placeholder 95">
            <a:extLst>
              <a:ext uri="{FF2B5EF4-FFF2-40B4-BE49-F238E27FC236}">
                <a16:creationId xmlns:a16="http://schemas.microsoft.com/office/drawing/2014/main" id="{F6E132DF-DB62-C1C9-FBAA-FA77AE2887A8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>
          <a:xfrm>
            <a:off x="11889390" y="0"/>
            <a:ext cx="6398610" cy="10287000"/>
          </a:xfrm>
          <a:custGeom>
            <a:avLst/>
            <a:gdLst>
              <a:gd name="connsiteX0" fmla="*/ 2910064 w 4265740"/>
              <a:gd name="connsiteY0" fmla="*/ 6577003 h 6858000"/>
              <a:gd name="connsiteX1" fmla="*/ 2931120 w 4265740"/>
              <a:gd name="connsiteY1" fmla="*/ 6577003 h 6858000"/>
              <a:gd name="connsiteX2" fmla="*/ 2948042 w 4265740"/>
              <a:gd name="connsiteY2" fmla="*/ 6577864 h 6858000"/>
              <a:gd name="connsiteX3" fmla="*/ 2961116 w 4265740"/>
              <a:gd name="connsiteY3" fmla="*/ 6594376 h 6858000"/>
              <a:gd name="connsiteX4" fmla="*/ 2957466 w 4265740"/>
              <a:gd name="connsiteY4" fmla="*/ 6605798 h 6858000"/>
              <a:gd name="connsiteX5" fmla="*/ 2941121 w 4265740"/>
              <a:gd name="connsiteY5" fmla="*/ 6612323 h 6858000"/>
              <a:gd name="connsiteX6" fmla="*/ 2928427 w 4265740"/>
              <a:gd name="connsiteY6" fmla="*/ 6612323 h 6858000"/>
              <a:gd name="connsiteX7" fmla="*/ 2928426 w 4265740"/>
              <a:gd name="connsiteY7" fmla="*/ 6612324 h 6858000"/>
              <a:gd name="connsiteX8" fmla="*/ 2914294 w 4265740"/>
              <a:gd name="connsiteY8" fmla="*/ 6612324 h 6858000"/>
              <a:gd name="connsiteX9" fmla="*/ 2910064 w 4265740"/>
              <a:gd name="connsiteY9" fmla="*/ 6608005 h 6858000"/>
              <a:gd name="connsiteX10" fmla="*/ 3509928 w 4265740"/>
              <a:gd name="connsiteY10" fmla="*/ 6556649 h 6858000"/>
              <a:gd name="connsiteX11" fmla="*/ 3523004 w 4265740"/>
              <a:gd name="connsiteY11" fmla="*/ 6561354 h 6858000"/>
              <a:gd name="connsiteX12" fmla="*/ 3531561 w 4265740"/>
              <a:gd name="connsiteY12" fmla="*/ 6586405 h 6858000"/>
              <a:gd name="connsiteX13" fmla="*/ 3521177 w 4265740"/>
              <a:gd name="connsiteY13" fmla="*/ 6615010 h 6858000"/>
              <a:gd name="connsiteX14" fmla="*/ 3509447 w 4265740"/>
              <a:gd name="connsiteY14" fmla="*/ 6618658 h 6858000"/>
              <a:gd name="connsiteX15" fmla="*/ 3495026 w 4265740"/>
              <a:gd name="connsiteY15" fmla="*/ 6612323 h 6858000"/>
              <a:gd name="connsiteX16" fmla="*/ 3487239 w 4265740"/>
              <a:gd name="connsiteY16" fmla="*/ 6587462 h 6858000"/>
              <a:gd name="connsiteX17" fmla="*/ 3487239 w 4265740"/>
              <a:gd name="connsiteY17" fmla="*/ 6587460 h 6858000"/>
              <a:gd name="connsiteX18" fmla="*/ 3509928 w 4265740"/>
              <a:gd name="connsiteY18" fmla="*/ 6556649 h 6858000"/>
              <a:gd name="connsiteX19" fmla="*/ 3631169 w 4265740"/>
              <a:gd name="connsiteY19" fmla="*/ 6555981 h 6858000"/>
              <a:gd name="connsiteX20" fmla="*/ 3653862 w 4265740"/>
              <a:gd name="connsiteY20" fmla="*/ 6572107 h 6858000"/>
              <a:gd name="connsiteX21" fmla="*/ 3655880 w 4265740"/>
              <a:gd name="connsiteY21" fmla="*/ 6586600 h 6858000"/>
              <a:gd name="connsiteX22" fmla="*/ 3642420 w 4265740"/>
              <a:gd name="connsiteY22" fmla="*/ 6615971 h 6858000"/>
              <a:gd name="connsiteX23" fmla="*/ 3631170 w 4265740"/>
              <a:gd name="connsiteY23" fmla="*/ 6618467 h 6858000"/>
              <a:gd name="connsiteX24" fmla="*/ 3606463 w 4265740"/>
              <a:gd name="connsiteY24" fmla="*/ 6587462 h 6858000"/>
              <a:gd name="connsiteX25" fmla="*/ 3606462 w 4265740"/>
              <a:gd name="connsiteY25" fmla="*/ 6587463 h 6858000"/>
              <a:gd name="connsiteX26" fmla="*/ 3631169 w 4265740"/>
              <a:gd name="connsiteY26" fmla="*/ 6555981 h 6858000"/>
              <a:gd name="connsiteX27" fmla="*/ 3218027 w 4265740"/>
              <a:gd name="connsiteY27" fmla="*/ 6555212 h 6858000"/>
              <a:gd name="connsiteX28" fmla="*/ 3237834 w 4265740"/>
              <a:gd name="connsiteY28" fmla="*/ 6570282 h 6858000"/>
              <a:gd name="connsiteX29" fmla="*/ 3238505 w 4265740"/>
              <a:gd name="connsiteY29" fmla="*/ 6574791 h 6858000"/>
              <a:gd name="connsiteX30" fmla="*/ 3195721 w 4265740"/>
              <a:gd name="connsiteY30" fmla="*/ 6574983 h 6858000"/>
              <a:gd name="connsiteX31" fmla="*/ 3197162 w 4265740"/>
              <a:gd name="connsiteY31" fmla="*/ 6569897 h 6858000"/>
              <a:gd name="connsiteX32" fmla="*/ 3218027 w 4265740"/>
              <a:gd name="connsiteY32" fmla="*/ 6555212 h 6858000"/>
              <a:gd name="connsiteX33" fmla="*/ 3056017 w 4265740"/>
              <a:gd name="connsiteY33" fmla="*/ 6555212 h 6858000"/>
              <a:gd name="connsiteX34" fmla="*/ 3075824 w 4265740"/>
              <a:gd name="connsiteY34" fmla="*/ 6570282 h 6858000"/>
              <a:gd name="connsiteX35" fmla="*/ 3076495 w 4265740"/>
              <a:gd name="connsiteY35" fmla="*/ 6574791 h 6858000"/>
              <a:gd name="connsiteX36" fmla="*/ 3033804 w 4265740"/>
              <a:gd name="connsiteY36" fmla="*/ 6574983 h 6858000"/>
              <a:gd name="connsiteX37" fmla="*/ 3035249 w 4265740"/>
              <a:gd name="connsiteY37" fmla="*/ 6569897 h 6858000"/>
              <a:gd name="connsiteX38" fmla="*/ 3056017 w 4265740"/>
              <a:gd name="connsiteY38" fmla="*/ 6555212 h 6858000"/>
              <a:gd name="connsiteX39" fmla="*/ 3120147 w 4265740"/>
              <a:gd name="connsiteY39" fmla="*/ 6534957 h 6858000"/>
              <a:gd name="connsiteX40" fmla="*/ 3120147 w 4265740"/>
              <a:gd name="connsiteY40" fmla="*/ 6639487 h 6858000"/>
              <a:gd name="connsiteX41" fmla="*/ 3150145 w 4265740"/>
              <a:gd name="connsiteY41" fmla="*/ 6639487 h 6858000"/>
              <a:gd name="connsiteX42" fmla="*/ 3150145 w 4265740"/>
              <a:gd name="connsiteY42" fmla="*/ 6534957 h 6858000"/>
              <a:gd name="connsiteX43" fmla="*/ 3748375 w 4265740"/>
              <a:gd name="connsiteY43" fmla="*/ 6534000 h 6858000"/>
              <a:gd name="connsiteX44" fmla="*/ 3700012 w 4265740"/>
              <a:gd name="connsiteY44" fmla="*/ 6586118 h 6858000"/>
              <a:gd name="connsiteX45" fmla="*/ 3700012 w 4265740"/>
              <a:gd name="connsiteY45" fmla="*/ 6639486 h 6858000"/>
              <a:gd name="connsiteX46" fmla="*/ 3729625 w 4265740"/>
              <a:gd name="connsiteY46" fmla="*/ 6639486 h 6858000"/>
              <a:gd name="connsiteX47" fmla="*/ 3729625 w 4265740"/>
              <a:gd name="connsiteY47" fmla="*/ 6586982 h 6858000"/>
              <a:gd name="connsiteX48" fmla="*/ 3750873 w 4265740"/>
              <a:gd name="connsiteY48" fmla="*/ 6560587 h 6858000"/>
              <a:gd name="connsiteX49" fmla="*/ 3761257 w 4265740"/>
              <a:gd name="connsiteY49" fmla="*/ 6560587 h 6858000"/>
              <a:gd name="connsiteX50" fmla="*/ 3761257 w 4265740"/>
              <a:gd name="connsiteY50" fmla="*/ 6534000 h 6858000"/>
              <a:gd name="connsiteX51" fmla="*/ 3330804 w 4265740"/>
              <a:gd name="connsiteY51" fmla="*/ 6534000 h 6858000"/>
              <a:gd name="connsiteX52" fmla="*/ 3282347 w 4265740"/>
              <a:gd name="connsiteY52" fmla="*/ 6586118 h 6858000"/>
              <a:gd name="connsiteX53" fmla="*/ 3282347 w 4265740"/>
              <a:gd name="connsiteY53" fmla="*/ 6639486 h 6858000"/>
              <a:gd name="connsiteX54" fmla="*/ 3311961 w 4265740"/>
              <a:gd name="connsiteY54" fmla="*/ 6639486 h 6858000"/>
              <a:gd name="connsiteX55" fmla="*/ 3311961 w 4265740"/>
              <a:gd name="connsiteY55" fmla="*/ 6586982 h 6858000"/>
              <a:gd name="connsiteX56" fmla="*/ 3333209 w 4265740"/>
              <a:gd name="connsiteY56" fmla="*/ 6560587 h 6858000"/>
              <a:gd name="connsiteX57" fmla="*/ 3343593 w 4265740"/>
              <a:gd name="connsiteY57" fmla="*/ 6560587 h 6858000"/>
              <a:gd name="connsiteX58" fmla="*/ 3343593 w 4265740"/>
              <a:gd name="connsiteY58" fmla="*/ 6534000 h 6858000"/>
              <a:gd name="connsiteX59" fmla="*/ 3631845 w 4265740"/>
              <a:gd name="connsiteY59" fmla="*/ 6531982 h 6858000"/>
              <a:gd name="connsiteX60" fmla="*/ 3589923 w 4265740"/>
              <a:gd name="connsiteY60" fmla="*/ 6548494 h 6858000"/>
              <a:gd name="connsiteX61" fmla="*/ 3575983 w 4265740"/>
              <a:gd name="connsiteY61" fmla="*/ 6587656 h 6858000"/>
              <a:gd name="connsiteX62" fmla="*/ 3608672 w 4265740"/>
              <a:gd name="connsiteY62" fmla="*/ 6639295 h 6858000"/>
              <a:gd name="connsiteX63" fmla="*/ 3630787 w 4265740"/>
              <a:gd name="connsiteY63" fmla="*/ 6642943 h 6858000"/>
              <a:gd name="connsiteX64" fmla="*/ 3650880 w 4265740"/>
              <a:gd name="connsiteY64" fmla="*/ 6639872 h 6858000"/>
              <a:gd name="connsiteX65" fmla="*/ 3686649 w 4265740"/>
              <a:gd name="connsiteY65" fmla="*/ 6586792 h 6858000"/>
              <a:gd name="connsiteX66" fmla="*/ 3668189 w 4265740"/>
              <a:gd name="connsiteY66" fmla="*/ 6544172 h 6858000"/>
              <a:gd name="connsiteX67" fmla="*/ 3631845 w 4265740"/>
              <a:gd name="connsiteY67" fmla="*/ 6531982 h 6858000"/>
              <a:gd name="connsiteX68" fmla="*/ 3398017 w 4265740"/>
              <a:gd name="connsiteY68" fmla="*/ 6531978 h 6858000"/>
              <a:gd name="connsiteX69" fmla="*/ 3359363 w 4265740"/>
              <a:gd name="connsiteY69" fmla="*/ 6548490 h 6858000"/>
              <a:gd name="connsiteX70" fmla="*/ 3354268 w 4265740"/>
              <a:gd name="connsiteY70" fmla="*/ 6566437 h 6858000"/>
              <a:gd name="connsiteX71" fmla="*/ 3362055 w 4265740"/>
              <a:gd name="connsiteY71" fmla="*/ 6586020 h 6858000"/>
              <a:gd name="connsiteX72" fmla="*/ 3398879 w 4265740"/>
              <a:gd name="connsiteY72" fmla="*/ 6599267 h 6858000"/>
              <a:gd name="connsiteX73" fmla="*/ 3416669 w 4265740"/>
              <a:gd name="connsiteY73" fmla="*/ 6610304 h 6858000"/>
              <a:gd name="connsiteX74" fmla="*/ 3407054 w 4265740"/>
              <a:gd name="connsiteY74" fmla="*/ 6619902 h 6858000"/>
              <a:gd name="connsiteX75" fmla="*/ 3400706 w 4265740"/>
              <a:gd name="connsiteY75" fmla="*/ 6620671 h 6858000"/>
              <a:gd name="connsiteX76" fmla="*/ 3382343 w 4265740"/>
              <a:gd name="connsiteY76" fmla="*/ 6613183 h 6858000"/>
              <a:gd name="connsiteX77" fmla="*/ 3379845 w 4265740"/>
              <a:gd name="connsiteY77" fmla="*/ 6605794 h 6858000"/>
              <a:gd name="connsiteX78" fmla="*/ 3351000 w 4265740"/>
              <a:gd name="connsiteY78" fmla="*/ 6605794 h 6858000"/>
              <a:gd name="connsiteX79" fmla="*/ 3359362 w 4265740"/>
              <a:gd name="connsiteY79" fmla="*/ 6627869 h 6858000"/>
              <a:gd name="connsiteX80" fmla="*/ 3400226 w 4265740"/>
              <a:gd name="connsiteY80" fmla="*/ 6642939 h 6858000"/>
              <a:gd name="connsiteX81" fmla="*/ 3440512 w 4265740"/>
              <a:gd name="connsiteY81" fmla="*/ 6626430 h 6858000"/>
              <a:gd name="connsiteX82" fmla="*/ 3446664 w 4265740"/>
              <a:gd name="connsiteY82" fmla="*/ 6606466 h 6858000"/>
              <a:gd name="connsiteX83" fmla="*/ 3443780 w 4265740"/>
              <a:gd name="connsiteY83" fmla="*/ 6592931 h 6858000"/>
              <a:gd name="connsiteX84" fmla="*/ 3420127 w 4265740"/>
              <a:gd name="connsiteY84" fmla="*/ 6576423 h 6858000"/>
              <a:gd name="connsiteX85" fmla="*/ 3410321 w 4265740"/>
              <a:gd name="connsiteY85" fmla="*/ 6574408 h 6858000"/>
              <a:gd name="connsiteX86" fmla="*/ 3399070 w 4265740"/>
              <a:gd name="connsiteY86" fmla="*/ 6572105 h 6858000"/>
              <a:gd name="connsiteX87" fmla="*/ 3387245 w 4265740"/>
              <a:gd name="connsiteY87" fmla="*/ 6568840 h 6858000"/>
              <a:gd name="connsiteX88" fmla="*/ 3383110 w 4265740"/>
              <a:gd name="connsiteY88" fmla="*/ 6563177 h 6858000"/>
              <a:gd name="connsiteX89" fmla="*/ 3392050 w 4265740"/>
              <a:gd name="connsiteY89" fmla="*/ 6554346 h 6858000"/>
              <a:gd name="connsiteX90" fmla="*/ 3397628 w 4265740"/>
              <a:gd name="connsiteY90" fmla="*/ 6553965 h 6858000"/>
              <a:gd name="connsiteX91" fmla="*/ 3414164 w 4265740"/>
              <a:gd name="connsiteY91" fmla="*/ 6561163 h 6858000"/>
              <a:gd name="connsiteX92" fmla="*/ 3415991 w 4265740"/>
              <a:gd name="connsiteY92" fmla="*/ 6566441 h 6858000"/>
              <a:gd name="connsiteX93" fmla="*/ 3415995 w 4265740"/>
              <a:gd name="connsiteY93" fmla="*/ 6566437 h 6858000"/>
              <a:gd name="connsiteX94" fmla="*/ 3444262 w 4265740"/>
              <a:gd name="connsiteY94" fmla="*/ 6566437 h 6858000"/>
              <a:gd name="connsiteX95" fmla="*/ 3437051 w 4265740"/>
              <a:gd name="connsiteY95" fmla="*/ 6547048 h 6858000"/>
              <a:gd name="connsiteX96" fmla="*/ 3398017 w 4265740"/>
              <a:gd name="connsiteY96" fmla="*/ 6531978 h 6858000"/>
              <a:gd name="connsiteX97" fmla="*/ 3218317 w 4265740"/>
              <a:gd name="connsiteY97" fmla="*/ 6531692 h 6858000"/>
              <a:gd name="connsiteX98" fmla="*/ 3176972 w 4265740"/>
              <a:gd name="connsiteY98" fmla="*/ 6550890 h 6858000"/>
              <a:gd name="connsiteX99" fmla="*/ 3164953 w 4265740"/>
              <a:gd name="connsiteY99" fmla="*/ 6588708 h 6858000"/>
              <a:gd name="connsiteX100" fmla="*/ 3198220 w 4265740"/>
              <a:gd name="connsiteY100" fmla="*/ 6640061 h 6858000"/>
              <a:gd name="connsiteX101" fmla="*/ 3218027 w 4265740"/>
              <a:gd name="connsiteY101" fmla="*/ 6643325 h 6858000"/>
              <a:gd name="connsiteX102" fmla="*/ 3268792 w 4265740"/>
              <a:gd name="connsiteY102" fmla="*/ 6609441 h 6858000"/>
              <a:gd name="connsiteX103" fmla="*/ 3237640 w 4265740"/>
              <a:gd name="connsiteY103" fmla="*/ 6609441 h 6858000"/>
              <a:gd name="connsiteX104" fmla="*/ 3219276 w 4265740"/>
              <a:gd name="connsiteY104" fmla="*/ 6619233 h 6858000"/>
              <a:gd name="connsiteX105" fmla="*/ 3200046 w 4265740"/>
              <a:gd name="connsiteY105" fmla="*/ 6609250 h 6858000"/>
              <a:gd name="connsiteX106" fmla="*/ 3195911 w 4265740"/>
              <a:gd name="connsiteY106" fmla="*/ 6596389 h 6858000"/>
              <a:gd name="connsiteX107" fmla="*/ 3195912 w 4265740"/>
              <a:gd name="connsiteY107" fmla="*/ 6596389 h 6858000"/>
              <a:gd name="connsiteX108" fmla="*/ 3269756 w 4265740"/>
              <a:gd name="connsiteY108" fmla="*/ 6596198 h 6858000"/>
              <a:gd name="connsiteX109" fmla="*/ 3269948 w 4265740"/>
              <a:gd name="connsiteY109" fmla="*/ 6592741 h 6858000"/>
              <a:gd name="connsiteX110" fmla="*/ 3268312 w 4265740"/>
              <a:gd name="connsiteY110" fmla="*/ 6575847 h 6858000"/>
              <a:gd name="connsiteX111" fmla="*/ 3239757 w 4265740"/>
              <a:gd name="connsiteY111" fmla="*/ 6535822 h 6858000"/>
              <a:gd name="connsiteX112" fmla="*/ 3218317 w 4265740"/>
              <a:gd name="connsiteY112" fmla="*/ 6531692 h 6858000"/>
              <a:gd name="connsiteX113" fmla="*/ 3056305 w 4265740"/>
              <a:gd name="connsiteY113" fmla="*/ 6531692 h 6858000"/>
              <a:gd name="connsiteX114" fmla="*/ 3014960 w 4265740"/>
              <a:gd name="connsiteY114" fmla="*/ 6550890 h 6858000"/>
              <a:gd name="connsiteX115" fmla="*/ 3002941 w 4265740"/>
              <a:gd name="connsiteY115" fmla="*/ 6588708 h 6858000"/>
              <a:gd name="connsiteX116" fmla="*/ 3036208 w 4265740"/>
              <a:gd name="connsiteY116" fmla="*/ 6640061 h 6858000"/>
              <a:gd name="connsiteX117" fmla="*/ 3056015 w 4265740"/>
              <a:gd name="connsiteY117" fmla="*/ 6643325 h 6858000"/>
              <a:gd name="connsiteX118" fmla="*/ 3106780 w 4265740"/>
              <a:gd name="connsiteY118" fmla="*/ 6609441 h 6858000"/>
              <a:gd name="connsiteX119" fmla="*/ 3075726 w 4265740"/>
              <a:gd name="connsiteY119" fmla="*/ 6609441 h 6858000"/>
              <a:gd name="connsiteX120" fmla="*/ 3057362 w 4265740"/>
              <a:gd name="connsiteY120" fmla="*/ 6619233 h 6858000"/>
              <a:gd name="connsiteX121" fmla="*/ 3038035 w 4265740"/>
              <a:gd name="connsiteY121" fmla="*/ 6609250 h 6858000"/>
              <a:gd name="connsiteX122" fmla="*/ 3033999 w 4265740"/>
              <a:gd name="connsiteY122" fmla="*/ 6596389 h 6858000"/>
              <a:gd name="connsiteX123" fmla="*/ 3034000 w 4265740"/>
              <a:gd name="connsiteY123" fmla="*/ 6596389 h 6858000"/>
              <a:gd name="connsiteX124" fmla="*/ 3107745 w 4265740"/>
              <a:gd name="connsiteY124" fmla="*/ 6596198 h 6858000"/>
              <a:gd name="connsiteX125" fmla="*/ 3108034 w 4265740"/>
              <a:gd name="connsiteY125" fmla="*/ 6592741 h 6858000"/>
              <a:gd name="connsiteX126" fmla="*/ 3106300 w 4265740"/>
              <a:gd name="connsiteY126" fmla="*/ 6575847 h 6858000"/>
              <a:gd name="connsiteX127" fmla="*/ 3077745 w 4265740"/>
              <a:gd name="connsiteY127" fmla="*/ 6535822 h 6858000"/>
              <a:gd name="connsiteX128" fmla="*/ 3056305 w 4265740"/>
              <a:gd name="connsiteY128" fmla="*/ 6531692 h 6858000"/>
              <a:gd name="connsiteX129" fmla="*/ 2910065 w 4265740"/>
              <a:gd name="connsiteY129" fmla="*/ 6522768 h 6858000"/>
              <a:gd name="connsiteX130" fmla="*/ 2930832 w 4265740"/>
              <a:gd name="connsiteY130" fmla="*/ 6522768 h 6858000"/>
              <a:gd name="connsiteX131" fmla="*/ 2949870 w 4265740"/>
              <a:gd name="connsiteY131" fmla="*/ 6524206 h 6858000"/>
              <a:gd name="connsiteX132" fmla="*/ 2958330 w 4265740"/>
              <a:gd name="connsiteY132" fmla="*/ 6536592 h 6858000"/>
              <a:gd name="connsiteX133" fmla="*/ 2950448 w 4265740"/>
              <a:gd name="connsiteY133" fmla="*/ 6549643 h 6858000"/>
              <a:gd name="connsiteX134" fmla="*/ 2927564 w 4265740"/>
              <a:gd name="connsiteY134" fmla="*/ 6551565 h 6858000"/>
              <a:gd name="connsiteX135" fmla="*/ 2910065 w 4265740"/>
              <a:gd name="connsiteY135" fmla="*/ 6551565 h 6858000"/>
              <a:gd name="connsiteX136" fmla="*/ 3811448 w 4265740"/>
              <a:gd name="connsiteY136" fmla="*/ 6495410 h 6858000"/>
              <a:gd name="connsiteX137" fmla="*/ 3785488 w 4265740"/>
              <a:gd name="connsiteY137" fmla="*/ 6500499 h 6858000"/>
              <a:gd name="connsiteX138" fmla="*/ 3772797 w 4265740"/>
              <a:gd name="connsiteY138" fmla="*/ 6526225 h 6858000"/>
              <a:gd name="connsiteX139" fmla="*/ 3772798 w 4265740"/>
              <a:gd name="connsiteY139" fmla="*/ 6526225 h 6858000"/>
              <a:gd name="connsiteX140" fmla="*/ 3772798 w 4265740"/>
              <a:gd name="connsiteY140" fmla="*/ 6639486 h 6858000"/>
              <a:gd name="connsiteX141" fmla="*/ 3785970 w 4265740"/>
              <a:gd name="connsiteY141" fmla="*/ 6639486 h 6858000"/>
              <a:gd name="connsiteX142" fmla="*/ 3803084 w 4265740"/>
              <a:gd name="connsiteY142" fmla="*/ 6619809 h 6858000"/>
              <a:gd name="connsiteX143" fmla="*/ 3803084 w 4265740"/>
              <a:gd name="connsiteY143" fmla="*/ 6559432 h 6858000"/>
              <a:gd name="connsiteX144" fmla="*/ 3822891 w 4265740"/>
              <a:gd name="connsiteY144" fmla="*/ 6559432 h 6858000"/>
              <a:gd name="connsiteX145" fmla="*/ 3822891 w 4265740"/>
              <a:gd name="connsiteY145" fmla="*/ 6535628 h 6858000"/>
              <a:gd name="connsiteX146" fmla="*/ 3803275 w 4265740"/>
              <a:gd name="connsiteY146" fmla="*/ 6535628 h 6858000"/>
              <a:gd name="connsiteX147" fmla="*/ 3803275 w 4265740"/>
              <a:gd name="connsiteY147" fmla="*/ 6532176 h 6858000"/>
              <a:gd name="connsiteX148" fmla="*/ 3804621 w 4265740"/>
              <a:gd name="connsiteY148" fmla="*/ 6523536 h 6858000"/>
              <a:gd name="connsiteX149" fmla="*/ 3816351 w 4265740"/>
              <a:gd name="connsiteY149" fmla="*/ 6518832 h 6858000"/>
              <a:gd name="connsiteX150" fmla="*/ 3823081 w 4265740"/>
              <a:gd name="connsiteY150" fmla="*/ 6518832 h 6858000"/>
              <a:gd name="connsiteX151" fmla="*/ 3823081 w 4265740"/>
              <a:gd name="connsiteY151" fmla="*/ 6495410 h 6858000"/>
              <a:gd name="connsiteX152" fmla="*/ 3549926 w 4265740"/>
              <a:gd name="connsiteY152" fmla="*/ 6495410 h 6858000"/>
              <a:gd name="connsiteX153" fmla="*/ 3530794 w 4265740"/>
              <a:gd name="connsiteY153" fmla="*/ 6514128 h 6858000"/>
              <a:gd name="connsiteX154" fmla="*/ 3530794 w 4265740"/>
              <a:gd name="connsiteY154" fmla="*/ 6543789 h 6858000"/>
              <a:gd name="connsiteX155" fmla="*/ 3526661 w 4265740"/>
              <a:gd name="connsiteY155" fmla="*/ 6539085 h 6858000"/>
              <a:gd name="connsiteX156" fmla="*/ 3503968 w 4265740"/>
              <a:gd name="connsiteY156" fmla="*/ 6531981 h 6858000"/>
              <a:gd name="connsiteX157" fmla="*/ 3460703 w 4265740"/>
              <a:gd name="connsiteY157" fmla="*/ 6564810 h 6858000"/>
              <a:gd name="connsiteX158" fmla="*/ 3456952 w 4265740"/>
              <a:gd name="connsiteY158" fmla="*/ 6588229 h 6858000"/>
              <a:gd name="connsiteX159" fmla="*/ 3483778 w 4265740"/>
              <a:gd name="connsiteY159" fmla="*/ 6638814 h 6858000"/>
              <a:gd name="connsiteX160" fmla="*/ 3503199 w 4265740"/>
              <a:gd name="connsiteY160" fmla="*/ 6642941 h 6858000"/>
              <a:gd name="connsiteX161" fmla="*/ 3525891 w 4265740"/>
              <a:gd name="connsiteY161" fmla="*/ 6635838 h 6858000"/>
              <a:gd name="connsiteX162" fmla="*/ 3532332 w 4265740"/>
              <a:gd name="connsiteY162" fmla="*/ 6627200 h 6858000"/>
              <a:gd name="connsiteX163" fmla="*/ 3531754 w 4265740"/>
              <a:gd name="connsiteY163" fmla="*/ 6639486 h 6858000"/>
              <a:gd name="connsiteX164" fmla="*/ 3561559 w 4265740"/>
              <a:gd name="connsiteY164" fmla="*/ 6639486 h 6858000"/>
              <a:gd name="connsiteX165" fmla="*/ 3561559 w 4265740"/>
              <a:gd name="connsiteY165" fmla="*/ 6495410 h 6858000"/>
              <a:gd name="connsiteX166" fmla="*/ 2877951 w 4265740"/>
              <a:gd name="connsiteY166" fmla="*/ 6495410 h 6858000"/>
              <a:gd name="connsiteX167" fmla="*/ 2877951 w 4265740"/>
              <a:gd name="connsiteY167" fmla="*/ 6618754 h 6858000"/>
              <a:gd name="connsiteX168" fmla="*/ 2898719 w 4265740"/>
              <a:gd name="connsiteY168" fmla="*/ 6639486 h 6858000"/>
              <a:gd name="connsiteX169" fmla="*/ 2923142 w 4265740"/>
              <a:gd name="connsiteY169" fmla="*/ 6639486 h 6858000"/>
              <a:gd name="connsiteX170" fmla="*/ 2943140 w 4265740"/>
              <a:gd name="connsiteY170" fmla="*/ 6639486 h 6858000"/>
              <a:gd name="connsiteX171" fmla="*/ 2986886 w 4265740"/>
              <a:gd name="connsiteY171" fmla="*/ 6621345 h 6858000"/>
              <a:gd name="connsiteX172" fmla="*/ 2994002 w 4265740"/>
              <a:gd name="connsiteY172" fmla="*/ 6597637 h 6858000"/>
              <a:gd name="connsiteX173" fmla="*/ 2979097 w 4265740"/>
              <a:gd name="connsiteY173" fmla="*/ 6567691 h 6858000"/>
              <a:gd name="connsiteX174" fmla="*/ 2969483 w 4265740"/>
              <a:gd name="connsiteY174" fmla="*/ 6562313 h 6858000"/>
              <a:gd name="connsiteX175" fmla="*/ 2976407 w 4265740"/>
              <a:gd name="connsiteY175" fmla="*/ 6558860 h 6858000"/>
              <a:gd name="connsiteX176" fmla="*/ 2990156 w 4265740"/>
              <a:gd name="connsiteY176" fmla="*/ 6531982 h 6858000"/>
              <a:gd name="connsiteX177" fmla="*/ 2981791 w 4265740"/>
              <a:gd name="connsiteY177" fmla="*/ 6509713 h 6858000"/>
              <a:gd name="connsiteX178" fmla="*/ 2949484 w 4265740"/>
              <a:gd name="connsiteY178" fmla="*/ 6495988 h 6858000"/>
              <a:gd name="connsiteX179" fmla="*/ 2926218 w 4265740"/>
              <a:gd name="connsiteY179" fmla="*/ 6495411 h 6858000"/>
              <a:gd name="connsiteX180" fmla="*/ 2926218 w 4265740"/>
              <a:gd name="connsiteY180" fmla="*/ 6495410 h 6858000"/>
              <a:gd name="connsiteX181" fmla="*/ 3135047 w 4265740"/>
              <a:gd name="connsiteY181" fmla="*/ 6488597 h 6858000"/>
              <a:gd name="connsiteX182" fmla="*/ 3117647 w 4265740"/>
              <a:gd name="connsiteY182" fmla="*/ 6505203 h 6858000"/>
              <a:gd name="connsiteX183" fmla="*/ 3135047 w 4265740"/>
              <a:gd name="connsiteY183" fmla="*/ 6521711 h 6858000"/>
              <a:gd name="connsiteX184" fmla="*/ 3152547 w 4265740"/>
              <a:gd name="connsiteY184" fmla="*/ 6505203 h 6858000"/>
              <a:gd name="connsiteX185" fmla="*/ 3135047 w 4265740"/>
              <a:gd name="connsiteY185" fmla="*/ 6488597 h 6858000"/>
              <a:gd name="connsiteX186" fmla="*/ 2840799 w 4265740"/>
              <a:gd name="connsiteY186" fmla="*/ 646645 h 6858000"/>
              <a:gd name="connsiteX187" fmla="*/ 2840799 w 4265740"/>
              <a:gd name="connsiteY187" fmla="*/ 906874 h 6858000"/>
              <a:gd name="connsiteX188" fmla="*/ 2847019 w 4265740"/>
              <a:gd name="connsiteY188" fmla="*/ 910027 h 6858000"/>
              <a:gd name="connsiteX189" fmla="*/ 3078502 w 4265740"/>
              <a:gd name="connsiteY189" fmla="*/ 995367 h 6858000"/>
              <a:gd name="connsiteX190" fmla="*/ 3203840 w 4265740"/>
              <a:gd name="connsiteY190" fmla="*/ 1017837 h 6858000"/>
              <a:gd name="connsiteX191" fmla="*/ 3331549 w 4265740"/>
              <a:gd name="connsiteY191" fmla="*/ 1025373 h 6858000"/>
              <a:gd name="connsiteX192" fmla="*/ 3459257 w 4265740"/>
              <a:gd name="connsiteY192" fmla="*/ 1017837 h 6858000"/>
              <a:gd name="connsiteX193" fmla="*/ 3584596 w 4265740"/>
              <a:gd name="connsiteY193" fmla="*/ 995367 h 6858000"/>
              <a:gd name="connsiteX194" fmla="*/ 3816077 w 4265740"/>
              <a:gd name="connsiteY194" fmla="*/ 910026 h 6858000"/>
              <a:gd name="connsiteX195" fmla="*/ 3822297 w 4265740"/>
              <a:gd name="connsiteY195" fmla="*/ 906874 h 6858000"/>
              <a:gd name="connsiteX196" fmla="*/ 3822297 w 4265740"/>
              <a:gd name="connsiteY196" fmla="*/ 646645 h 6858000"/>
              <a:gd name="connsiteX197" fmla="*/ 1903585 w 4265740"/>
              <a:gd name="connsiteY197" fmla="*/ 0 h 6858000"/>
              <a:gd name="connsiteX198" fmla="*/ 4265740 w 4265740"/>
              <a:gd name="connsiteY198" fmla="*/ 0 h 6858000"/>
              <a:gd name="connsiteX199" fmla="*/ 4265740 w 4265740"/>
              <a:gd name="connsiteY199" fmla="*/ 6858000 h 6858000"/>
              <a:gd name="connsiteX200" fmla="*/ 1287013 w 4265740"/>
              <a:gd name="connsiteY200" fmla="*/ 6858000 h 6858000"/>
              <a:gd name="connsiteX201" fmla="*/ 1239336 w 4265740"/>
              <a:gd name="connsiteY201" fmla="*/ 6805174 h 6858000"/>
              <a:gd name="connsiteX202" fmla="*/ 994476 w 4265740"/>
              <a:gd name="connsiteY202" fmla="*/ 6488948 h 6858000"/>
              <a:gd name="connsiteX203" fmla="*/ 852228 w 4265740"/>
              <a:gd name="connsiteY203" fmla="*/ 6273799 h 6858000"/>
              <a:gd name="connsiteX204" fmla="*/ 1043048 w 4265740"/>
              <a:gd name="connsiteY204" fmla="*/ 6273799 h 6858000"/>
              <a:gd name="connsiteX205" fmla="*/ 1113284 w 4265740"/>
              <a:gd name="connsiteY205" fmla="*/ 6203563 h 6858000"/>
              <a:gd name="connsiteX206" fmla="*/ 1113284 w 4265740"/>
              <a:gd name="connsiteY206" fmla="*/ 4156686 h 6858000"/>
              <a:gd name="connsiteX207" fmla="*/ 1043048 w 4265740"/>
              <a:gd name="connsiteY207" fmla="*/ 4086450 h 6858000"/>
              <a:gd name="connsiteX208" fmla="*/ 44777 w 4265740"/>
              <a:gd name="connsiteY208" fmla="*/ 4086450 h 6858000"/>
              <a:gd name="connsiteX209" fmla="*/ 43501 w 4265740"/>
              <a:gd name="connsiteY209" fmla="*/ 4077883 h 6858000"/>
              <a:gd name="connsiteX210" fmla="*/ 21164 w 4265740"/>
              <a:gd name="connsiteY210" fmla="*/ 3873631 h 6858000"/>
              <a:gd name="connsiteX211" fmla="*/ 17298 w 4265740"/>
              <a:gd name="connsiteY211" fmla="*/ 3816124 h 6858000"/>
              <a:gd name="connsiteX212" fmla="*/ 1043048 w 4265740"/>
              <a:gd name="connsiteY212" fmla="*/ 3816124 h 6858000"/>
              <a:gd name="connsiteX213" fmla="*/ 1113284 w 4265740"/>
              <a:gd name="connsiteY213" fmla="*/ 3745888 h 6858000"/>
              <a:gd name="connsiteX214" fmla="*/ 1113284 w 4265740"/>
              <a:gd name="connsiteY214" fmla="*/ 1699011 h 6858000"/>
              <a:gd name="connsiteX215" fmla="*/ 1043048 w 4265740"/>
              <a:gd name="connsiteY215" fmla="*/ 1628775 h 6858000"/>
              <a:gd name="connsiteX216" fmla="*/ 0 w 4265740"/>
              <a:gd name="connsiteY216" fmla="*/ 1628775 h 6858000"/>
              <a:gd name="connsiteX217" fmla="*/ 0 w 4265740"/>
              <a:gd name="connsiteY217" fmla="*/ 535837 h 6858000"/>
              <a:gd name="connsiteX218" fmla="*/ 212466 w 4265740"/>
              <a:gd name="connsiteY218" fmla="*/ 460546 h 6858000"/>
              <a:gd name="connsiteX219" fmla="*/ 1741508 w 4265740"/>
              <a:gd name="connsiteY219" fmla="*/ 3746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</a:cxnLst>
            <a:rect l="l" t="t" r="r" b="b"/>
            <a:pathLst>
              <a:path w="4265740" h="6858000">
                <a:moveTo>
                  <a:pt x="2910064" y="6577003"/>
                </a:moveTo>
                <a:lnTo>
                  <a:pt x="2931120" y="6577003"/>
                </a:lnTo>
                <a:cubicBezTo>
                  <a:pt x="2938810" y="6577003"/>
                  <a:pt x="2944966" y="6577193"/>
                  <a:pt x="2948042" y="6577864"/>
                </a:cubicBezTo>
                <a:cubicBezTo>
                  <a:pt x="2952177" y="6578631"/>
                  <a:pt x="2960925" y="6582567"/>
                  <a:pt x="2961116" y="6594376"/>
                </a:cubicBezTo>
                <a:cubicBezTo>
                  <a:pt x="2961116" y="6596582"/>
                  <a:pt x="2960925" y="6601093"/>
                  <a:pt x="2957466" y="6605798"/>
                </a:cubicBezTo>
                <a:cubicBezTo>
                  <a:pt x="2953137" y="6611265"/>
                  <a:pt x="2947851" y="6611939"/>
                  <a:pt x="2941121" y="6612323"/>
                </a:cubicBezTo>
                <a:cubicBezTo>
                  <a:pt x="2936984" y="6612514"/>
                  <a:pt x="2932659" y="6612323"/>
                  <a:pt x="2928427" y="6612323"/>
                </a:cubicBezTo>
                <a:lnTo>
                  <a:pt x="2928426" y="6612324"/>
                </a:lnTo>
                <a:lnTo>
                  <a:pt x="2914294" y="6612324"/>
                </a:lnTo>
                <a:cubicBezTo>
                  <a:pt x="2910353" y="6612324"/>
                  <a:pt x="2910064" y="6608005"/>
                  <a:pt x="2910064" y="6608005"/>
                </a:cubicBezTo>
                <a:close/>
                <a:moveTo>
                  <a:pt x="3509928" y="6556649"/>
                </a:moveTo>
                <a:cubicBezTo>
                  <a:pt x="3516852" y="6556649"/>
                  <a:pt x="3520888" y="6559530"/>
                  <a:pt x="3523004" y="6561354"/>
                </a:cubicBezTo>
                <a:cubicBezTo>
                  <a:pt x="3532139" y="6569321"/>
                  <a:pt x="3531561" y="6584008"/>
                  <a:pt x="3531561" y="6586405"/>
                </a:cubicBezTo>
                <a:cubicBezTo>
                  <a:pt x="3531561" y="6602149"/>
                  <a:pt x="3527525" y="6610497"/>
                  <a:pt x="3521177" y="6615010"/>
                </a:cubicBezTo>
                <a:cubicBezTo>
                  <a:pt x="3519350" y="6616451"/>
                  <a:pt x="3515407" y="6618658"/>
                  <a:pt x="3509447" y="6618658"/>
                </a:cubicBezTo>
                <a:cubicBezTo>
                  <a:pt x="3503583" y="6618658"/>
                  <a:pt x="3499063" y="6616642"/>
                  <a:pt x="3495026" y="6612323"/>
                </a:cubicBezTo>
                <a:cubicBezTo>
                  <a:pt x="3490893" y="6607813"/>
                  <a:pt x="3487239" y="6600708"/>
                  <a:pt x="3487239" y="6587462"/>
                </a:cubicBezTo>
                <a:lnTo>
                  <a:pt x="3487239" y="6587460"/>
                </a:lnTo>
                <a:cubicBezTo>
                  <a:pt x="3487239" y="6564810"/>
                  <a:pt x="3498872" y="6556841"/>
                  <a:pt x="3509928" y="6556649"/>
                </a:cubicBezTo>
                <a:close/>
                <a:moveTo>
                  <a:pt x="3631169" y="6555981"/>
                </a:moveTo>
                <a:cubicBezTo>
                  <a:pt x="3646745" y="6555789"/>
                  <a:pt x="3652035" y="6566826"/>
                  <a:pt x="3653862" y="6572107"/>
                </a:cubicBezTo>
                <a:cubicBezTo>
                  <a:pt x="3655880" y="6578058"/>
                  <a:pt x="3655880" y="6584777"/>
                  <a:pt x="3655880" y="6586600"/>
                </a:cubicBezTo>
                <a:cubicBezTo>
                  <a:pt x="3655880" y="6603780"/>
                  <a:pt x="3649439" y="6612323"/>
                  <a:pt x="3642420" y="6615971"/>
                </a:cubicBezTo>
                <a:cubicBezTo>
                  <a:pt x="3637709" y="6618274"/>
                  <a:pt x="3633095" y="6618467"/>
                  <a:pt x="3631170" y="6618467"/>
                </a:cubicBezTo>
                <a:cubicBezTo>
                  <a:pt x="3619537" y="6618467"/>
                  <a:pt x="3606463" y="6611266"/>
                  <a:pt x="3606463" y="6587462"/>
                </a:cubicBezTo>
                <a:lnTo>
                  <a:pt x="3606462" y="6587463"/>
                </a:lnTo>
                <a:cubicBezTo>
                  <a:pt x="3606462" y="6562988"/>
                  <a:pt x="3619825" y="6556269"/>
                  <a:pt x="3631169" y="6555981"/>
                </a:cubicBezTo>
                <a:close/>
                <a:moveTo>
                  <a:pt x="3218027" y="6555212"/>
                </a:moveTo>
                <a:cubicBezTo>
                  <a:pt x="3227450" y="6555212"/>
                  <a:pt x="3235813" y="6560683"/>
                  <a:pt x="3237834" y="6570282"/>
                </a:cubicBezTo>
                <a:cubicBezTo>
                  <a:pt x="3238505" y="6572105"/>
                  <a:pt x="3238505" y="6574121"/>
                  <a:pt x="3238505" y="6574791"/>
                </a:cubicBezTo>
                <a:lnTo>
                  <a:pt x="3195721" y="6574983"/>
                </a:lnTo>
                <a:cubicBezTo>
                  <a:pt x="3195912" y="6574410"/>
                  <a:pt x="3196392" y="6571912"/>
                  <a:pt x="3197162" y="6569897"/>
                </a:cubicBezTo>
                <a:cubicBezTo>
                  <a:pt x="3200527" y="6560683"/>
                  <a:pt x="3208221" y="6555212"/>
                  <a:pt x="3218027" y="6555212"/>
                </a:cubicBezTo>
                <a:close/>
                <a:moveTo>
                  <a:pt x="3056017" y="6555212"/>
                </a:moveTo>
                <a:cubicBezTo>
                  <a:pt x="3065440" y="6555212"/>
                  <a:pt x="3073803" y="6560683"/>
                  <a:pt x="3075824" y="6570282"/>
                </a:cubicBezTo>
                <a:cubicBezTo>
                  <a:pt x="3076495" y="6572105"/>
                  <a:pt x="3076495" y="6574121"/>
                  <a:pt x="3076495" y="6574791"/>
                </a:cubicBezTo>
                <a:lnTo>
                  <a:pt x="3033804" y="6574983"/>
                </a:lnTo>
                <a:cubicBezTo>
                  <a:pt x="3034000" y="6574410"/>
                  <a:pt x="3034382" y="6571912"/>
                  <a:pt x="3035249" y="6569897"/>
                </a:cubicBezTo>
                <a:cubicBezTo>
                  <a:pt x="3038517" y="6560683"/>
                  <a:pt x="3046305" y="6555212"/>
                  <a:pt x="3056017" y="6555212"/>
                </a:cubicBezTo>
                <a:close/>
                <a:moveTo>
                  <a:pt x="3120147" y="6534957"/>
                </a:moveTo>
                <a:lnTo>
                  <a:pt x="3120147" y="6639487"/>
                </a:lnTo>
                <a:lnTo>
                  <a:pt x="3150145" y="6639487"/>
                </a:lnTo>
                <a:lnTo>
                  <a:pt x="3150145" y="6534957"/>
                </a:lnTo>
                <a:close/>
                <a:moveTo>
                  <a:pt x="3748375" y="6534000"/>
                </a:moveTo>
                <a:cubicBezTo>
                  <a:pt x="3717606" y="6534000"/>
                  <a:pt x="3700012" y="6553291"/>
                  <a:pt x="3700012" y="6586118"/>
                </a:cubicBezTo>
                <a:lnTo>
                  <a:pt x="3700012" y="6639486"/>
                </a:lnTo>
                <a:lnTo>
                  <a:pt x="3729625" y="6639486"/>
                </a:lnTo>
                <a:lnTo>
                  <a:pt x="3729625" y="6586982"/>
                </a:lnTo>
                <a:cubicBezTo>
                  <a:pt x="3729625" y="6567208"/>
                  <a:pt x="3737413" y="6560587"/>
                  <a:pt x="3750873" y="6560587"/>
                </a:cubicBezTo>
                <a:lnTo>
                  <a:pt x="3761257" y="6560587"/>
                </a:lnTo>
                <a:lnTo>
                  <a:pt x="3761257" y="6534000"/>
                </a:lnTo>
                <a:close/>
                <a:moveTo>
                  <a:pt x="3330804" y="6534000"/>
                </a:moveTo>
                <a:cubicBezTo>
                  <a:pt x="3299941" y="6534000"/>
                  <a:pt x="3282347" y="6553291"/>
                  <a:pt x="3282347" y="6586118"/>
                </a:cubicBezTo>
                <a:lnTo>
                  <a:pt x="3282347" y="6639486"/>
                </a:lnTo>
                <a:lnTo>
                  <a:pt x="3311961" y="6639486"/>
                </a:lnTo>
                <a:lnTo>
                  <a:pt x="3311961" y="6586982"/>
                </a:lnTo>
                <a:cubicBezTo>
                  <a:pt x="3311961" y="6567208"/>
                  <a:pt x="3319749" y="6560587"/>
                  <a:pt x="3333209" y="6560587"/>
                </a:cubicBezTo>
                <a:lnTo>
                  <a:pt x="3343593" y="6560587"/>
                </a:lnTo>
                <a:lnTo>
                  <a:pt x="3343593" y="6534000"/>
                </a:lnTo>
                <a:close/>
                <a:moveTo>
                  <a:pt x="3631845" y="6531982"/>
                </a:moveTo>
                <a:cubicBezTo>
                  <a:pt x="3609344" y="6531982"/>
                  <a:pt x="3596269" y="6541775"/>
                  <a:pt x="3589923" y="6548494"/>
                </a:cubicBezTo>
                <a:cubicBezTo>
                  <a:pt x="3584637" y="6554538"/>
                  <a:pt x="3575983" y="6567402"/>
                  <a:pt x="3575983" y="6587656"/>
                </a:cubicBezTo>
                <a:cubicBezTo>
                  <a:pt x="3575983" y="6610116"/>
                  <a:pt x="3586847" y="6630944"/>
                  <a:pt x="3608672" y="6639295"/>
                </a:cubicBezTo>
                <a:cubicBezTo>
                  <a:pt x="3618287" y="6642751"/>
                  <a:pt x="3626941" y="6642943"/>
                  <a:pt x="3630787" y="6642943"/>
                </a:cubicBezTo>
                <a:cubicBezTo>
                  <a:pt x="3640593" y="6642943"/>
                  <a:pt x="3646941" y="6641311"/>
                  <a:pt x="3650880" y="6639872"/>
                </a:cubicBezTo>
                <a:cubicBezTo>
                  <a:pt x="3673670" y="6632289"/>
                  <a:pt x="3686649" y="6610307"/>
                  <a:pt x="3686649" y="6586792"/>
                </a:cubicBezTo>
                <a:cubicBezTo>
                  <a:pt x="3686649" y="6571144"/>
                  <a:pt x="3680493" y="6554539"/>
                  <a:pt x="3668189" y="6544172"/>
                </a:cubicBezTo>
                <a:cubicBezTo>
                  <a:pt x="3654152" y="6532559"/>
                  <a:pt x="3637901" y="6532177"/>
                  <a:pt x="3631845" y="6531982"/>
                </a:cubicBezTo>
                <a:close/>
                <a:moveTo>
                  <a:pt x="3398017" y="6531978"/>
                </a:moveTo>
                <a:cubicBezTo>
                  <a:pt x="3375903" y="6531978"/>
                  <a:pt x="3365133" y="6539659"/>
                  <a:pt x="3359363" y="6548490"/>
                </a:cubicBezTo>
                <a:cubicBezTo>
                  <a:pt x="3357536" y="6551561"/>
                  <a:pt x="3354268" y="6557224"/>
                  <a:pt x="3354268" y="6566437"/>
                </a:cubicBezTo>
                <a:cubicBezTo>
                  <a:pt x="3354268" y="6569894"/>
                  <a:pt x="3354557" y="6579013"/>
                  <a:pt x="3362055" y="6586020"/>
                </a:cubicBezTo>
                <a:cubicBezTo>
                  <a:pt x="3369461" y="6592739"/>
                  <a:pt x="3379459" y="6594945"/>
                  <a:pt x="3398879" y="6599267"/>
                </a:cubicBezTo>
                <a:cubicBezTo>
                  <a:pt x="3409841" y="6601761"/>
                  <a:pt x="3416669" y="6602915"/>
                  <a:pt x="3416669" y="6610304"/>
                </a:cubicBezTo>
                <a:cubicBezTo>
                  <a:pt x="3416669" y="6617407"/>
                  <a:pt x="3408303" y="6619614"/>
                  <a:pt x="3407054" y="6619902"/>
                </a:cubicBezTo>
                <a:cubicBezTo>
                  <a:pt x="3404360" y="6620479"/>
                  <a:pt x="3401764" y="6620671"/>
                  <a:pt x="3400706" y="6620671"/>
                </a:cubicBezTo>
                <a:cubicBezTo>
                  <a:pt x="3390708" y="6620671"/>
                  <a:pt x="3384748" y="6616831"/>
                  <a:pt x="3382343" y="6613183"/>
                </a:cubicBezTo>
                <a:cubicBezTo>
                  <a:pt x="3380419" y="6610304"/>
                  <a:pt x="3380036" y="6606847"/>
                  <a:pt x="3379845" y="6605794"/>
                </a:cubicBezTo>
                <a:lnTo>
                  <a:pt x="3351000" y="6605794"/>
                </a:lnTo>
                <a:cubicBezTo>
                  <a:pt x="3352057" y="6617598"/>
                  <a:pt x="3356094" y="6623742"/>
                  <a:pt x="3359362" y="6627869"/>
                </a:cubicBezTo>
                <a:cubicBezTo>
                  <a:pt x="3365900" y="6635836"/>
                  <a:pt x="3377630" y="6642939"/>
                  <a:pt x="3400226" y="6642939"/>
                </a:cubicBezTo>
                <a:cubicBezTo>
                  <a:pt x="3423203" y="6642939"/>
                  <a:pt x="3434453" y="6635356"/>
                  <a:pt x="3440512" y="6626430"/>
                </a:cubicBezTo>
                <a:cubicBezTo>
                  <a:pt x="3446282" y="6618272"/>
                  <a:pt x="3446664" y="6609825"/>
                  <a:pt x="3446664" y="6606466"/>
                </a:cubicBezTo>
                <a:cubicBezTo>
                  <a:pt x="3446664" y="6600129"/>
                  <a:pt x="3444837" y="6594945"/>
                  <a:pt x="3443780" y="6592931"/>
                </a:cubicBezTo>
                <a:cubicBezTo>
                  <a:pt x="3439069" y="6582373"/>
                  <a:pt x="3430320" y="6579302"/>
                  <a:pt x="3420127" y="6576423"/>
                </a:cubicBezTo>
                <a:lnTo>
                  <a:pt x="3410321" y="6574408"/>
                </a:lnTo>
                <a:lnTo>
                  <a:pt x="3399070" y="6572105"/>
                </a:lnTo>
                <a:cubicBezTo>
                  <a:pt x="3393975" y="6570951"/>
                  <a:pt x="3388591" y="6569705"/>
                  <a:pt x="3387245" y="6568840"/>
                </a:cubicBezTo>
                <a:cubicBezTo>
                  <a:pt x="3386186" y="6568458"/>
                  <a:pt x="3383110" y="6566633"/>
                  <a:pt x="3383110" y="6563177"/>
                </a:cubicBezTo>
                <a:cubicBezTo>
                  <a:pt x="3383110" y="6560106"/>
                  <a:pt x="3385515" y="6555788"/>
                  <a:pt x="3392050" y="6554346"/>
                </a:cubicBezTo>
                <a:cubicBezTo>
                  <a:pt x="3392917" y="6554156"/>
                  <a:pt x="3394934" y="6553965"/>
                  <a:pt x="3397628" y="6553965"/>
                </a:cubicBezTo>
                <a:cubicBezTo>
                  <a:pt x="3406856" y="6553771"/>
                  <a:pt x="3411857" y="6557419"/>
                  <a:pt x="3414164" y="6561163"/>
                </a:cubicBezTo>
                <a:cubicBezTo>
                  <a:pt x="3415223" y="6562700"/>
                  <a:pt x="3415609" y="6564426"/>
                  <a:pt x="3415991" y="6566441"/>
                </a:cubicBezTo>
                <a:lnTo>
                  <a:pt x="3415995" y="6566437"/>
                </a:lnTo>
                <a:lnTo>
                  <a:pt x="3444262" y="6566437"/>
                </a:lnTo>
                <a:cubicBezTo>
                  <a:pt x="3444262" y="6562598"/>
                  <a:pt x="3443589" y="6555014"/>
                  <a:pt x="3437051" y="6547048"/>
                </a:cubicBezTo>
                <a:cubicBezTo>
                  <a:pt x="3424552" y="6531690"/>
                  <a:pt x="3402726" y="6531978"/>
                  <a:pt x="3398017" y="6531978"/>
                </a:cubicBezTo>
                <a:close/>
                <a:moveTo>
                  <a:pt x="3218317" y="6531692"/>
                </a:moveTo>
                <a:cubicBezTo>
                  <a:pt x="3195144" y="6531692"/>
                  <a:pt x="3182453" y="6543597"/>
                  <a:pt x="3176972" y="6550890"/>
                </a:cubicBezTo>
                <a:cubicBezTo>
                  <a:pt x="3165723" y="6565193"/>
                  <a:pt x="3164953" y="6582757"/>
                  <a:pt x="3164953" y="6588708"/>
                </a:cubicBezTo>
                <a:cubicBezTo>
                  <a:pt x="3164953" y="6611074"/>
                  <a:pt x="3176106" y="6632095"/>
                  <a:pt x="3198220" y="6640061"/>
                </a:cubicBezTo>
                <a:cubicBezTo>
                  <a:pt x="3201682" y="6641309"/>
                  <a:pt x="3208412" y="6643134"/>
                  <a:pt x="3218027" y="6643325"/>
                </a:cubicBezTo>
                <a:cubicBezTo>
                  <a:pt x="3229470" y="6643325"/>
                  <a:pt x="3257256" y="6641118"/>
                  <a:pt x="3268792" y="6609441"/>
                </a:cubicBezTo>
                <a:lnTo>
                  <a:pt x="3237640" y="6609441"/>
                </a:lnTo>
                <a:cubicBezTo>
                  <a:pt x="3235043" y="6613378"/>
                  <a:pt x="3230332" y="6619041"/>
                  <a:pt x="3219276" y="6619233"/>
                </a:cubicBezTo>
                <a:cubicBezTo>
                  <a:pt x="3215430" y="6619233"/>
                  <a:pt x="3206198" y="6618658"/>
                  <a:pt x="3200046" y="6609250"/>
                </a:cubicBezTo>
                <a:cubicBezTo>
                  <a:pt x="3197449" y="6605028"/>
                  <a:pt x="3196103" y="6601093"/>
                  <a:pt x="3195911" y="6596389"/>
                </a:cubicBezTo>
                <a:lnTo>
                  <a:pt x="3195912" y="6596389"/>
                </a:lnTo>
                <a:lnTo>
                  <a:pt x="3269756" y="6596198"/>
                </a:lnTo>
                <a:cubicBezTo>
                  <a:pt x="3269948" y="6595141"/>
                  <a:pt x="3269948" y="6593988"/>
                  <a:pt x="3269948" y="6592741"/>
                </a:cubicBezTo>
                <a:cubicBezTo>
                  <a:pt x="3269948" y="6584966"/>
                  <a:pt x="3268793" y="6578629"/>
                  <a:pt x="3268312" y="6575847"/>
                </a:cubicBezTo>
                <a:cubicBezTo>
                  <a:pt x="3263601" y="6550698"/>
                  <a:pt x="3250141" y="6540331"/>
                  <a:pt x="3239757" y="6535822"/>
                </a:cubicBezTo>
                <a:cubicBezTo>
                  <a:pt x="3230528" y="6531980"/>
                  <a:pt x="3221971" y="6531692"/>
                  <a:pt x="3218317" y="6531692"/>
                </a:cubicBezTo>
                <a:close/>
                <a:moveTo>
                  <a:pt x="3056305" y="6531692"/>
                </a:moveTo>
                <a:cubicBezTo>
                  <a:pt x="3033132" y="6531692"/>
                  <a:pt x="3020538" y="6543597"/>
                  <a:pt x="3014960" y="6550890"/>
                </a:cubicBezTo>
                <a:cubicBezTo>
                  <a:pt x="3003711" y="6565193"/>
                  <a:pt x="3002941" y="6582757"/>
                  <a:pt x="3002941" y="6588708"/>
                </a:cubicBezTo>
                <a:cubicBezTo>
                  <a:pt x="3002941" y="6611074"/>
                  <a:pt x="3014191" y="6632095"/>
                  <a:pt x="3036208" y="6640061"/>
                </a:cubicBezTo>
                <a:cubicBezTo>
                  <a:pt x="3039767" y="6641309"/>
                  <a:pt x="3046400" y="6643134"/>
                  <a:pt x="3056015" y="6643325"/>
                </a:cubicBezTo>
                <a:cubicBezTo>
                  <a:pt x="3067458" y="6643325"/>
                  <a:pt x="3095338" y="6641118"/>
                  <a:pt x="3106780" y="6609441"/>
                </a:cubicBezTo>
                <a:lnTo>
                  <a:pt x="3075726" y="6609441"/>
                </a:lnTo>
                <a:cubicBezTo>
                  <a:pt x="3073032" y="6613378"/>
                  <a:pt x="3068324" y="6619041"/>
                  <a:pt x="3057362" y="6619233"/>
                </a:cubicBezTo>
                <a:cubicBezTo>
                  <a:pt x="3053419" y="6619233"/>
                  <a:pt x="3044187" y="6618658"/>
                  <a:pt x="3038035" y="6609250"/>
                </a:cubicBezTo>
                <a:cubicBezTo>
                  <a:pt x="3035440" y="6605028"/>
                  <a:pt x="3034190" y="6601093"/>
                  <a:pt x="3033999" y="6596389"/>
                </a:cubicBezTo>
                <a:lnTo>
                  <a:pt x="3034000" y="6596389"/>
                </a:lnTo>
                <a:lnTo>
                  <a:pt x="3107745" y="6596198"/>
                </a:lnTo>
                <a:cubicBezTo>
                  <a:pt x="3108034" y="6595141"/>
                  <a:pt x="3108034" y="6593988"/>
                  <a:pt x="3108034" y="6592741"/>
                </a:cubicBezTo>
                <a:cubicBezTo>
                  <a:pt x="3108034" y="6584966"/>
                  <a:pt x="3106781" y="6578629"/>
                  <a:pt x="3106300" y="6575847"/>
                </a:cubicBezTo>
                <a:cubicBezTo>
                  <a:pt x="3101686" y="6550698"/>
                  <a:pt x="3088129" y="6540331"/>
                  <a:pt x="3077745" y="6535822"/>
                </a:cubicBezTo>
                <a:cubicBezTo>
                  <a:pt x="3068516" y="6531980"/>
                  <a:pt x="3059959" y="6531692"/>
                  <a:pt x="3056305" y="6531692"/>
                </a:cubicBezTo>
                <a:close/>
                <a:moveTo>
                  <a:pt x="2910065" y="6522768"/>
                </a:moveTo>
                <a:lnTo>
                  <a:pt x="2930832" y="6522768"/>
                </a:lnTo>
                <a:cubicBezTo>
                  <a:pt x="2940256" y="6522577"/>
                  <a:pt x="2945830" y="6522768"/>
                  <a:pt x="2949870" y="6524206"/>
                </a:cubicBezTo>
                <a:cubicBezTo>
                  <a:pt x="2952756" y="6525169"/>
                  <a:pt x="2958330" y="6528719"/>
                  <a:pt x="2958330" y="6536592"/>
                </a:cubicBezTo>
                <a:cubicBezTo>
                  <a:pt x="2958330" y="6544749"/>
                  <a:pt x="2953330" y="6548493"/>
                  <a:pt x="2950448" y="6549643"/>
                </a:cubicBezTo>
                <a:cubicBezTo>
                  <a:pt x="2946024" y="6551946"/>
                  <a:pt x="2938619" y="6551565"/>
                  <a:pt x="2927564" y="6551565"/>
                </a:cubicBezTo>
                <a:lnTo>
                  <a:pt x="2910065" y="6551565"/>
                </a:lnTo>
                <a:close/>
                <a:moveTo>
                  <a:pt x="3811448" y="6495410"/>
                </a:moveTo>
                <a:cubicBezTo>
                  <a:pt x="3802410" y="6495410"/>
                  <a:pt x="3793659" y="6495410"/>
                  <a:pt x="3785488" y="6500499"/>
                </a:cubicBezTo>
                <a:cubicBezTo>
                  <a:pt x="3773180" y="6508275"/>
                  <a:pt x="3772797" y="6522097"/>
                  <a:pt x="3772797" y="6526225"/>
                </a:cubicBezTo>
                <a:lnTo>
                  <a:pt x="3772798" y="6526225"/>
                </a:lnTo>
                <a:cubicBezTo>
                  <a:pt x="3772604" y="6529296"/>
                  <a:pt x="3772798" y="6639486"/>
                  <a:pt x="3772798" y="6639486"/>
                </a:cubicBezTo>
                <a:lnTo>
                  <a:pt x="3785970" y="6639486"/>
                </a:lnTo>
                <a:cubicBezTo>
                  <a:pt x="3802314" y="6639486"/>
                  <a:pt x="3803084" y="6619809"/>
                  <a:pt x="3803084" y="6619809"/>
                </a:cubicBezTo>
                <a:lnTo>
                  <a:pt x="3803084" y="6559432"/>
                </a:lnTo>
                <a:lnTo>
                  <a:pt x="3822891" y="6559432"/>
                </a:lnTo>
                <a:lnTo>
                  <a:pt x="3822891" y="6535628"/>
                </a:lnTo>
                <a:lnTo>
                  <a:pt x="3803275" y="6535628"/>
                </a:lnTo>
                <a:lnTo>
                  <a:pt x="3803275" y="6532176"/>
                </a:lnTo>
                <a:cubicBezTo>
                  <a:pt x="3803275" y="6527473"/>
                  <a:pt x="3803083" y="6526031"/>
                  <a:pt x="3804621" y="6523536"/>
                </a:cubicBezTo>
                <a:cubicBezTo>
                  <a:pt x="3807123" y="6519312"/>
                  <a:pt x="3811832" y="6518832"/>
                  <a:pt x="3816351" y="6518832"/>
                </a:cubicBezTo>
                <a:lnTo>
                  <a:pt x="3823081" y="6518832"/>
                </a:lnTo>
                <a:lnTo>
                  <a:pt x="3823081" y="6495410"/>
                </a:lnTo>
                <a:close/>
                <a:moveTo>
                  <a:pt x="3549926" y="6495410"/>
                </a:moveTo>
                <a:cubicBezTo>
                  <a:pt x="3530412" y="6495410"/>
                  <a:pt x="3530794" y="6514128"/>
                  <a:pt x="3530794" y="6514128"/>
                </a:cubicBezTo>
                <a:lnTo>
                  <a:pt x="3530794" y="6543789"/>
                </a:lnTo>
                <a:cubicBezTo>
                  <a:pt x="3529929" y="6542733"/>
                  <a:pt x="3528967" y="6541100"/>
                  <a:pt x="3526661" y="6539085"/>
                </a:cubicBezTo>
                <a:cubicBezTo>
                  <a:pt x="3523007" y="6536205"/>
                  <a:pt x="3515410" y="6531981"/>
                  <a:pt x="3503968" y="6531981"/>
                </a:cubicBezTo>
                <a:cubicBezTo>
                  <a:pt x="3482721" y="6531981"/>
                  <a:pt x="3467241" y="6545227"/>
                  <a:pt x="3460703" y="6564810"/>
                </a:cubicBezTo>
                <a:cubicBezTo>
                  <a:pt x="3457146" y="6574791"/>
                  <a:pt x="3456952" y="6584581"/>
                  <a:pt x="3456952" y="6588229"/>
                </a:cubicBezTo>
                <a:cubicBezTo>
                  <a:pt x="3456952" y="6618657"/>
                  <a:pt x="3471664" y="6633151"/>
                  <a:pt x="3483778" y="6638814"/>
                </a:cubicBezTo>
                <a:cubicBezTo>
                  <a:pt x="3491662" y="6642750"/>
                  <a:pt x="3500123" y="6642941"/>
                  <a:pt x="3503199" y="6642941"/>
                </a:cubicBezTo>
                <a:cubicBezTo>
                  <a:pt x="3505795" y="6642941"/>
                  <a:pt x="3517718" y="6642941"/>
                  <a:pt x="3525891" y="6635838"/>
                </a:cubicBezTo>
                <a:cubicBezTo>
                  <a:pt x="3527718" y="6634111"/>
                  <a:pt x="3529736" y="6631903"/>
                  <a:pt x="3532332" y="6627200"/>
                </a:cubicBezTo>
                <a:cubicBezTo>
                  <a:pt x="3531754" y="6631711"/>
                  <a:pt x="3531754" y="6638814"/>
                  <a:pt x="3531754" y="6639486"/>
                </a:cubicBezTo>
                <a:lnTo>
                  <a:pt x="3561559" y="6639486"/>
                </a:lnTo>
                <a:lnTo>
                  <a:pt x="3561559" y="6495410"/>
                </a:lnTo>
                <a:close/>
                <a:moveTo>
                  <a:pt x="2877951" y="6495410"/>
                </a:moveTo>
                <a:lnTo>
                  <a:pt x="2877951" y="6618754"/>
                </a:lnTo>
                <a:cubicBezTo>
                  <a:pt x="2877951" y="6618754"/>
                  <a:pt x="2878817" y="6639486"/>
                  <a:pt x="2898719" y="6639486"/>
                </a:cubicBezTo>
                <a:lnTo>
                  <a:pt x="2923142" y="6639486"/>
                </a:lnTo>
                <a:cubicBezTo>
                  <a:pt x="2929680" y="6639295"/>
                  <a:pt x="2936410" y="6639486"/>
                  <a:pt x="2943140" y="6639486"/>
                </a:cubicBezTo>
                <a:cubicBezTo>
                  <a:pt x="2949292" y="6639486"/>
                  <a:pt x="2973618" y="6640638"/>
                  <a:pt x="2986886" y="6621345"/>
                </a:cubicBezTo>
                <a:cubicBezTo>
                  <a:pt x="2993424" y="6611748"/>
                  <a:pt x="2994002" y="6601955"/>
                  <a:pt x="2994002" y="6597637"/>
                </a:cubicBezTo>
                <a:cubicBezTo>
                  <a:pt x="2994002" y="6580454"/>
                  <a:pt x="2984867" y="6571530"/>
                  <a:pt x="2979097" y="6567691"/>
                </a:cubicBezTo>
                <a:cubicBezTo>
                  <a:pt x="2977466" y="6566441"/>
                  <a:pt x="2974386" y="6564425"/>
                  <a:pt x="2969483" y="6562313"/>
                </a:cubicBezTo>
                <a:cubicBezTo>
                  <a:pt x="2972367" y="6561355"/>
                  <a:pt x="2973812" y="6560684"/>
                  <a:pt x="2976407" y="6558860"/>
                </a:cubicBezTo>
                <a:cubicBezTo>
                  <a:pt x="2989099" y="6550318"/>
                  <a:pt x="2990156" y="6537453"/>
                  <a:pt x="2990156" y="6531982"/>
                </a:cubicBezTo>
                <a:cubicBezTo>
                  <a:pt x="2990156" y="6523151"/>
                  <a:pt x="2987463" y="6516049"/>
                  <a:pt x="2981791" y="6509713"/>
                </a:cubicBezTo>
                <a:cubicBezTo>
                  <a:pt x="2970541" y="6497429"/>
                  <a:pt x="2954582" y="6496468"/>
                  <a:pt x="2949484" y="6495988"/>
                </a:cubicBezTo>
                <a:cubicBezTo>
                  <a:pt x="2941697" y="6495220"/>
                  <a:pt x="2933908" y="6495411"/>
                  <a:pt x="2926218" y="6495411"/>
                </a:cubicBezTo>
                <a:lnTo>
                  <a:pt x="2926218" y="6495410"/>
                </a:lnTo>
                <a:close/>
                <a:moveTo>
                  <a:pt x="3135047" y="6488597"/>
                </a:moveTo>
                <a:cubicBezTo>
                  <a:pt x="3125435" y="6488597"/>
                  <a:pt x="3117647" y="6495987"/>
                  <a:pt x="3117647" y="6505203"/>
                </a:cubicBezTo>
                <a:cubicBezTo>
                  <a:pt x="3117647" y="6514322"/>
                  <a:pt x="3125435" y="6521711"/>
                  <a:pt x="3135047" y="6521711"/>
                </a:cubicBezTo>
                <a:cubicBezTo>
                  <a:pt x="3144759" y="6521711"/>
                  <a:pt x="3152547" y="6514322"/>
                  <a:pt x="3152547" y="6505203"/>
                </a:cubicBezTo>
                <a:cubicBezTo>
                  <a:pt x="3152547" y="6495986"/>
                  <a:pt x="3144759" y="6488597"/>
                  <a:pt x="3135047" y="6488597"/>
                </a:cubicBezTo>
                <a:close/>
                <a:moveTo>
                  <a:pt x="2840799" y="646645"/>
                </a:moveTo>
                <a:lnTo>
                  <a:pt x="2840799" y="906874"/>
                </a:lnTo>
                <a:lnTo>
                  <a:pt x="2847019" y="910027"/>
                </a:lnTo>
                <a:cubicBezTo>
                  <a:pt x="2920572" y="947305"/>
                  <a:pt x="2998453" y="976017"/>
                  <a:pt x="3078502" y="995367"/>
                </a:cubicBezTo>
                <a:cubicBezTo>
                  <a:pt x="3119689" y="1005323"/>
                  <a:pt x="3161567" y="1012824"/>
                  <a:pt x="3203840" y="1017837"/>
                </a:cubicBezTo>
                <a:lnTo>
                  <a:pt x="3331549" y="1025373"/>
                </a:lnTo>
                <a:lnTo>
                  <a:pt x="3459257" y="1017837"/>
                </a:lnTo>
                <a:cubicBezTo>
                  <a:pt x="3501530" y="1012824"/>
                  <a:pt x="3543408" y="1005323"/>
                  <a:pt x="3584596" y="995367"/>
                </a:cubicBezTo>
                <a:cubicBezTo>
                  <a:pt x="3664644" y="976017"/>
                  <a:pt x="3742526" y="947305"/>
                  <a:pt x="3816077" y="910026"/>
                </a:cubicBezTo>
                <a:lnTo>
                  <a:pt x="3822297" y="906874"/>
                </a:lnTo>
                <a:lnTo>
                  <a:pt x="3822297" y="646645"/>
                </a:lnTo>
                <a:close/>
                <a:moveTo>
                  <a:pt x="1903585" y="0"/>
                </a:moveTo>
                <a:lnTo>
                  <a:pt x="4265740" y="0"/>
                </a:lnTo>
                <a:lnTo>
                  <a:pt x="4265740" y="6858000"/>
                </a:lnTo>
                <a:lnTo>
                  <a:pt x="1287013" y="6858000"/>
                </a:lnTo>
                <a:lnTo>
                  <a:pt x="1239336" y="6805174"/>
                </a:lnTo>
                <a:cubicBezTo>
                  <a:pt x="1153766" y="6702799"/>
                  <a:pt x="1072089" y="6597310"/>
                  <a:pt x="994476" y="6488948"/>
                </a:cubicBezTo>
                <a:lnTo>
                  <a:pt x="852228" y="6273799"/>
                </a:lnTo>
                <a:lnTo>
                  <a:pt x="1043048" y="6273799"/>
                </a:lnTo>
                <a:cubicBezTo>
                  <a:pt x="1081838" y="6273799"/>
                  <a:pt x="1113284" y="6242353"/>
                  <a:pt x="1113284" y="6203563"/>
                </a:cubicBezTo>
                <a:lnTo>
                  <a:pt x="1113284" y="4156686"/>
                </a:lnTo>
                <a:cubicBezTo>
                  <a:pt x="1113284" y="4117896"/>
                  <a:pt x="1081838" y="4086450"/>
                  <a:pt x="1043048" y="4086450"/>
                </a:cubicBezTo>
                <a:lnTo>
                  <a:pt x="44777" y="4086450"/>
                </a:lnTo>
                <a:lnTo>
                  <a:pt x="43501" y="4077883"/>
                </a:lnTo>
                <a:cubicBezTo>
                  <a:pt x="34753" y="4010116"/>
                  <a:pt x="27300" y="3942022"/>
                  <a:pt x="21164" y="3873631"/>
                </a:cubicBezTo>
                <a:lnTo>
                  <a:pt x="17298" y="3816124"/>
                </a:lnTo>
                <a:lnTo>
                  <a:pt x="1043048" y="3816124"/>
                </a:lnTo>
                <a:cubicBezTo>
                  <a:pt x="1081838" y="3816124"/>
                  <a:pt x="1113284" y="3784678"/>
                  <a:pt x="1113284" y="3745888"/>
                </a:cubicBezTo>
                <a:lnTo>
                  <a:pt x="1113284" y="1699011"/>
                </a:lnTo>
                <a:cubicBezTo>
                  <a:pt x="1113284" y="1660221"/>
                  <a:pt x="1081838" y="1628775"/>
                  <a:pt x="1043048" y="1628775"/>
                </a:cubicBezTo>
                <a:lnTo>
                  <a:pt x="0" y="1628775"/>
                </a:lnTo>
                <a:lnTo>
                  <a:pt x="0" y="535837"/>
                </a:lnTo>
                <a:lnTo>
                  <a:pt x="212466" y="460546"/>
                </a:lnTo>
                <a:cubicBezTo>
                  <a:pt x="613499" y="318197"/>
                  <a:pt x="1182215" y="169140"/>
                  <a:pt x="1741508" y="37468"/>
                </a:cubicBezTo>
                <a:close/>
              </a:path>
            </a:pathLst>
          </a:custGeom>
          <a:solidFill>
            <a:schemeClr val="tx2">
              <a:lumMod val="50000"/>
              <a:lumOff val="50000"/>
            </a:schemeClr>
          </a:solidFill>
        </p:spPr>
        <p:txBody>
          <a:bodyPr wrap="square">
            <a:noAutofit/>
          </a:bodyPr>
          <a:lstStyle/>
          <a:p>
            <a:endParaRPr lang="en-GB"/>
          </a:p>
        </p:txBody>
      </p:sp>
      <p:sp>
        <p:nvSpPr>
          <p:cNvPr id="100" name="Rectangle: Rounded Corners 99">
            <a:extLst>
              <a:ext uri="{FF2B5EF4-FFF2-40B4-BE49-F238E27FC236}">
                <a16:creationId xmlns:a16="http://schemas.microsoft.com/office/drawing/2014/main" id="{05D23154-3F4B-53C4-C940-32198814D044}"/>
              </a:ext>
            </a:extLst>
          </p:cNvPr>
          <p:cNvSpPr/>
          <p:nvPr userDrawn="1"/>
        </p:nvSpPr>
        <p:spPr>
          <a:xfrm>
            <a:off x="664362" y="6129678"/>
            <a:ext cx="4050000" cy="3281024"/>
          </a:xfrm>
          <a:prstGeom prst="roundRect">
            <a:avLst>
              <a:gd name="adj" fmla="val 3211"/>
            </a:avLst>
          </a:prstGeom>
          <a:solidFill>
            <a:schemeClr val="bg1"/>
          </a:solidFill>
          <a:effectLst>
            <a:outerShdw blurRad="101600" algn="ctr" rotWithShape="0">
              <a:prstClr val="black">
                <a:alpha val="15000"/>
              </a:prstClr>
            </a:outerShdw>
          </a:effectLst>
        </p:spPr>
        <p:txBody>
          <a:bodyPr vert="horz" lIns="270000" tIns="216000" rIns="162000" bIns="0" rtlCol="0">
            <a:normAutofit/>
          </a:bodyPr>
          <a:lstStyle/>
          <a:p>
            <a:pPr lvl="0" indent="0" algn="l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</a:pPr>
            <a:endParaRPr lang="en-GB" sz="3000" b="1">
              <a:solidFill>
                <a:schemeClr val="tx1"/>
              </a:solidFill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404DEA96-9911-C0DD-B9C4-C9706C2EBD7C}"/>
              </a:ext>
            </a:extLst>
          </p:cNvPr>
          <p:cNvSpPr/>
          <p:nvPr userDrawn="1"/>
        </p:nvSpPr>
        <p:spPr>
          <a:xfrm flipH="1">
            <a:off x="664357" y="6355419"/>
            <a:ext cx="4049999" cy="645795"/>
          </a:xfrm>
          <a:prstGeom prst="rect">
            <a:avLst/>
          </a:prstGeom>
          <a:gradFill>
            <a:gsLst>
              <a:gs pos="0">
                <a:schemeClr val="bg1"/>
              </a:gs>
              <a:gs pos="72000">
                <a:srgbClr val="E8E8E8"/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en-GB" sz="2700"/>
          </a:p>
        </p:txBody>
      </p:sp>
      <p:sp>
        <p:nvSpPr>
          <p:cNvPr id="102" name="Text Placeholder 38">
            <a:extLst>
              <a:ext uri="{FF2B5EF4-FFF2-40B4-BE49-F238E27FC236}">
                <a16:creationId xmlns:a16="http://schemas.microsoft.com/office/drawing/2014/main" id="{0A1188FE-4D6D-9613-50C2-4172DC0A9A78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 flipH="1">
            <a:off x="832097" y="6412569"/>
            <a:ext cx="3714525" cy="531495"/>
          </a:xfrm>
        </p:spPr>
        <p:txBody>
          <a:bodyPr lIns="0" tIns="36000" rIns="0" bIns="36000" anchor="ctr">
            <a:noAutofit/>
          </a:bodyPr>
          <a:lstStyle>
            <a:lvl1pPr algn="l">
              <a:spcAft>
                <a:spcPts val="0"/>
              </a:spcAft>
              <a:defRPr sz="2100" b="1">
                <a:solidFill>
                  <a:schemeClr val="tx1"/>
                </a:solidFill>
              </a:defRPr>
            </a:lvl1pPr>
            <a:lvl2pPr algn="ctr">
              <a:spcAft>
                <a:spcPts val="0"/>
              </a:spcAft>
              <a:defRPr sz="1800" b="1">
                <a:solidFill>
                  <a:schemeClr val="bg1"/>
                </a:solidFill>
              </a:defRPr>
            </a:lvl2pPr>
            <a:lvl3pPr marL="0" indent="0" algn="ctr">
              <a:spcAft>
                <a:spcPts val="0"/>
              </a:spcAft>
              <a:buNone/>
              <a:defRPr sz="1800" b="1">
                <a:solidFill>
                  <a:schemeClr val="bg1"/>
                </a:solidFill>
              </a:defRPr>
            </a:lvl3pPr>
            <a:lvl4pPr marL="0" indent="0" algn="ctr">
              <a:spcAft>
                <a:spcPts val="0"/>
              </a:spcAft>
              <a:buNone/>
              <a:defRPr sz="1800" b="1">
                <a:solidFill>
                  <a:schemeClr val="bg1"/>
                </a:solidFill>
              </a:defRPr>
            </a:lvl4pPr>
            <a:lvl5pPr marL="0" indent="0" algn="ctr">
              <a:spcAft>
                <a:spcPts val="0"/>
              </a:spcAft>
              <a:buNone/>
              <a:defRPr sz="1800" b="1">
                <a:solidFill>
                  <a:schemeClr val="bg1"/>
                </a:solidFill>
              </a:defRPr>
            </a:lvl5pPr>
            <a:lvl6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6pPr>
            <a:lvl7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7pPr>
            <a:lvl8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8pPr>
            <a:lvl9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Enter heading here</a:t>
            </a:r>
          </a:p>
        </p:txBody>
      </p:sp>
      <p:sp>
        <p:nvSpPr>
          <p:cNvPr id="103" name="Text Placeholder 38">
            <a:extLst>
              <a:ext uri="{FF2B5EF4-FFF2-40B4-BE49-F238E27FC236}">
                <a16:creationId xmlns:a16="http://schemas.microsoft.com/office/drawing/2014/main" id="{3BE1C124-B589-9CF2-D838-3C8940EE85F3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 flipH="1">
            <a:off x="832097" y="7148131"/>
            <a:ext cx="3714525" cy="2095169"/>
          </a:xfrm>
        </p:spPr>
        <p:txBody>
          <a:bodyPr lIns="0" tIns="0" rIns="0" bIns="0" anchor="t">
            <a:noAutofit/>
          </a:bodyPr>
          <a:lstStyle>
            <a:lvl1pPr algn="l">
              <a:spcAft>
                <a:spcPts val="900"/>
              </a:spcAft>
              <a:defRPr sz="2100" b="0">
                <a:solidFill>
                  <a:schemeClr val="tx1"/>
                </a:solidFill>
              </a:defRPr>
            </a:lvl1pPr>
            <a:lvl2pPr algn="ctr">
              <a:spcAft>
                <a:spcPts val="900"/>
              </a:spcAft>
              <a:defRPr sz="2100" b="0">
                <a:solidFill>
                  <a:schemeClr val="tx1"/>
                </a:solidFill>
              </a:defRPr>
            </a:lvl2pPr>
            <a:lvl3pPr marL="0" indent="0" algn="ctr">
              <a:spcAft>
                <a:spcPts val="900"/>
              </a:spcAft>
              <a:buNone/>
              <a:defRPr sz="2100" b="0">
                <a:solidFill>
                  <a:schemeClr val="tx1"/>
                </a:solidFill>
              </a:defRPr>
            </a:lvl3pPr>
            <a:lvl4pPr marL="0" indent="0" algn="ctr">
              <a:spcAft>
                <a:spcPts val="900"/>
              </a:spcAft>
              <a:buNone/>
              <a:defRPr sz="2100" b="0">
                <a:solidFill>
                  <a:schemeClr val="tx1"/>
                </a:solidFill>
              </a:defRPr>
            </a:lvl4pPr>
            <a:lvl5pPr marL="0" indent="0" algn="ctr">
              <a:spcAft>
                <a:spcPts val="900"/>
              </a:spcAft>
              <a:buNone/>
              <a:defRPr sz="2100" b="0">
                <a:solidFill>
                  <a:schemeClr val="tx1"/>
                </a:solidFill>
              </a:defRPr>
            </a:lvl5pPr>
            <a:lvl6pPr marL="0" indent="0" algn="ctr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None/>
              <a:defRPr sz="2100" b="0">
                <a:solidFill>
                  <a:schemeClr val="tx1"/>
                </a:solidFill>
              </a:defRPr>
            </a:lvl6pPr>
            <a:lvl7pPr marL="0" indent="0" algn="ctr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None/>
              <a:defRPr sz="2100" b="0">
                <a:solidFill>
                  <a:schemeClr val="tx1"/>
                </a:solidFill>
              </a:defRPr>
            </a:lvl7pPr>
            <a:lvl8pPr marL="0" indent="0" algn="ctr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None/>
              <a:defRPr sz="2100" b="0">
                <a:solidFill>
                  <a:schemeClr val="tx1"/>
                </a:solidFill>
              </a:defRPr>
            </a:lvl8pPr>
            <a:lvl9pPr marL="0" indent="0" algn="ctr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None/>
              <a:defRPr sz="2100" b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Enter heading here</a:t>
            </a:r>
          </a:p>
        </p:txBody>
      </p:sp>
      <p:sp>
        <p:nvSpPr>
          <p:cNvPr id="104" name="Rectangle: Rounded Corners 103">
            <a:extLst>
              <a:ext uri="{FF2B5EF4-FFF2-40B4-BE49-F238E27FC236}">
                <a16:creationId xmlns:a16="http://schemas.microsoft.com/office/drawing/2014/main" id="{75FB7E5C-927B-132F-A15D-0E9B3BDE8C6D}"/>
              </a:ext>
            </a:extLst>
          </p:cNvPr>
          <p:cNvSpPr/>
          <p:nvPr userDrawn="1"/>
        </p:nvSpPr>
        <p:spPr>
          <a:xfrm>
            <a:off x="5086836" y="6129677"/>
            <a:ext cx="4050000" cy="3281024"/>
          </a:xfrm>
          <a:prstGeom prst="roundRect">
            <a:avLst>
              <a:gd name="adj" fmla="val 3211"/>
            </a:avLst>
          </a:prstGeom>
          <a:solidFill>
            <a:schemeClr val="bg1"/>
          </a:solidFill>
          <a:effectLst>
            <a:outerShdw blurRad="101600" algn="ctr" rotWithShape="0">
              <a:prstClr val="black">
                <a:alpha val="15000"/>
              </a:prstClr>
            </a:outerShdw>
          </a:effectLst>
        </p:spPr>
        <p:txBody>
          <a:bodyPr vert="horz" lIns="270000" tIns="216000" rIns="162000" bIns="0" rtlCol="0">
            <a:normAutofit/>
          </a:bodyPr>
          <a:lstStyle/>
          <a:p>
            <a:pPr lvl="0" indent="0" algn="l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</a:pPr>
            <a:endParaRPr lang="en-GB" sz="3000" b="1">
              <a:solidFill>
                <a:schemeClr val="tx1"/>
              </a:solidFill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F71D22C1-D648-7B5D-33FF-3C7759A513CF}"/>
              </a:ext>
            </a:extLst>
          </p:cNvPr>
          <p:cNvSpPr/>
          <p:nvPr userDrawn="1"/>
        </p:nvSpPr>
        <p:spPr>
          <a:xfrm flipH="1">
            <a:off x="5086838" y="6355418"/>
            <a:ext cx="4049999" cy="645795"/>
          </a:xfrm>
          <a:prstGeom prst="rect">
            <a:avLst/>
          </a:prstGeom>
          <a:gradFill>
            <a:gsLst>
              <a:gs pos="0">
                <a:schemeClr val="bg1"/>
              </a:gs>
              <a:gs pos="72000">
                <a:srgbClr val="E8E8E8"/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en-GB" sz="2700"/>
          </a:p>
        </p:txBody>
      </p:sp>
      <p:sp>
        <p:nvSpPr>
          <p:cNvPr id="106" name="Text Placeholder 38">
            <a:extLst>
              <a:ext uri="{FF2B5EF4-FFF2-40B4-BE49-F238E27FC236}">
                <a16:creationId xmlns:a16="http://schemas.microsoft.com/office/drawing/2014/main" id="{5AFC36D1-09C1-826C-6ACD-4BDCA2D5C860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 flipH="1">
            <a:off x="5254546" y="6412568"/>
            <a:ext cx="3714566" cy="531495"/>
          </a:xfrm>
        </p:spPr>
        <p:txBody>
          <a:bodyPr lIns="0" tIns="36000" rIns="0" bIns="36000" anchor="ctr">
            <a:noAutofit/>
          </a:bodyPr>
          <a:lstStyle>
            <a:lvl1pPr algn="l">
              <a:spcAft>
                <a:spcPts val="0"/>
              </a:spcAft>
              <a:defRPr sz="2100" b="1">
                <a:solidFill>
                  <a:schemeClr val="tx1"/>
                </a:solidFill>
              </a:defRPr>
            </a:lvl1pPr>
            <a:lvl2pPr algn="ctr">
              <a:spcAft>
                <a:spcPts val="0"/>
              </a:spcAft>
              <a:defRPr sz="1800" b="1">
                <a:solidFill>
                  <a:schemeClr val="bg1"/>
                </a:solidFill>
              </a:defRPr>
            </a:lvl2pPr>
            <a:lvl3pPr marL="0" indent="0" algn="ctr">
              <a:spcAft>
                <a:spcPts val="0"/>
              </a:spcAft>
              <a:buNone/>
              <a:defRPr sz="1800" b="1">
                <a:solidFill>
                  <a:schemeClr val="bg1"/>
                </a:solidFill>
              </a:defRPr>
            </a:lvl3pPr>
            <a:lvl4pPr marL="0" indent="0" algn="ctr">
              <a:spcAft>
                <a:spcPts val="0"/>
              </a:spcAft>
              <a:buNone/>
              <a:defRPr sz="1800" b="1">
                <a:solidFill>
                  <a:schemeClr val="bg1"/>
                </a:solidFill>
              </a:defRPr>
            </a:lvl4pPr>
            <a:lvl5pPr marL="0" indent="0" algn="ctr">
              <a:spcAft>
                <a:spcPts val="0"/>
              </a:spcAft>
              <a:buNone/>
              <a:defRPr sz="1800" b="1">
                <a:solidFill>
                  <a:schemeClr val="bg1"/>
                </a:solidFill>
              </a:defRPr>
            </a:lvl5pPr>
            <a:lvl6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6pPr>
            <a:lvl7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7pPr>
            <a:lvl8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8pPr>
            <a:lvl9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Enter heading here</a:t>
            </a:r>
          </a:p>
        </p:txBody>
      </p:sp>
      <p:sp>
        <p:nvSpPr>
          <p:cNvPr id="107" name="Text Placeholder 38">
            <a:extLst>
              <a:ext uri="{FF2B5EF4-FFF2-40B4-BE49-F238E27FC236}">
                <a16:creationId xmlns:a16="http://schemas.microsoft.com/office/drawing/2014/main" id="{9CD1E15F-DD8F-2C75-FD33-77688704B110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 flipH="1">
            <a:off x="5254546" y="7148130"/>
            <a:ext cx="3714566" cy="2095170"/>
          </a:xfrm>
        </p:spPr>
        <p:txBody>
          <a:bodyPr lIns="0" tIns="0" rIns="0" bIns="0" anchor="t">
            <a:noAutofit/>
          </a:bodyPr>
          <a:lstStyle>
            <a:lvl1pPr algn="l">
              <a:spcAft>
                <a:spcPts val="900"/>
              </a:spcAft>
              <a:defRPr sz="2100" b="0">
                <a:solidFill>
                  <a:schemeClr val="tx1"/>
                </a:solidFill>
              </a:defRPr>
            </a:lvl1pPr>
            <a:lvl2pPr algn="ctr">
              <a:spcAft>
                <a:spcPts val="900"/>
              </a:spcAft>
              <a:defRPr sz="2100" b="0">
                <a:solidFill>
                  <a:schemeClr val="tx1"/>
                </a:solidFill>
              </a:defRPr>
            </a:lvl2pPr>
            <a:lvl3pPr marL="0" indent="0" algn="ctr">
              <a:spcAft>
                <a:spcPts val="900"/>
              </a:spcAft>
              <a:buNone/>
              <a:defRPr sz="2100" b="0">
                <a:solidFill>
                  <a:schemeClr val="tx1"/>
                </a:solidFill>
              </a:defRPr>
            </a:lvl3pPr>
            <a:lvl4pPr marL="0" indent="0" algn="ctr">
              <a:spcAft>
                <a:spcPts val="900"/>
              </a:spcAft>
              <a:buNone/>
              <a:defRPr sz="2100" b="0">
                <a:solidFill>
                  <a:schemeClr val="tx1"/>
                </a:solidFill>
              </a:defRPr>
            </a:lvl4pPr>
            <a:lvl5pPr marL="0" indent="0" algn="ctr">
              <a:spcAft>
                <a:spcPts val="900"/>
              </a:spcAft>
              <a:buNone/>
              <a:defRPr sz="2100" b="0">
                <a:solidFill>
                  <a:schemeClr val="tx1"/>
                </a:solidFill>
              </a:defRPr>
            </a:lvl5pPr>
            <a:lvl6pPr marL="0" indent="0" algn="ctr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None/>
              <a:defRPr sz="2100" b="0">
                <a:solidFill>
                  <a:schemeClr val="tx1"/>
                </a:solidFill>
              </a:defRPr>
            </a:lvl6pPr>
            <a:lvl7pPr marL="0" indent="0" algn="ctr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None/>
              <a:defRPr sz="2100" b="0">
                <a:solidFill>
                  <a:schemeClr val="tx1"/>
                </a:solidFill>
              </a:defRPr>
            </a:lvl7pPr>
            <a:lvl8pPr marL="0" indent="0" algn="ctr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None/>
              <a:defRPr sz="2100" b="0">
                <a:solidFill>
                  <a:schemeClr val="tx1"/>
                </a:solidFill>
              </a:defRPr>
            </a:lvl8pPr>
            <a:lvl9pPr marL="0" indent="0" algn="ctr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None/>
              <a:defRPr sz="2100" b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Enter heading here</a:t>
            </a:r>
          </a:p>
        </p:txBody>
      </p:sp>
      <p:sp>
        <p:nvSpPr>
          <p:cNvPr id="108" name="Rectangle: Rounded Corners 107">
            <a:extLst>
              <a:ext uri="{FF2B5EF4-FFF2-40B4-BE49-F238E27FC236}">
                <a16:creationId xmlns:a16="http://schemas.microsoft.com/office/drawing/2014/main" id="{60A52D2B-0FC4-F2D7-E76E-BDD2BEC7CC5B}"/>
              </a:ext>
            </a:extLst>
          </p:cNvPr>
          <p:cNvSpPr/>
          <p:nvPr userDrawn="1"/>
        </p:nvSpPr>
        <p:spPr>
          <a:xfrm>
            <a:off x="9509316" y="6129677"/>
            <a:ext cx="4050000" cy="3281024"/>
          </a:xfrm>
          <a:prstGeom prst="roundRect">
            <a:avLst>
              <a:gd name="adj" fmla="val 3211"/>
            </a:avLst>
          </a:prstGeom>
          <a:solidFill>
            <a:schemeClr val="bg1"/>
          </a:solidFill>
          <a:effectLst>
            <a:outerShdw blurRad="101600" algn="ctr" rotWithShape="0">
              <a:prstClr val="black">
                <a:alpha val="15000"/>
              </a:prstClr>
            </a:outerShdw>
          </a:effectLst>
        </p:spPr>
        <p:txBody>
          <a:bodyPr vert="horz" lIns="270000" tIns="216000" rIns="162000" bIns="0" rtlCol="0">
            <a:normAutofit/>
          </a:bodyPr>
          <a:lstStyle/>
          <a:p>
            <a:pPr lvl="0" indent="0" algn="l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</a:pPr>
            <a:endParaRPr lang="en-GB" sz="3000" b="1">
              <a:solidFill>
                <a:schemeClr val="tx1"/>
              </a:solidFill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BE91F514-90B2-C265-7868-0B00169B2C3E}"/>
              </a:ext>
            </a:extLst>
          </p:cNvPr>
          <p:cNvSpPr/>
          <p:nvPr userDrawn="1"/>
        </p:nvSpPr>
        <p:spPr>
          <a:xfrm flipH="1">
            <a:off x="9509305" y="6355418"/>
            <a:ext cx="4049999" cy="645795"/>
          </a:xfrm>
          <a:prstGeom prst="rect">
            <a:avLst/>
          </a:prstGeom>
          <a:gradFill>
            <a:gsLst>
              <a:gs pos="0">
                <a:schemeClr val="bg1"/>
              </a:gs>
              <a:gs pos="72000">
                <a:srgbClr val="E8E8E8"/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en-GB" sz="2700"/>
          </a:p>
        </p:txBody>
      </p:sp>
      <p:sp>
        <p:nvSpPr>
          <p:cNvPr id="110" name="Text Placeholder 38">
            <a:extLst>
              <a:ext uri="{FF2B5EF4-FFF2-40B4-BE49-F238E27FC236}">
                <a16:creationId xmlns:a16="http://schemas.microsoft.com/office/drawing/2014/main" id="{E8C181E4-D081-80A9-3025-6332BA66B978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 flipH="1">
            <a:off x="9677021" y="6412568"/>
            <a:ext cx="3714549" cy="531495"/>
          </a:xfrm>
        </p:spPr>
        <p:txBody>
          <a:bodyPr lIns="0" tIns="36000" rIns="0" bIns="36000" anchor="ctr">
            <a:noAutofit/>
          </a:bodyPr>
          <a:lstStyle>
            <a:lvl1pPr algn="l">
              <a:spcAft>
                <a:spcPts val="0"/>
              </a:spcAft>
              <a:defRPr sz="2100" b="1">
                <a:solidFill>
                  <a:schemeClr val="tx1"/>
                </a:solidFill>
              </a:defRPr>
            </a:lvl1pPr>
            <a:lvl2pPr algn="ctr">
              <a:spcAft>
                <a:spcPts val="0"/>
              </a:spcAft>
              <a:defRPr sz="1800" b="1">
                <a:solidFill>
                  <a:schemeClr val="bg1"/>
                </a:solidFill>
              </a:defRPr>
            </a:lvl2pPr>
            <a:lvl3pPr marL="0" indent="0" algn="ctr">
              <a:spcAft>
                <a:spcPts val="0"/>
              </a:spcAft>
              <a:buNone/>
              <a:defRPr sz="1800" b="1">
                <a:solidFill>
                  <a:schemeClr val="bg1"/>
                </a:solidFill>
              </a:defRPr>
            </a:lvl3pPr>
            <a:lvl4pPr marL="0" indent="0" algn="ctr">
              <a:spcAft>
                <a:spcPts val="0"/>
              </a:spcAft>
              <a:buNone/>
              <a:defRPr sz="1800" b="1">
                <a:solidFill>
                  <a:schemeClr val="bg1"/>
                </a:solidFill>
              </a:defRPr>
            </a:lvl4pPr>
            <a:lvl5pPr marL="0" indent="0" algn="ctr">
              <a:spcAft>
                <a:spcPts val="0"/>
              </a:spcAft>
              <a:buNone/>
              <a:defRPr sz="1800" b="1">
                <a:solidFill>
                  <a:schemeClr val="bg1"/>
                </a:solidFill>
              </a:defRPr>
            </a:lvl5pPr>
            <a:lvl6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6pPr>
            <a:lvl7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7pPr>
            <a:lvl8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8pPr>
            <a:lvl9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Enter heading here</a:t>
            </a:r>
          </a:p>
        </p:txBody>
      </p:sp>
      <p:sp>
        <p:nvSpPr>
          <p:cNvPr id="111" name="Text Placeholder 38">
            <a:extLst>
              <a:ext uri="{FF2B5EF4-FFF2-40B4-BE49-F238E27FC236}">
                <a16:creationId xmlns:a16="http://schemas.microsoft.com/office/drawing/2014/main" id="{A10241D7-CF3B-BBDE-241C-C502525A3DA3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 flipH="1">
            <a:off x="9677021" y="7148130"/>
            <a:ext cx="3714549" cy="2095170"/>
          </a:xfrm>
        </p:spPr>
        <p:txBody>
          <a:bodyPr lIns="0" tIns="0" rIns="0" bIns="0" anchor="t">
            <a:noAutofit/>
          </a:bodyPr>
          <a:lstStyle>
            <a:lvl1pPr algn="l">
              <a:spcAft>
                <a:spcPts val="900"/>
              </a:spcAft>
              <a:defRPr sz="2100" b="0">
                <a:solidFill>
                  <a:schemeClr val="tx1"/>
                </a:solidFill>
              </a:defRPr>
            </a:lvl1pPr>
            <a:lvl2pPr algn="ctr">
              <a:spcAft>
                <a:spcPts val="900"/>
              </a:spcAft>
              <a:defRPr sz="2100" b="0">
                <a:solidFill>
                  <a:schemeClr val="tx1"/>
                </a:solidFill>
              </a:defRPr>
            </a:lvl2pPr>
            <a:lvl3pPr marL="0" indent="0" algn="ctr">
              <a:spcAft>
                <a:spcPts val="900"/>
              </a:spcAft>
              <a:buNone/>
              <a:defRPr sz="2100" b="0">
                <a:solidFill>
                  <a:schemeClr val="tx1"/>
                </a:solidFill>
              </a:defRPr>
            </a:lvl3pPr>
            <a:lvl4pPr marL="0" indent="0" algn="ctr">
              <a:spcAft>
                <a:spcPts val="900"/>
              </a:spcAft>
              <a:buNone/>
              <a:defRPr sz="2100" b="0">
                <a:solidFill>
                  <a:schemeClr val="tx1"/>
                </a:solidFill>
              </a:defRPr>
            </a:lvl4pPr>
            <a:lvl5pPr marL="0" indent="0" algn="ctr">
              <a:spcAft>
                <a:spcPts val="900"/>
              </a:spcAft>
              <a:buNone/>
              <a:defRPr sz="2100" b="0">
                <a:solidFill>
                  <a:schemeClr val="tx1"/>
                </a:solidFill>
              </a:defRPr>
            </a:lvl5pPr>
            <a:lvl6pPr marL="0" indent="0" algn="ctr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None/>
              <a:defRPr sz="2100" b="0">
                <a:solidFill>
                  <a:schemeClr val="tx1"/>
                </a:solidFill>
              </a:defRPr>
            </a:lvl6pPr>
            <a:lvl7pPr marL="0" indent="0" algn="ctr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None/>
              <a:defRPr sz="2100" b="0">
                <a:solidFill>
                  <a:schemeClr val="tx1"/>
                </a:solidFill>
              </a:defRPr>
            </a:lvl7pPr>
            <a:lvl8pPr marL="0" indent="0" algn="ctr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None/>
              <a:defRPr sz="2100" b="0">
                <a:solidFill>
                  <a:schemeClr val="tx1"/>
                </a:solidFill>
              </a:defRPr>
            </a:lvl8pPr>
            <a:lvl9pPr marL="0" indent="0" algn="ctr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None/>
              <a:defRPr sz="2100" b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Enter heading here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B5E123BE-E318-365D-A1C7-8FCFAFCD1A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150586" y="969967"/>
            <a:ext cx="1473042" cy="568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704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4" orient="horz" pos="935">
          <p15:clr>
            <a:srgbClr val="FBAE40"/>
          </p15:clr>
        </p15:guide>
        <p15:guide id="5" orient="horz" pos="1026">
          <p15:clr>
            <a:srgbClr val="FBAE40"/>
          </p15:clr>
        </p15:guide>
        <p15:guide id="6" orient="horz" pos="3952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 (Blue)">
    <p:bg>
      <p:bgPr>
        <a:gradFill>
          <a:gsLst>
            <a:gs pos="100000">
              <a:schemeClr val="bg1"/>
            </a:gs>
            <a:gs pos="0">
              <a:schemeClr val="bg2">
                <a:lumMod val="95000"/>
              </a:schemeClr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18D38E-7080-0CA5-DA3E-5C1FC3444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Trade Story Health Care 2026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04C932-A619-0FC7-A7A4-80754F27B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8E744-C2CB-4955-9953-207D9F0F5BB3}" type="slidenum">
              <a:rPr lang="en-GB" smtClean="0"/>
              <a:t>‹#›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7B8FB48-52BA-D0D4-9030-20395C6A80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4370" y="386456"/>
            <a:ext cx="15383351" cy="454818"/>
          </a:xfrm>
        </p:spPr>
        <p:txBody>
          <a:bodyPr anchor="ctr">
            <a:noAutofit/>
          </a:bodyPr>
          <a:lstStyle>
            <a:lvl1pPr>
              <a:spcAft>
                <a:spcPts val="0"/>
              </a:spcAft>
              <a:defRPr sz="1800" b="0"/>
            </a:lvl1pPr>
            <a:lvl2pPr>
              <a:spcAft>
                <a:spcPts val="0"/>
              </a:spcAft>
              <a:defRPr sz="1800"/>
            </a:lvl2pPr>
            <a:lvl3pPr marL="0" indent="0">
              <a:spcAft>
                <a:spcPts val="0"/>
              </a:spcAft>
              <a:buNone/>
              <a:defRPr sz="1800"/>
            </a:lvl3pPr>
            <a:lvl4pPr marL="0" indent="0">
              <a:spcAft>
                <a:spcPts val="0"/>
              </a:spcAft>
              <a:buNone/>
              <a:defRPr sz="1800"/>
            </a:lvl4pPr>
            <a:lvl5pPr marL="0" indent="0">
              <a:spcAft>
                <a:spcPts val="0"/>
              </a:spcAft>
              <a:buNone/>
              <a:defRPr sz="180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9pPr>
          </a:lstStyle>
          <a:p>
            <a:pPr lvl="0"/>
            <a:r>
              <a:rPr lang="en-US"/>
              <a:t>Enter subtitle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973251-CA81-63B2-B09C-E607CB3E326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 cap="all" baseline="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0918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935">
          <p15:clr>
            <a:srgbClr val="FBAE40"/>
          </p15:clr>
        </p15:guide>
        <p15:guide id="2" orient="horz" pos="1026">
          <p15:clr>
            <a:srgbClr val="FBAE40"/>
          </p15:clr>
        </p15:guide>
        <p15:guide id="3" orient="horz" pos="3952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 (Graphic)">
    <p:bg>
      <p:bgPr>
        <a:gradFill>
          <a:gsLst>
            <a:gs pos="100000">
              <a:schemeClr val="bg1"/>
            </a:gs>
            <a:gs pos="0">
              <a:schemeClr val="bg2">
                <a:lumMod val="95000"/>
              </a:schemeClr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background with dots&#10;&#10;AI-generated content may be incorrect.">
            <a:extLst>
              <a:ext uri="{FF2B5EF4-FFF2-40B4-BE49-F238E27FC236}">
                <a16:creationId xmlns:a16="http://schemas.microsoft.com/office/drawing/2014/main" id="{FC77CBD6-FB2D-0B9D-235B-BE8476F1E6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18D38E-7080-0CA5-DA3E-5C1FC3444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Trade Story Health Care 2026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04C932-A619-0FC7-A7A4-80754F27B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8E744-C2CB-4955-9953-207D9F0F5BB3}" type="slidenum">
              <a:rPr lang="en-GB" smtClean="0"/>
              <a:t>‹#›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7B8FB48-52BA-D0D4-9030-20395C6A80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4370" y="386456"/>
            <a:ext cx="15383351" cy="454818"/>
          </a:xfrm>
        </p:spPr>
        <p:txBody>
          <a:bodyPr anchor="ctr">
            <a:noAutofit/>
          </a:bodyPr>
          <a:lstStyle>
            <a:lvl1pPr>
              <a:spcAft>
                <a:spcPts val="0"/>
              </a:spcAft>
              <a:defRPr sz="1800" b="0"/>
            </a:lvl1pPr>
            <a:lvl2pPr>
              <a:spcAft>
                <a:spcPts val="0"/>
              </a:spcAft>
              <a:defRPr sz="1800"/>
            </a:lvl2pPr>
            <a:lvl3pPr marL="0" indent="0">
              <a:spcAft>
                <a:spcPts val="0"/>
              </a:spcAft>
              <a:buNone/>
              <a:defRPr sz="1800"/>
            </a:lvl3pPr>
            <a:lvl4pPr marL="0" indent="0">
              <a:spcAft>
                <a:spcPts val="0"/>
              </a:spcAft>
              <a:buNone/>
              <a:defRPr sz="1800"/>
            </a:lvl4pPr>
            <a:lvl5pPr marL="0" indent="0">
              <a:spcAft>
                <a:spcPts val="0"/>
              </a:spcAft>
              <a:buNone/>
              <a:defRPr sz="180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9pPr>
          </a:lstStyle>
          <a:p>
            <a:pPr lvl="0"/>
            <a:r>
              <a:rPr lang="en-US"/>
              <a:t>Enter subtitle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973251-CA81-63B2-B09C-E607CB3E326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 cap="all" baseline="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E1858D2C-BAE8-81FF-0F7B-2237F0A3B75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6206319" y="9732752"/>
            <a:ext cx="1417310" cy="232200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98EBBD8-CE7D-E21A-3551-4EF0CEBCF4B8}"/>
              </a:ext>
            </a:extLst>
          </p:cNvPr>
          <p:cNvCxnSpPr>
            <a:cxnSpLocks/>
          </p:cNvCxnSpPr>
          <p:nvPr userDrawn="1"/>
        </p:nvCxnSpPr>
        <p:spPr>
          <a:xfrm>
            <a:off x="1013079" y="9684297"/>
            <a:ext cx="0" cy="3291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Graphic 11">
            <a:extLst>
              <a:ext uri="{FF2B5EF4-FFF2-40B4-BE49-F238E27FC236}">
                <a16:creationId xmlns:a16="http://schemas.microsoft.com/office/drawing/2014/main" id="{15833567-D881-E73D-430F-46F1B4DC180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6150586" y="969967"/>
            <a:ext cx="1473042" cy="568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767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935">
          <p15:clr>
            <a:srgbClr val="FBAE40"/>
          </p15:clr>
        </p15:guide>
        <p15:guide id="2" orient="horz" pos="1026">
          <p15:clr>
            <a:srgbClr val="FBAE40"/>
          </p15:clr>
        </p15:guide>
        <p15:guide id="3" orient="horz" pos="3952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(Gradient)">
    <p:bg>
      <p:bgPr>
        <a:gradFill>
          <a:gsLst>
            <a:gs pos="99666">
              <a:srgbClr val="A9A9A9"/>
            </a:gs>
            <a:gs pos="0">
              <a:srgbClr val="AFAFAF"/>
            </a:gs>
            <a:gs pos="32000">
              <a:srgbClr val="F3F3F3"/>
            </a:gs>
            <a:gs pos="72000">
              <a:srgbClr val="F1F1F1"/>
            </a:gs>
          </a:gsLst>
          <a:lin ang="1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8A2908-D7BC-F2F4-93F8-021DEC6CD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18D38E-7080-0CA5-DA3E-5C1FC3444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Trade Story Health Care 2026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04C932-A619-0FC7-A7A4-80754F27B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8E744-C2CB-4955-9953-207D9F0F5BB3}" type="slidenum">
              <a:rPr lang="en-GB" smtClean="0"/>
              <a:t>‹#›</a:t>
            </a:fld>
            <a:endParaRPr lang="en-GB"/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E807BBE2-F878-A38E-A487-D656AAB2CE2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4370" y="386456"/>
            <a:ext cx="15383351" cy="454818"/>
          </a:xfrm>
        </p:spPr>
        <p:txBody>
          <a:bodyPr anchor="ctr">
            <a:noAutofit/>
          </a:bodyPr>
          <a:lstStyle>
            <a:lvl1pPr>
              <a:spcAft>
                <a:spcPts val="0"/>
              </a:spcAft>
              <a:defRPr sz="1800" b="0"/>
            </a:lvl1pPr>
            <a:lvl2pPr>
              <a:spcAft>
                <a:spcPts val="0"/>
              </a:spcAft>
              <a:defRPr sz="1800"/>
            </a:lvl2pPr>
            <a:lvl3pPr marL="0" indent="0">
              <a:spcAft>
                <a:spcPts val="0"/>
              </a:spcAft>
              <a:buNone/>
              <a:defRPr sz="1800"/>
            </a:lvl3pPr>
            <a:lvl4pPr marL="0" indent="0">
              <a:spcAft>
                <a:spcPts val="0"/>
              </a:spcAft>
              <a:buNone/>
              <a:defRPr sz="1800"/>
            </a:lvl4pPr>
            <a:lvl5pPr marL="0" indent="0">
              <a:spcAft>
                <a:spcPts val="0"/>
              </a:spcAft>
              <a:buNone/>
              <a:defRPr sz="180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9pPr>
          </a:lstStyle>
          <a:p>
            <a:pPr lvl="0"/>
            <a:r>
              <a:rPr lang="en-US"/>
              <a:t>Enter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51425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935">
          <p15:clr>
            <a:srgbClr val="FBAE40"/>
          </p15:clr>
        </p15:guide>
        <p15:guide id="2" orient="horz" pos="1026">
          <p15:clr>
            <a:srgbClr val="FBAE40"/>
          </p15:clr>
        </p15:guide>
        <p15:guide id="3" orient="horz" pos="395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(Image)">
    <p:bg>
      <p:bgPr>
        <a:gradFill>
          <a:gsLst>
            <a:gs pos="99666">
              <a:srgbClr val="A9A9A9"/>
            </a:gs>
            <a:gs pos="0">
              <a:srgbClr val="AFAFAF"/>
            </a:gs>
            <a:gs pos="32000">
              <a:srgbClr val="F3F3F3"/>
            </a:gs>
            <a:gs pos="72000">
              <a:srgbClr val="F1F1F1"/>
            </a:gs>
          </a:gsLst>
          <a:lin ang="1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white surface&#10;&#10;AI-generated content may be incorrect.">
            <a:extLst>
              <a:ext uri="{FF2B5EF4-FFF2-40B4-BE49-F238E27FC236}">
                <a16:creationId xmlns:a16="http://schemas.microsoft.com/office/drawing/2014/main" id="{09370821-2A90-6A77-5F29-A8F09E99AE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5000"/>
          </a:blip>
          <a:stretch>
            <a:fillRect/>
          </a:stretch>
        </p:blipFill>
        <p:spPr>
          <a:xfrm>
            <a:off x="0" y="2678"/>
            <a:ext cx="18288000" cy="102816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D8A2908-D7BC-F2F4-93F8-021DEC6CD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18D38E-7080-0CA5-DA3E-5C1FC3444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Trade Story Health Care 2026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04C932-A619-0FC7-A7A4-80754F27B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8E744-C2CB-4955-9953-207D9F0F5BB3}" type="slidenum">
              <a:rPr lang="en-GB" smtClean="0"/>
              <a:t>‹#›</a:t>
            </a:fld>
            <a:endParaRPr lang="en-GB"/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E807BBE2-F878-A38E-A487-D656AAB2CE2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4370" y="386456"/>
            <a:ext cx="15383351" cy="454818"/>
          </a:xfrm>
        </p:spPr>
        <p:txBody>
          <a:bodyPr anchor="ctr">
            <a:noAutofit/>
          </a:bodyPr>
          <a:lstStyle>
            <a:lvl1pPr>
              <a:spcAft>
                <a:spcPts val="0"/>
              </a:spcAft>
              <a:defRPr sz="1800" b="0"/>
            </a:lvl1pPr>
            <a:lvl2pPr>
              <a:spcAft>
                <a:spcPts val="0"/>
              </a:spcAft>
              <a:defRPr sz="1800"/>
            </a:lvl2pPr>
            <a:lvl3pPr marL="0" indent="0">
              <a:spcAft>
                <a:spcPts val="0"/>
              </a:spcAft>
              <a:buNone/>
              <a:defRPr sz="1800"/>
            </a:lvl3pPr>
            <a:lvl4pPr marL="0" indent="0">
              <a:spcAft>
                <a:spcPts val="0"/>
              </a:spcAft>
              <a:buNone/>
              <a:defRPr sz="1800"/>
            </a:lvl4pPr>
            <a:lvl5pPr marL="0" indent="0">
              <a:spcAft>
                <a:spcPts val="0"/>
              </a:spcAft>
              <a:buNone/>
              <a:defRPr sz="180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9pPr>
          </a:lstStyle>
          <a:p>
            <a:pPr lvl="0"/>
            <a:r>
              <a:rPr lang="en-US"/>
              <a:t>Enter subtitle here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3C3F267C-8843-5767-9314-EE123E44643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6206319" y="9732750"/>
            <a:ext cx="1417310" cy="23220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5270F51B-58DF-6880-1F2D-1944165E0CE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6150586" y="969967"/>
            <a:ext cx="1473042" cy="568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558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935">
          <p15:clr>
            <a:srgbClr val="FBAE40"/>
          </p15:clr>
        </p15:guide>
        <p15:guide id="2" orient="horz" pos="1026">
          <p15:clr>
            <a:srgbClr val="FBAE40"/>
          </p15:clr>
        </p15:guide>
        <p15:guide id="3" orient="horz" pos="3952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(Image 2)">
    <p:bg>
      <p:bgPr>
        <a:gradFill>
          <a:gsLst>
            <a:gs pos="99666">
              <a:srgbClr val="A9A9A9"/>
            </a:gs>
            <a:gs pos="0">
              <a:srgbClr val="AFAFAF"/>
            </a:gs>
            <a:gs pos="32000">
              <a:srgbClr val="F3F3F3"/>
            </a:gs>
            <a:gs pos="72000">
              <a:srgbClr val="F1F1F1"/>
            </a:gs>
          </a:gsLst>
          <a:lin ang="1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white circle with a light in the middle&#10;&#10;AI-generated content may be incorrect.">
            <a:extLst>
              <a:ext uri="{FF2B5EF4-FFF2-40B4-BE49-F238E27FC236}">
                <a16:creationId xmlns:a16="http://schemas.microsoft.com/office/drawing/2014/main" id="{B0050C6C-66DD-4B58-BFCF-091C4E610F0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4422" r="4422" b="8846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9CA00C9F-D2BE-FEF3-743F-177685F56C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370" y="943920"/>
            <a:ext cx="15383351" cy="12825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1B739D6F-FF48-AC3A-397F-1583413E3D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4370" y="386456"/>
            <a:ext cx="15383351" cy="454818"/>
          </a:xfrm>
        </p:spPr>
        <p:txBody>
          <a:bodyPr anchor="ctr">
            <a:noAutofit/>
          </a:bodyPr>
          <a:lstStyle>
            <a:lvl1pPr>
              <a:spcAft>
                <a:spcPts val="0"/>
              </a:spcAft>
              <a:defRPr sz="1800" b="0"/>
            </a:lvl1pPr>
            <a:lvl2pPr>
              <a:spcAft>
                <a:spcPts val="0"/>
              </a:spcAft>
              <a:defRPr sz="1800"/>
            </a:lvl2pPr>
            <a:lvl3pPr marL="0" indent="0">
              <a:spcAft>
                <a:spcPts val="0"/>
              </a:spcAft>
              <a:buNone/>
              <a:defRPr sz="1800"/>
            </a:lvl3pPr>
            <a:lvl4pPr marL="0" indent="0">
              <a:spcAft>
                <a:spcPts val="0"/>
              </a:spcAft>
              <a:buNone/>
              <a:defRPr sz="1800"/>
            </a:lvl4pPr>
            <a:lvl5pPr marL="0" indent="0">
              <a:spcAft>
                <a:spcPts val="0"/>
              </a:spcAft>
              <a:buNone/>
              <a:defRPr sz="180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9pPr>
          </a:lstStyle>
          <a:p>
            <a:pPr lvl="0"/>
            <a:r>
              <a:rPr lang="en-US"/>
              <a:t>Enter subtitle here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9155AAA-8958-2584-86D5-0FEA7FE6C704}"/>
              </a:ext>
            </a:extLst>
          </p:cNvPr>
          <p:cNvSpPr/>
          <p:nvPr userDrawn="1"/>
        </p:nvSpPr>
        <p:spPr>
          <a:xfrm>
            <a:off x="0" y="9410702"/>
            <a:ext cx="18288000" cy="876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700"/>
          </a:p>
        </p:txBody>
      </p:sp>
      <p:sp>
        <p:nvSpPr>
          <p:cNvPr id="25" name="Footer Placeholder 4">
            <a:extLst>
              <a:ext uri="{FF2B5EF4-FFF2-40B4-BE49-F238E27FC236}">
                <a16:creationId xmlns:a16="http://schemas.microsoft.com/office/drawing/2014/main" id="{12A3FCA9-6357-144A-D975-FEE4D7A807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35380" y="9684299"/>
            <a:ext cx="11094720" cy="329106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Trade Story Health Care 2026</a:t>
            </a:r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31D83B4B-0C28-A89B-FA2B-E1D6A1437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64370" y="9684299"/>
            <a:ext cx="324326" cy="329106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3628E744-C2CB-4955-9953-207D9F0F5BB3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65AD6E5-0016-C026-6C1F-0D216FB1FC34}"/>
              </a:ext>
            </a:extLst>
          </p:cNvPr>
          <p:cNvCxnSpPr>
            <a:cxnSpLocks/>
          </p:cNvCxnSpPr>
          <p:nvPr userDrawn="1"/>
        </p:nvCxnSpPr>
        <p:spPr>
          <a:xfrm>
            <a:off x="1013079" y="9684299"/>
            <a:ext cx="0" cy="32910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Graphic 27">
            <a:extLst>
              <a:ext uri="{FF2B5EF4-FFF2-40B4-BE49-F238E27FC236}">
                <a16:creationId xmlns:a16="http://schemas.microsoft.com/office/drawing/2014/main" id="{985FAEA0-82B4-EF2F-869D-9D4FC9D96B5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6206319" y="9732752"/>
            <a:ext cx="1417310" cy="2322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20ADC808-E9D4-89B5-1490-A9B8BC6D68F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6150586" y="969967"/>
            <a:ext cx="1473042" cy="568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838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935">
          <p15:clr>
            <a:srgbClr val="FBAE40"/>
          </p15:clr>
        </p15:guide>
        <p15:guide id="2" orient="horz" pos="1026">
          <p15:clr>
            <a:srgbClr val="FBAE40"/>
          </p15:clr>
        </p15:guide>
        <p15:guide id="3" orient="horz" pos="3952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(Footer Box)">
    <p:bg>
      <p:bgPr>
        <a:gradFill>
          <a:gsLst>
            <a:gs pos="0">
              <a:schemeClr val="bg2">
                <a:lumMod val="95000"/>
              </a:schemeClr>
            </a:gs>
            <a:gs pos="100000">
              <a:schemeClr val="bg1"/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7B8FB48-52BA-D0D4-9030-20395C6A80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4370" y="386456"/>
            <a:ext cx="15383351" cy="454818"/>
          </a:xfrm>
        </p:spPr>
        <p:txBody>
          <a:bodyPr anchor="ctr">
            <a:noAutofit/>
          </a:bodyPr>
          <a:lstStyle>
            <a:lvl1pPr>
              <a:spcAft>
                <a:spcPts val="0"/>
              </a:spcAft>
              <a:defRPr sz="1800" b="0"/>
            </a:lvl1pPr>
            <a:lvl2pPr>
              <a:spcAft>
                <a:spcPts val="0"/>
              </a:spcAft>
              <a:defRPr sz="1800"/>
            </a:lvl2pPr>
            <a:lvl3pPr marL="0" indent="0">
              <a:spcAft>
                <a:spcPts val="0"/>
              </a:spcAft>
              <a:buNone/>
              <a:defRPr sz="1800"/>
            </a:lvl3pPr>
            <a:lvl4pPr marL="0" indent="0">
              <a:spcAft>
                <a:spcPts val="0"/>
              </a:spcAft>
              <a:buNone/>
              <a:defRPr sz="1800"/>
            </a:lvl4pPr>
            <a:lvl5pPr marL="0" indent="0">
              <a:spcAft>
                <a:spcPts val="0"/>
              </a:spcAft>
              <a:buNone/>
              <a:defRPr sz="180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9pPr>
          </a:lstStyle>
          <a:p>
            <a:pPr lvl="0"/>
            <a:r>
              <a:rPr lang="en-US"/>
              <a:t>Enter subtitle here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E538E57-FBCE-405F-6DDB-4AF39ADE37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0A2D983-17E7-16BF-BDCE-0B5659D0ABA9}"/>
              </a:ext>
            </a:extLst>
          </p:cNvPr>
          <p:cNvSpPr/>
          <p:nvPr userDrawn="1"/>
        </p:nvSpPr>
        <p:spPr>
          <a:xfrm>
            <a:off x="0" y="9410702"/>
            <a:ext cx="18288000" cy="876300"/>
          </a:xfrm>
          <a:prstGeom prst="rect">
            <a:avLst/>
          </a:prstGeom>
          <a:gradFill>
            <a:gsLst>
              <a:gs pos="0">
                <a:srgbClr val="C3C3C3">
                  <a:lumMod val="75000"/>
                  <a:lumOff val="25000"/>
                  <a:alpha val="55000"/>
                </a:srgbClr>
              </a:gs>
              <a:gs pos="100000">
                <a:srgbClr val="F1F1F1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7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18D38E-7080-0CA5-DA3E-5C1FC3444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35380" y="9684299"/>
            <a:ext cx="11094720" cy="329106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Trade Story Health Care 2026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04C932-A619-0FC7-A7A4-80754F27B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64370" y="9684299"/>
            <a:ext cx="324326" cy="329106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3628E744-C2CB-4955-9953-207D9F0F5BB3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FE3A0DE-632F-D642-99D6-50FE31419103}"/>
              </a:ext>
            </a:extLst>
          </p:cNvPr>
          <p:cNvCxnSpPr>
            <a:cxnSpLocks/>
          </p:cNvCxnSpPr>
          <p:nvPr userDrawn="1"/>
        </p:nvCxnSpPr>
        <p:spPr>
          <a:xfrm>
            <a:off x="1013079" y="9684299"/>
            <a:ext cx="0" cy="32910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Graphic 11">
            <a:extLst>
              <a:ext uri="{FF2B5EF4-FFF2-40B4-BE49-F238E27FC236}">
                <a16:creationId xmlns:a16="http://schemas.microsoft.com/office/drawing/2014/main" id="{C6BF6541-FC1F-9DC0-CDE6-74E5E8F3CF7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206319" y="9732752"/>
            <a:ext cx="1417310" cy="23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564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935">
          <p15:clr>
            <a:srgbClr val="FBAE40"/>
          </p15:clr>
        </p15:guide>
        <p15:guide id="2" orient="horz" pos="1026">
          <p15:clr>
            <a:srgbClr val="FBAE40"/>
          </p15:clr>
        </p15:guide>
        <p15:guide id="3" orient="horz" pos="3952">
          <p15:clr>
            <a:srgbClr val="FBAE40"/>
          </p15:clr>
        </p15:guide>
        <p15:guide id="4" orient="horz" pos="3793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(Footer + Graphic)">
    <p:bg>
      <p:bgPr>
        <a:gradFill>
          <a:gsLst>
            <a:gs pos="0">
              <a:schemeClr val="bg2">
                <a:lumMod val="95000"/>
              </a:schemeClr>
            </a:gs>
            <a:gs pos="100000">
              <a:schemeClr val="bg1"/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white background with dots&#10;&#10;AI-generated content may be incorrect.">
            <a:extLst>
              <a:ext uri="{FF2B5EF4-FFF2-40B4-BE49-F238E27FC236}">
                <a16:creationId xmlns:a16="http://schemas.microsoft.com/office/drawing/2014/main" id="{C83AC529-89D6-213A-DD48-F1FA65CEA03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7B8FB48-52BA-D0D4-9030-20395C6A80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4370" y="386456"/>
            <a:ext cx="15383351" cy="454818"/>
          </a:xfrm>
        </p:spPr>
        <p:txBody>
          <a:bodyPr anchor="ctr">
            <a:noAutofit/>
          </a:bodyPr>
          <a:lstStyle>
            <a:lvl1pPr>
              <a:spcAft>
                <a:spcPts val="0"/>
              </a:spcAft>
              <a:defRPr sz="1800" b="0"/>
            </a:lvl1pPr>
            <a:lvl2pPr>
              <a:spcAft>
                <a:spcPts val="0"/>
              </a:spcAft>
              <a:defRPr sz="1800"/>
            </a:lvl2pPr>
            <a:lvl3pPr marL="0" indent="0">
              <a:spcAft>
                <a:spcPts val="0"/>
              </a:spcAft>
              <a:buNone/>
              <a:defRPr sz="1800"/>
            </a:lvl3pPr>
            <a:lvl4pPr marL="0" indent="0">
              <a:spcAft>
                <a:spcPts val="0"/>
              </a:spcAft>
              <a:buNone/>
              <a:defRPr sz="1800"/>
            </a:lvl4pPr>
            <a:lvl5pPr marL="0" indent="0">
              <a:spcAft>
                <a:spcPts val="0"/>
              </a:spcAft>
              <a:buNone/>
              <a:defRPr sz="180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9pPr>
          </a:lstStyle>
          <a:p>
            <a:pPr lvl="0"/>
            <a:r>
              <a:rPr lang="en-US"/>
              <a:t>Enter subtitle here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E538E57-FBCE-405F-6DDB-4AF39ADE37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0A2D983-17E7-16BF-BDCE-0B5659D0ABA9}"/>
              </a:ext>
            </a:extLst>
          </p:cNvPr>
          <p:cNvSpPr/>
          <p:nvPr userDrawn="1"/>
        </p:nvSpPr>
        <p:spPr>
          <a:xfrm>
            <a:off x="0" y="9410702"/>
            <a:ext cx="182880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7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18D38E-7080-0CA5-DA3E-5C1FC3444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35380" y="9684299"/>
            <a:ext cx="11094720" cy="32910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Trade Story Health Care 2026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04C932-A619-0FC7-A7A4-80754F27B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64370" y="9684299"/>
            <a:ext cx="324326" cy="32910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628E744-C2CB-4955-9953-207D9F0F5BB3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FE3A0DE-632F-D642-99D6-50FE31419103}"/>
              </a:ext>
            </a:extLst>
          </p:cNvPr>
          <p:cNvCxnSpPr>
            <a:cxnSpLocks/>
          </p:cNvCxnSpPr>
          <p:nvPr userDrawn="1"/>
        </p:nvCxnSpPr>
        <p:spPr>
          <a:xfrm>
            <a:off x="1013079" y="9684299"/>
            <a:ext cx="0" cy="32910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Graphic 11">
            <a:extLst>
              <a:ext uri="{FF2B5EF4-FFF2-40B4-BE49-F238E27FC236}">
                <a16:creationId xmlns:a16="http://schemas.microsoft.com/office/drawing/2014/main" id="{C6BF6541-FC1F-9DC0-CDE6-74E5E8F3CF7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6206319" y="9732752"/>
            <a:ext cx="1417310" cy="23220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D7FDAFBA-04A5-3568-5568-2BA8F09021F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6150586" y="969967"/>
            <a:ext cx="1473042" cy="568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991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935">
          <p15:clr>
            <a:srgbClr val="FBAE40"/>
          </p15:clr>
        </p15:guide>
        <p15:guide id="2" orient="horz" pos="1026">
          <p15:clr>
            <a:srgbClr val="FBAE40"/>
          </p15:clr>
        </p15:guide>
        <p15:guide id="3" orient="horz" pos="3952">
          <p15:clr>
            <a:srgbClr val="FBAE40"/>
          </p15:clr>
        </p15:guide>
        <p15:guide id="4" orient="horz" pos="3793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Graphic Slide (Blue)">
    <p:bg>
      <p:bgPr>
        <a:gradFill>
          <a:gsLst>
            <a:gs pos="100000">
              <a:schemeClr val="bg1"/>
            </a:gs>
            <a:gs pos="0">
              <a:schemeClr val="bg2">
                <a:lumMod val="95000"/>
              </a:schemeClr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7B8FB48-52BA-D0D4-9030-20395C6A80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4370" y="386456"/>
            <a:ext cx="15383351" cy="454818"/>
          </a:xfrm>
        </p:spPr>
        <p:txBody>
          <a:bodyPr anchor="ctr">
            <a:noAutofit/>
          </a:bodyPr>
          <a:lstStyle>
            <a:lvl1pPr>
              <a:spcAft>
                <a:spcPts val="0"/>
              </a:spcAft>
              <a:defRPr sz="1800" b="0"/>
            </a:lvl1pPr>
            <a:lvl2pPr>
              <a:spcAft>
                <a:spcPts val="0"/>
              </a:spcAft>
              <a:defRPr sz="1800"/>
            </a:lvl2pPr>
            <a:lvl3pPr marL="0" indent="0">
              <a:spcAft>
                <a:spcPts val="0"/>
              </a:spcAft>
              <a:buNone/>
              <a:defRPr sz="1800"/>
            </a:lvl3pPr>
            <a:lvl4pPr marL="0" indent="0">
              <a:spcAft>
                <a:spcPts val="0"/>
              </a:spcAft>
              <a:buNone/>
              <a:defRPr sz="1800"/>
            </a:lvl4pPr>
            <a:lvl5pPr marL="0" indent="0">
              <a:spcAft>
                <a:spcPts val="0"/>
              </a:spcAft>
              <a:buNone/>
              <a:defRPr sz="180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9pPr>
          </a:lstStyle>
          <a:p>
            <a:pPr lvl="0"/>
            <a:r>
              <a:rPr lang="en-US"/>
              <a:t>Enter subtitle here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73B4406-87EA-7A93-31DF-84B8BD4E62B9}"/>
              </a:ext>
            </a:extLst>
          </p:cNvPr>
          <p:cNvSpPr>
            <a:spLocks/>
          </p:cNvSpPr>
          <p:nvPr userDrawn="1"/>
        </p:nvSpPr>
        <p:spPr bwMode="gray">
          <a:xfrm rot="10800000">
            <a:off x="1" y="7481705"/>
            <a:ext cx="18287999" cy="2805296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62000" tIns="162000" rIns="162000" bIns="162000" rtlCol="0" anchor="ctr">
            <a:noAutofit/>
          </a:bodyPr>
          <a:lstStyle/>
          <a:p>
            <a:pPr marL="0" marR="0" lvl="0" indent="0" algn="ctr" defTabSz="13716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700" b="0" i="0" u="none" strike="noStrike" kern="0" cap="none" spc="0" normalizeH="0" baseline="0" noProof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18D38E-7080-0CA5-DA3E-5C1FC3444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35380" y="9684297"/>
            <a:ext cx="11094720" cy="32910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Trade Story Health Care 2026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04C932-A619-0FC7-A7A4-80754F27B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64370" y="9684297"/>
            <a:ext cx="324326" cy="32910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628E744-C2CB-4955-9953-207D9F0F5BB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E538E57-FBCE-405F-6DDB-4AF39ADE37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FE3A0DE-632F-D642-99D6-50FE31419103}"/>
              </a:ext>
            </a:extLst>
          </p:cNvPr>
          <p:cNvCxnSpPr>
            <a:cxnSpLocks/>
          </p:cNvCxnSpPr>
          <p:nvPr userDrawn="1"/>
        </p:nvCxnSpPr>
        <p:spPr>
          <a:xfrm>
            <a:off x="1013079" y="9684297"/>
            <a:ext cx="0" cy="32910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Graphic 1">
            <a:extLst>
              <a:ext uri="{FF2B5EF4-FFF2-40B4-BE49-F238E27FC236}">
                <a16:creationId xmlns:a16="http://schemas.microsoft.com/office/drawing/2014/main" id="{186EC651-377C-0262-D6E5-9654D912E9E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206319" y="9732750"/>
            <a:ext cx="1417310" cy="2322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74BF96B-9F9C-574F-7BC3-298458A4199A}"/>
              </a:ext>
            </a:extLst>
          </p:cNvPr>
          <p:cNvSpPr>
            <a:spLocks/>
          </p:cNvSpPr>
          <p:nvPr userDrawn="1"/>
        </p:nvSpPr>
        <p:spPr bwMode="gray">
          <a:xfrm rot="10800000">
            <a:off x="-1" y="6953490"/>
            <a:ext cx="18287999" cy="545664"/>
          </a:xfrm>
          <a:prstGeom prst="rect">
            <a:avLst/>
          </a:prstGeom>
          <a:gradFill>
            <a:gsLst>
              <a:gs pos="99666">
                <a:srgbClr val="A9A9A9"/>
              </a:gs>
              <a:gs pos="0">
                <a:srgbClr val="AFAFAF"/>
              </a:gs>
              <a:gs pos="32000">
                <a:srgbClr val="F3F3F3"/>
              </a:gs>
              <a:gs pos="72000">
                <a:srgbClr val="F1F1F1"/>
              </a:gs>
            </a:gsLst>
            <a:lin ang="1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62000" tIns="162000" rIns="162000" bIns="162000" rtlCol="0" anchor="ctr"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4593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935">
          <p15:clr>
            <a:srgbClr val="FBAE40"/>
          </p15:clr>
        </p15:guide>
        <p15:guide id="2" orient="horz" pos="1026">
          <p15:clr>
            <a:srgbClr val="FBAE40"/>
          </p15:clr>
        </p15:guide>
        <p15:guide id="3" orient="horz" pos="3952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 Graphic Slide (Blue)">
    <p:bg>
      <p:bgPr>
        <a:gradFill>
          <a:gsLst>
            <a:gs pos="100000">
              <a:schemeClr val="bg1"/>
            </a:gs>
            <a:gs pos="0">
              <a:schemeClr val="bg2">
                <a:lumMod val="95000"/>
              </a:schemeClr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7B8FB48-52BA-D0D4-9030-20395C6A80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4370" y="386456"/>
            <a:ext cx="15383351" cy="454818"/>
          </a:xfrm>
        </p:spPr>
        <p:txBody>
          <a:bodyPr anchor="ctr">
            <a:noAutofit/>
          </a:bodyPr>
          <a:lstStyle>
            <a:lvl1pPr>
              <a:spcAft>
                <a:spcPts val="0"/>
              </a:spcAft>
              <a:defRPr sz="1800" b="0"/>
            </a:lvl1pPr>
            <a:lvl2pPr>
              <a:spcAft>
                <a:spcPts val="0"/>
              </a:spcAft>
              <a:defRPr sz="1800"/>
            </a:lvl2pPr>
            <a:lvl3pPr marL="0" indent="0">
              <a:spcAft>
                <a:spcPts val="0"/>
              </a:spcAft>
              <a:buNone/>
              <a:defRPr sz="1800"/>
            </a:lvl3pPr>
            <a:lvl4pPr marL="0" indent="0">
              <a:spcAft>
                <a:spcPts val="0"/>
              </a:spcAft>
              <a:buNone/>
              <a:defRPr sz="1800"/>
            </a:lvl4pPr>
            <a:lvl5pPr marL="0" indent="0">
              <a:spcAft>
                <a:spcPts val="0"/>
              </a:spcAft>
              <a:buNone/>
              <a:defRPr sz="180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9pPr>
          </a:lstStyle>
          <a:p>
            <a:pPr lvl="0"/>
            <a:r>
              <a:rPr lang="en-US"/>
              <a:t>Enter subtitle here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73B4406-87EA-7A93-31DF-84B8BD4E62B9}"/>
              </a:ext>
            </a:extLst>
          </p:cNvPr>
          <p:cNvSpPr>
            <a:spLocks/>
          </p:cNvSpPr>
          <p:nvPr userDrawn="1"/>
        </p:nvSpPr>
        <p:spPr bwMode="gray">
          <a:xfrm rot="10800000">
            <a:off x="1" y="7481705"/>
            <a:ext cx="18287999" cy="2805296"/>
          </a:xfrm>
          <a:prstGeom prst="rect">
            <a:avLst/>
          </a:prstGeom>
          <a:gradFill>
            <a:gsLst>
              <a:gs pos="52000">
                <a:srgbClr val="6EBBCD"/>
              </a:gs>
              <a:gs pos="100000">
                <a:srgbClr val="4495A8"/>
              </a:gs>
              <a:gs pos="0">
                <a:srgbClr val="62B8C9"/>
              </a:gs>
            </a:gsLst>
            <a:lin ang="24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62000" tIns="162000" rIns="162000" bIns="162000" rtlCol="0" anchor="ctr">
            <a:noAutofit/>
          </a:bodyPr>
          <a:lstStyle/>
          <a:p>
            <a:pPr marL="0" marR="0" lvl="0" indent="0" algn="ctr" defTabSz="13716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700" b="0" i="0" u="none" strike="noStrike" kern="0" cap="none" spc="0" normalizeH="0" baseline="0" noProof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18D38E-7080-0CA5-DA3E-5C1FC3444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35380" y="9684297"/>
            <a:ext cx="11094720" cy="32910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Trade Story Health Care 2026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04C932-A619-0FC7-A7A4-80754F27B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64370" y="9684297"/>
            <a:ext cx="324326" cy="32910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628E744-C2CB-4955-9953-207D9F0F5BB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E538E57-FBCE-405F-6DDB-4AF39ADE37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FE3A0DE-632F-D642-99D6-50FE31419103}"/>
              </a:ext>
            </a:extLst>
          </p:cNvPr>
          <p:cNvCxnSpPr>
            <a:cxnSpLocks/>
          </p:cNvCxnSpPr>
          <p:nvPr userDrawn="1"/>
        </p:nvCxnSpPr>
        <p:spPr>
          <a:xfrm>
            <a:off x="1013079" y="9684297"/>
            <a:ext cx="0" cy="32910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Graphic 1">
            <a:extLst>
              <a:ext uri="{FF2B5EF4-FFF2-40B4-BE49-F238E27FC236}">
                <a16:creationId xmlns:a16="http://schemas.microsoft.com/office/drawing/2014/main" id="{186EC651-377C-0262-D6E5-9654D912E9E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206319" y="9732750"/>
            <a:ext cx="1417310" cy="2322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2D7654C-C396-166E-3B2E-C89DC5C87FD2}"/>
              </a:ext>
            </a:extLst>
          </p:cNvPr>
          <p:cNvSpPr>
            <a:spLocks/>
          </p:cNvSpPr>
          <p:nvPr userDrawn="1"/>
        </p:nvSpPr>
        <p:spPr bwMode="gray">
          <a:xfrm rot="10800000">
            <a:off x="-1" y="6953490"/>
            <a:ext cx="18287999" cy="545664"/>
          </a:xfrm>
          <a:prstGeom prst="rect">
            <a:avLst/>
          </a:prstGeom>
          <a:gradFill>
            <a:gsLst>
              <a:gs pos="99666">
                <a:srgbClr val="A9A9A9"/>
              </a:gs>
              <a:gs pos="0">
                <a:srgbClr val="AFAFAF"/>
              </a:gs>
              <a:gs pos="32000">
                <a:srgbClr val="F3F3F3"/>
              </a:gs>
              <a:gs pos="72000">
                <a:srgbClr val="F1F1F1"/>
              </a:gs>
            </a:gsLst>
            <a:lin ang="1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62000" tIns="162000" rIns="162000" bIns="162000" rtlCol="0" anchor="ctr"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4901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935">
          <p15:clr>
            <a:srgbClr val="FBAE40"/>
          </p15:clr>
        </p15:guide>
        <p15:guide id="2" orient="horz" pos="1026">
          <p15:clr>
            <a:srgbClr val="FBAE40"/>
          </p15:clr>
        </p15:guide>
        <p15:guide id="3" orient="horz" pos="3952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 Graphic Slide (Blue)">
    <p:bg>
      <p:bgPr>
        <a:gradFill>
          <a:gsLst>
            <a:gs pos="100000">
              <a:schemeClr val="bg1"/>
            </a:gs>
            <a:gs pos="0">
              <a:schemeClr val="bg2">
                <a:lumMod val="95000"/>
              </a:schemeClr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2D7654C-C396-166E-3B2E-C89DC5C87FD2}"/>
              </a:ext>
            </a:extLst>
          </p:cNvPr>
          <p:cNvSpPr>
            <a:spLocks/>
          </p:cNvSpPr>
          <p:nvPr userDrawn="1"/>
        </p:nvSpPr>
        <p:spPr bwMode="gray">
          <a:xfrm rot="10800000" flipV="1">
            <a:off x="-3" y="7499154"/>
            <a:ext cx="18287999" cy="2787846"/>
          </a:xfrm>
          <a:prstGeom prst="rect">
            <a:avLst/>
          </a:prstGeom>
          <a:gradFill>
            <a:gsLst>
              <a:gs pos="99666">
                <a:srgbClr val="CDCDCD">
                  <a:lumMod val="95000"/>
                </a:srgbClr>
              </a:gs>
              <a:gs pos="0">
                <a:srgbClr val="C3C3C3"/>
              </a:gs>
              <a:gs pos="67000">
                <a:srgbClr val="F3F3F3"/>
              </a:gs>
              <a:gs pos="21000">
                <a:srgbClr val="E7E7E7">
                  <a:lumMod val="42000"/>
                  <a:lumOff val="58000"/>
                </a:srgbClr>
              </a:gs>
              <a:gs pos="55000">
                <a:srgbClr val="F5F5F5">
                  <a:lumMod val="92000"/>
                </a:srgbClr>
              </a:gs>
            </a:gsLst>
            <a:lin ang="1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62000" tIns="162000" rIns="162000" bIns="162000" rtlCol="0" anchor="ctr"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 panose="020B0504020202020204" pitchFamily="34" charset="0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7B8FB48-52BA-D0D4-9030-20395C6A80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4370" y="386456"/>
            <a:ext cx="15383351" cy="454818"/>
          </a:xfrm>
        </p:spPr>
        <p:txBody>
          <a:bodyPr anchor="ctr">
            <a:noAutofit/>
          </a:bodyPr>
          <a:lstStyle>
            <a:lvl1pPr>
              <a:spcAft>
                <a:spcPts val="0"/>
              </a:spcAft>
              <a:defRPr sz="1800" b="0"/>
            </a:lvl1pPr>
            <a:lvl2pPr>
              <a:spcAft>
                <a:spcPts val="0"/>
              </a:spcAft>
              <a:defRPr sz="1800"/>
            </a:lvl2pPr>
            <a:lvl3pPr marL="0" indent="0">
              <a:spcAft>
                <a:spcPts val="0"/>
              </a:spcAft>
              <a:buNone/>
              <a:defRPr sz="1800"/>
            </a:lvl3pPr>
            <a:lvl4pPr marL="0" indent="0">
              <a:spcAft>
                <a:spcPts val="0"/>
              </a:spcAft>
              <a:buNone/>
              <a:defRPr sz="1800"/>
            </a:lvl4pPr>
            <a:lvl5pPr marL="0" indent="0">
              <a:spcAft>
                <a:spcPts val="0"/>
              </a:spcAft>
              <a:buNone/>
              <a:defRPr sz="180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9pPr>
          </a:lstStyle>
          <a:p>
            <a:pPr lvl="0"/>
            <a:r>
              <a:rPr lang="en-US"/>
              <a:t>Enter subtitle here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E538E57-FBCE-405F-6DDB-4AF39ADE37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09ADB5D-A1AF-91AC-AFDA-B66C98E54D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35380" y="9684299"/>
            <a:ext cx="11094720" cy="329106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Trade Story Health Care 2026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34DA7E77-B3DC-C613-43B0-6B638DA129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64370" y="9684299"/>
            <a:ext cx="324326" cy="329106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3628E744-C2CB-4955-9953-207D9F0F5BB3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69889E7-083F-85D4-A9DC-B9B0D9EDED7D}"/>
              </a:ext>
            </a:extLst>
          </p:cNvPr>
          <p:cNvCxnSpPr>
            <a:cxnSpLocks/>
          </p:cNvCxnSpPr>
          <p:nvPr userDrawn="1"/>
        </p:nvCxnSpPr>
        <p:spPr>
          <a:xfrm>
            <a:off x="1013079" y="9684299"/>
            <a:ext cx="0" cy="32910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Graphic 12">
            <a:extLst>
              <a:ext uri="{FF2B5EF4-FFF2-40B4-BE49-F238E27FC236}">
                <a16:creationId xmlns:a16="http://schemas.microsoft.com/office/drawing/2014/main" id="{C420FAC2-18C5-BAB2-1CAC-B553E35F050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206319" y="9732752"/>
            <a:ext cx="1417310" cy="23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428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935">
          <p15:clr>
            <a:srgbClr val="FBAE40"/>
          </p15:clr>
        </p15:guide>
        <p15:guide id="2" orient="horz" pos="1026">
          <p15:clr>
            <a:srgbClr val="FBAE40"/>
          </p15:clr>
        </p15:guide>
        <p15:guide id="3" orient="horz" pos="3952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Graphic Slide (Grey)">
    <p:bg>
      <p:bgPr>
        <a:gradFill>
          <a:gsLst>
            <a:gs pos="100000">
              <a:schemeClr val="bg1"/>
            </a:gs>
            <a:gs pos="0">
              <a:schemeClr val="bg2">
                <a:lumMod val="95000"/>
              </a:schemeClr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6">
            <a:extLst>
              <a:ext uri="{FF2B5EF4-FFF2-40B4-BE49-F238E27FC236}">
                <a16:creationId xmlns:a16="http://schemas.microsoft.com/office/drawing/2014/main" id="{96C9B989-962D-5837-B07E-8CDF12291841}"/>
              </a:ext>
            </a:extLst>
          </p:cNvPr>
          <p:cNvSpPr/>
          <p:nvPr userDrawn="1"/>
        </p:nvSpPr>
        <p:spPr bwMode="gray">
          <a:xfrm>
            <a:off x="0" y="0"/>
            <a:ext cx="18288000" cy="4534221"/>
          </a:xfrm>
          <a:custGeom>
            <a:avLst/>
            <a:gdLst>
              <a:gd name="connsiteX0" fmla="*/ 0 w 12192000"/>
              <a:gd name="connsiteY0" fmla="*/ 0 h 3022814"/>
              <a:gd name="connsiteX1" fmla="*/ 12192000 w 12192000"/>
              <a:gd name="connsiteY1" fmla="*/ 0 h 3022814"/>
              <a:gd name="connsiteX2" fmla="*/ 12192000 w 12192000"/>
              <a:gd name="connsiteY2" fmla="*/ 1975533 h 3022814"/>
              <a:gd name="connsiteX3" fmla="*/ 12170241 w 12192000"/>
              <a:gd name="connsiteY3" fmla="*/ 1984063 h 3022814"/>
              <a:gd name="connsiteX4" fmla="*/ 6096037 w 12192000"/>
              <a:gd name="connsiteY4" fmla="*/ 3022814 h 3022814"/>
              <a:gd name="connsiteX5" fmla="*/ 21832 w 12192000"/>
              <a:gd name="connsiteY5" fmla="*/ 1984063 h 3022814"/>
              <a:gd name="connsiteX6" fmla="*/ 0 w 12192000"/>
              <a:gd name="connsiteY6" fmla="*/ 1975505 h 3022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022814">
                <a:moveTo>
                  <a:pt x="0" y="0"/>
                </a:moveTo>
                <a:lnTo>
                  <a:pt x="12192000" y="0"/>
                </a:lnTo>
                <a:lnTo>
                  <a:pt x="12192000" y="1975533"/>
                </a:lnTo>
                <a:lnTo>
                  <a:pt x="12170241" y="1984063"/>
                </a:lnTo>
                <a:cubicBezTo>
                  <a:pt x="10412733" y="2641980"/>
                  <a:pt x="8329547" y="3022814"/>
                  <a:pt x="6096037" y="3022814"/>
                </a:cubicBezTo>
                <a:cubicBezTo>
                  <a:pt x="3862526" y="3022814"/>
                  <a:pt x="1779340" y="2641980"/>
                  <a:pt x="21832" y="1984063"/>
                </a:cubicBezTo>
                <a:lnTo>
                  <a:pt x="0" y="1975505"/>
                </a:lnTo>
                <a:close/>
              </a:path>
            </a:pathLst>
          </a:custGeom>
          <a:gradFill>
            <a:gsLst>
              <a:gs pos="99666">
                <a:srgbClr val="CDCDCD">
                  <a:lumMod val="95000"/>
                </a:srgbClr>
              </a:gs>
              <a:gs pos="0">
                <a:srgbClr val="C3C3C3"/>
              </a:gs>
              <a:gs pos="67000">
                <a:srgbClr val="F3F3F3"/>
              </a:gs>
              <a:gs pos="21000">
                <a:srgbClr val="E7E7E7">
                  <a:lumMod val="42000"/>
                  <a:lumOff val="58000"/>
                </a:srgbClr>
              </a:gs>
              <a:gs pos="55000">
                <a:srgbClr val="F5F5F5">
                  <a:lumMod val="92000"/>
                </a:srgbClr>
              </a:gs>
            </a:gsLst>
            <a:lin ang="1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62000" tIns="162000" rIns="162000" bIns="162000" rtlCol="0" anchor="ctr">
            <a:noAutofit/>
          </a:bodyPr>
          <a:lstStyle/>
          <a:p>
            <a:pPr marL="0" marR="0" lvl="0" indent="0" algn="ctr" defTabSz="13716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700" b="0" i="0" u="none" strike="noStrike" kern="0" cap="none" spc="0" normalizeH="0" baseline="0" noProof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18D38E-7080-0CA5-DA3E-5C1FC3444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Trade Story Health Care 2026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04C932-A619-0FC7-A7A4-80754F27B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8E744-C2CB-4955-9953-207D9F0F5BB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F6E1BD0F-ECFA-7703-DDDD-A2473B165F66}"/>
              </a:ext>
            </a:extLst>
          </p:cNvPr>
          <p:cNvSpPr/>
          <p:nvPr userDrawn="1"/>
        </p:nvSpPr>
        <p:spPr>
          <a:xfrm>
            <a:off x="0" y="3261392"/>
            <a:ext cx="18288000" cy="2437512"/>
          </a:xfrm>
          <a:custGeom>
            <a:avLst/>
            <a:gdLst>
              <a:gd name="connsiteX0" fmla="*/ 0 w 12192000"/>
              <a:gd name="connsiteY0" fmla="*/ 0 h 1625008"/>
              <a:gd name="connsiteX1" fmla="*/ 21831 w 12192000"/>
              <a:gd name="connsiteY1" fmla="*/ 8558 h 1625008"/>
              <a:gd name="connsiteX2" fmla="*/ 6096036 w 12192000"/>
              <a:gd name="connsiteY2" fmla="*/ 1047307 h 1625008"/>
              <a:gd name="connsiteX3" fmla="*/ 12170240 w 12192000"/>
              <a:gd name="connsiteY3" fmla="*/ 8558 h 1625008"/>
              <a:gd name="connsiteX4" fmla="*/ 12192000 w 12192000"/>
              <a:gd name="connsiteY4" fmla="*/ 28 h 1625008"/>
              <a:gd name="connsiteX5" fmla="*/ 12192000 w 12192000"/>
              <a:gd name="connsiteY5" fmla="*/ 226445 h 1625008"/>
              <a:gd name="connsiteX6" fmla="*/ 12155543 w 12192000"/>
              <a:gd name="connsiteY6" fmla="*/ 246081 h 1625008"/>
              <a:gd name="connsiteX7" fmla="*/ 6096036 w 12192000"/>
              <a:gd name="connsiteY7" fmla="*/ 1625008 h 1625008"/>
              <a:gd name="connsiteX8" fmla="*/ 36529 w 12192000"/>
              <a:gd name="connsiteY8" fmla="*/ 246080 h 1625008"/>
              <a:gd name="connsiteX9" fmla="*/ 0 w 12192000"/>
              <a:gd name="connsiteY9" fmla="*/ 226406 h 1625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625008">
                <a:moveTo>
                  <a:pt x="0" y="0"/>
                </a:moveTo>
                <a:lnTo>
                  <a:pt x="21831" y="8558"/>
                </a:lnTo>
                <a:cubicBezTo>
                  <a:pt x="1779341" y="666471"/>
                  <a:pt x="3862526" y="1047307"/>
                  <a:pt x="6096036" y="1047307"/>
                </a:cubicBezTo>
                <a:cubicBezTo>
                  <a:pt x="8329546" y="1047307"/>
                  <a:pt x="10412731" y="666472"/>
                  <a:pt x="12170240" y="8558"/>
                </a:cubicBezTo>
                <a:lnTo>
                  <a:pt x="12192000" y="28"/>
                </a:lnTo>
                <a:lnTo>
                  <a:pt x="12192000" y="226445"/>
                </a:lnTo>
                <a:lnTo>
                  <a:pt x="12155543" y="246081"/>
                </a:lnTo>
                <a:cubicBezTo>
                  <a:pt x="10465827" y="1112136"/>
                  <a:pt x="8368322" y="1625008"/>
                  <a:pt x="6096036" y="1625008"/>
                </a:cubicBezTo>
                <a:cubicBezTo>
                  <a:pt x="3823749" y="1625008"/>
                  <a:pt x="1726246" y="1112136"/>
                  <a:pt x="36529" y="246080"/>
                </a:cubicBezTo>
                <a:lnTo>
                  <a:pt x="0" y="2264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sz="270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7B8FB48-52BA-D0D4-9030-20395C6A80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4370" y="386456"/>
            <a:ext cx="15383351" cy="454818"/>
          </a:xfrm>
        </p:spPr>
        <p:txBody>
          <a:bodyPr anchor="ctr">
            <a:noAutofit/>
          </a:bodyPr>
          <a:lstStyle>
            <a:lvl1pPr>
              <a:spcAft>
                <a:spcPts val="0"/>
              </a:spcAft>
              <a:defRPr sz="1800" b="0">
                <a:solidFill>
                  <a:schemeClr val="tx1"/>
                </a:solidFill>
              </a:defRPr>
            </a:lvl1pPr>
            <a:lvl2pPr>
              <a:spcAft>
                <a:spcPts val="0"/>
              </a:spcAft>
              <a:defRPr sz="1800"/>
            </a:lvl2pPr>
            <a:lvl3pPr marL="0" indent="0">
              <a:spcAft>
                <a:spcPts val="0"/>
              </a:spcAft>
              <a:buNone/>
              <a:defRPr sz="1800"/>
            </a:lvl3pPr>
            <a:lvl4pPr marL="0" indent="0">
              <a:spcAft>
                <a:spcPts val="0"/>
              </a:spcAft>
              <a:buNone/>
              <a:defRPr sz="1800"/>
            </a:lvl4pPr>
            <a:lvl5pPr marL="0" indent="0">
              <a:spcAft>
                <a:spcPts val="0"/>
              </a:spcAft>
              <a:buNone/>
              <a:defRPr sz="180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9pPr>
          </a:lstStyle>
          <a:p>
            <a:pPr lvl="0"/>
            <a:r>
              <a:rPr lang="en-US"/>
              <a:t>Enter subtitle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511FA4-245C-89E7-D82B-EB75683860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D3B8F268-8D22-4834-249F-C3A060FD43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150586" y="969967"/>
            <a:ext cx="1473042" cy="568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113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935">
          <p15:clr>
            <a:srgbClr val="FBAE40"/>
          </p15:clr>
        </p15:guide>
        <p15:guide id="2" orient="horz" pos="1026">
          <p15:clr>
            <a:srgbClr val="FBAE40"/>
          </p15:clr>
        </p15:guide>
        <p15:guide id="3" orient="horz" pos="3952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Header Graphic Slide (Grey)">
    <p:bg>
      <p:bgPr>
        <a:gradFill>
          <a:gsLst>
            <a:gs pos="100000">
              <a:schemeClr val="bg1"/>
            </a:gs>
            <a:gs pos="0">
              <a:schemeClr val="bg2">
                <a:lumMod val="95000"/>
              </a:schemeClr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6">
            <a:extLst>
              <a:ext uri="{FF2B5EF4-FFF2-40B4-BE49-F238E27FC236}">
                <a16:creationId xmlns:a16="http://schemas.microsoft.com/office/drawing/2014/main" id="{96C9B989-962D-5837-B07E-8CDF12291841}"/>
              </a:ext>
            </a:extLst>
          </p:cNvPr>
          <p:cNvSpPr/>
          <p:nvPr userDrawn="1"/>
        </p:nvSpPr>
        <p:spPr bwMode="gray">
          <a:xfrm>
            <a:off x="0" y="0"/>
            <a:ext cx="18288000" cy="4534221"/>
          </a:xfrm>
          <a:custGeom>
            <a:avLst/>
            <a:gdLst>
              <a:gd name="connsiteX0" fmla="*/ 0 w 12192000"/>
              <a:gd name="connsiteY0" fmla="*/ 0 h 3022814"/>
              <a:gd name="connsiteX1" fmla="*/ 12192000 w 12192000"/>
              <a:gd name="connsiteY1" fmla="*/ 0 h 3022814"/>
              <a:gd name="connsiteX2" fmla="*/ 12192000 w 12192000"/>
              <a:gd name="connsiteY2" fmla="*/ 1975533 h 3022814"/>
              <a:gd name="connsiteX3" fmla="*/ 12170241 w 12192000"/>
              <a:gd name="connsiteY3" fmla="*/ 1984063 h 3022814"/>
              <a:gd name="connsiteX4" fmla="*/ 6096037 w 12192000"/>
              <a:gd name="connsiteY4" fmla="*/ 3022814 h 3022814"/>
              <a:gd name="connsiteX5" fmla="*/ 21832 w 12192000"/>
              <a:gd name="connsiteY5" fmla="*/ 1984063 h 3022814"/>
              <a:gd name="connsiteX6" fmla="*/ 0 w 12192000"/>
              <a:gd name="connsiteY6" fmla="*/ 1975505 h 3022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022814">
                <a:moveTo>
                  <a:pt x="0" y="0"/>
                </a:moveTo>
                <a:lnTo>
                  <a:pt x="12192000" y="0"/>
                </a:lnTo>
                <a:lnTo>
                  <a:pt x="12192000" y="1975533"/>
                </a:lnTo>
                <a:lnTo>
                  <a:pt x="12170241" y="1984063"/>
                </a:lnTo>
                <a:cubicBezTo>
                  <a:pt x="10412733" y="2641980"/>
                  <a:pt x="8329547" y="3022814"/>
                  <a:pt x="6096037" y="3022814"/>
                </a:cubicBezTo>
                <a:cubicBezTo>
                  <a:pt x="3862526" y="3022814"/>
                  <a:pt x="1779340" y="2641980"/>
                  <a:pt x="21832" y="1984063"/>
                </a:cubicBezTo>
                <a:lnTo>
                  <a:pt x="0" y="1975505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62000" tIns="162000" rIns="162000" bIns="162000" rtlCol="0" anchor="ctr">
            <a:noAutofit/>
          </a:bodyPr>
          <a:lstStyle/>
          <a:p>
            <a:pPr marL="0" marR="0" lvl="0" indent="0" algn="ctr" defTabSz="13716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700" b="0" i="0" u="none" strike="noStrike" kern="0" cap="none" spc="0" normalizeH="0" baseline="0" noProof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18D38E-7080-0CA5-DA3E-5C1FC3444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Trade Story Health Care 2026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04C932-A619-0FC7-A7A4-80754F27B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8E744-C2CB-4955-9953-207D9F0F5BB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F6E1BD0F-ECFA-7703-DDDD-A2473B165F66}"/>
              </a:ext>
            </a:extLst>
          </p:cNvPr>
          <p:cNvSpPr/>
          <p:nvPr userDrawn="1"/>
        </p:nvSpPr>
        <p:spPr>
          <a:xfrm>
            <a:off x="0" y="3261392"/>
            <a:ext cx="18288000" cy="2437512"/>
          </a:xfrm>
          <a:custGeom>
            <a:avLst/>
            <a:gdLst>
              <a:gd name="connsiteX0" fmla="*/ 0 w 12192000"/>
              <a:gd name="connsiteY0" fmla="*/ 0 h 1625008"/>
              <a:gd name="connsiteX1" fmla="*/ 21831 w 12192000"/>
              <a:gd name="connsiteY1" fmla="*/ 8558 h 1625008"/>
              <a:gd name="connsiteX2" fmla="*/ 6096036 w 12192000"/>
              <a:gd name="connsiteY2" fmla="*/ 1047307 h 1625008"/>
              <a:gd name="connsiteX3" fmla="*/ 12170240 w 12192000"/>
              <a:gd name="connsiteY3" fmla="*/ 8558 h 1625008"/>
              <a:gd name="connsiteX4" fmla="*/ 12192000 w 12192000"/>
              <a:gd name="connsiteY4" fmla="*/ 28 h 1625008"/>
              <a:gd name="connsiteX5" fmla="*/ 12192000 w 12192000"/>
              <a:gd name="connsiteY5" fmla="*/ 226445 h 1625008"/>
              <a:gd name="connsiteX6" fmla="*/ 12155543 w 12192000"/>
              <a:gd name="connsiteY6" fmla="*/ 246081 h 1625008"/>
              <a:gd name="connsiteX7" fmla="*/ 6096036 w 12192000"/>
              <a:gd name="connsiteY7" fmla="*/ 1625008 h 1625008"/>
              <a:gd name="connsiteX8" fmla="*/ 36529 w 12192000"/>
              <a:gd name="connsiteY8" fmla="*/ 246080 h 1625008"/>
              <a:gd name="connsiteX9" fmla="*/ 0 w 12192000"/>
              <a:gd name="connsiteY9" fmla="*/ 226406 h 1625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625008">
                <a:moveTo>
                  <a:pt x="0" y="0"/>
                </a:moveTo>
                <a:lnTo>
                  <a:pt x="21831" y="8558"/>
                </a:lnTo>
                <a:cubicBezTo>
                  <a:pt x="1779341" y="666471"/>
                  <a:pt x="3862526" y="1047307"/>
                  <a:pt x="6096036" y="1047307"/>
                </a:cubicBezTo>
                <a:cubicBezTo>
                  <a:pt x="8329546" y="1047307"/>
                  <a:pt x="10412731" y="666472"/>
                  <a:pt x="12170240" y="8558"/>
                </a:cubicBezTo>
                <a:lnTo>
                  <a:pt x="12192000" y="28"/>
                </a:lnTo>
                <a:lnTo>
                  <a:pt x="12192000" y="226445"/>
                </a:lnTo>
                <a:lnTo>
                  <a:pt x="12155543" y="246081"/>
                </a:lnTo>
                <a:cubicBezTo>
                  <a:pt x="10465827" y="1112136"/>
                  <a:pt x="8368322" y="1625008"/>
                  <a:pt x="6096036" y="1625008"/>
                </a:cubicBezTo>
                <a:cubicBezTo>
                  <a:pt x="3823749" y="1625008"/>
                  <a:pt x="1726246" y="1112136"/>
                  <a:pt x="36529" y="246080"/>
                </a:cubicBezTo>
                <a:lnTo>
                  <a:pt x="0" y="226406"/>
                </a:lnTo>
                <a:close/>
              </a:path>
            </a:pathLst>
          </a:custGeom>
          <a:gradFill>
            <a:gsLst>
              <a:gs pos="99666">
                <a:srgbClr val="CDCDCD">
                  <a:lumMod val="95000"/>
                </a:srgbClr>
              </a:gs>
              <a:gs pos="0">
                <a:srgbClr val="C3C3C3"/>
              </a:gs>
              <a:gs pos="67000">
                <a:srgbClr val="F3F3F3"/>
              </a:gs>
              <a:gs pos="21000">
                <a:srgbClr val="E7E7E7">
                  <a:lumMod val="42000"/>
                  <a:lumOff val="58000"/>
                </a:srgbClr>
              </a:gs>
              <a:gs pos="55000">
                <a:srgbClr val="F5F5F5">
                  <a:lumMod val="92000"/>
                </a:srgbClr>
              </a:gs>
            </a:gsLst>
            <a:lin ang="1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62000" tIns="162000" rIns="162000" bIns="162000" rtlCol="0" anchor="ctr"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70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 panose="020B0504020202020204" pitchFamily="34" charset="0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7B8FB48-52BA-D0D4-9030-20395C6A80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4370" y="386456"/>
            <a:ext cx="15383351" cy="454818"/>
          </a:xfrm>
        </p:spPr>
        <p:txBody>
          <a:bodyPr anchor="ctr">
            <a:noAutofit/>
          </a:bodyPr>
          <a:lstStyle>
            <a:lvl1pPr>
              <a:spcAft>
                <a:spcPts val="0"/>
              </a:spcAft>
              <a:defRPr sz="1800" b="0">
                <a:solidFill>
                  <a:schemeClr val="bg1"/>
                </a:solidFill>
              </a:defRPr>
            </a:lvl1pPr>
            <a:lvl2pPr>
              <a:spcAft>
                <a:spcPts val="0"/>
              </a:spcAft>
              <a:defRPr sz="1800"/>
            </a:lvl2pPr>
            <a:lvl3pPr marL="0" indent="0">
              <a:spcAft>
                <a:spcPts val="0"/>
              </a:spcAft>
              <a:buNone/>
              <a:defRPr sz="1800"/>
            </a:lvl3pPr>
            <a:lvl4pPr marL="0" indent="0">
              <a:spcAft>
                <a:spcPts val="0"/>
              </a:spcAft>
              <a:buNone/>
              <a:defRPr sz="1800"/>
            </a:lvl4pPr>
            <a:lvl5pPr marL="0" indent="0">
              <a:spcAft>
                <a:spcPts val="0"/>
              </a:spcAft>
              <a:buNone/>
              <a:defRPr sz="180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9pPr>
          </a:lstStyle>
          <a:p>
            <a:pPr lvl="0"/>
            <a:r>
              <a:rPr lang="en-US"/>
              <a:t>Enter subtitle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511FA4-245C-89E7-D82B-EB75683860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13C84E69-6F2F-3159-062B-630AAA2C4D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150586" y="969967"/>
            <a:ext cx="1473042" cy="568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789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935">
          <p15:clr>
            <a:srgbClr val="FBAE40"/>
          </p15:clr>
        </p15:guide>
        <p15:guide id="2" orient="horz" pos="1026">
          <p15:clr>
            <a:srgbClr val="FBAE40"/>
          </p15:clr>
        </p15:guide>
        <p15:guide id="3" orient="horz" pos="3952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eader Graphic Slide (Grey)">
    <p:bg>
      <p:bgPr>
        <a:gradFill>
          <a:gsLst>
            <a:gs pos="100000">
              <a:schemeClr val="bg1"/>
            </a:gs>
            <a:gs pos="0">
              <a:schemeClr val="bg2">
                <a:lumMod val="95000"/>
              </a:schemeClr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6">
            <a:extLst>
              <a:ext uri="{FF2B5EF4-FFF2-40B4-BE49-F238E27FC236}">
                <a16:creationId xmlns:a16="http://schemas.microsoft.com/office/drawing/2014/main" id="{BCB3CE17-E52A-DD7A-DED6-71074551C3A3}"/>
              </a:ext>
            </a:extLst>
          </p:cNvPr>
          <p:cNvSpPr/>
          <p:nvPr userDrawn="1"/>
        </p:nvSpPr>
        <p:spPr bwMode="gray">
          <a:xfrm>
            <a:off x="0" y="0"/>
            <a:ext cx="18288000" cy="4534221"/>
          </a:xfrm>
          <a:custGeom>
            <a:avLst/>
            <a:gdLst>
              <a:gd name="connsiteX0" fmla="*/ 0 w 12192000"/>
              <a:gd name="connsiteY0" fmla="*/ 0 h 3022814"/>
              <a:gd name="connsiteX1" fmla="*/ 12192000 w 12192000"/>
              <a:gd name="connsiteY1" fmla="*/ 0 h 3022814"/>
              <a:gd name="connsiteX2" fmla="*/ 12192000 w 12192000"/>
              <a:gd name="connsiteY2" fmla="*/ 1975533 h 3022814"/>
              <a:gd name="connsiteX3" fmla="*/ 12170241 w 12192000"/>
              <a:gd name="connsiteY3" fmla="*/ 1984063 h 3022814"/>
              <a:gd name="connsiteX4" fmla="*/ 6096037 w 12192000"/>
              <a:gd name="connsiteY4" fmla="*/ 3022814 h 3022814"/>
              <a:gd name="connsiteX5" fmla="*/ 21832 w 12192000"/>
              <a:gd name="connsiteY5" fmla="*/ 1984063 h 3022814"/>
              <a:gd name="connsiteX6" fmla="*/ 0 w 12192000"/>
              <a:gd name="connsiteY6" fmla="*/ 1975505 h 3022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022814">
                <a:moveTo>
                  <a:pt x="0" y="0"/>
                </a:moveTo>
                <a:lnTo>
                  <a:pt x="12192000" y="0"/>
                </a:lnTo>
                <a:lnTo>
                  <a:pt x="12192000" y="1975533"/>
                </a:lnTo>
                <a:lnTo>
                  <a:pt x="12170241" y="1984063"/>
                </a:lnTo>
                <a:cubicBezTo>
                  <a:pt x="10412733" y="2641980"/>
                  <a:pt x="8329547" y="3022814"/>
                  <a:pt x="6096037" y="3022814"/>
                </a:cubicBezTo>
                <a:cubicBezTo>
                  <a:pt x="3862526" y="3022814"/>
                  <a:pt x="1779340" y="2641980"/>
                  <a:pt x="21832" y="1984063"/>
                </a:cubicBezTo>
                <a:lnTo>
                  <a:pt x="0" y="1975505"/>
                </a:lnTo>
                <a:close/>
              </a:path>
            </a:pathLst>
          </a:custGeom>
          <a:gradFill>
            <a:gsLst>
              <a:gs pos="99666">
                <a:srgbClr val="CDCDCD">
                  <a:lumMod val="95000"/>
                </a:srgbClr>
              </a:gs>
              <a:gs pos="0">
                <a:srgbClr val="C3C3C3"/>
              </a:gs>
              <a:gs pos="67000">
                <a:srgbClr val="F3F3F3"/>
              </a:gs>
              <a:gs pos="21000">
                <a:srgbClr val="E7E7E7">
                  <a:lumMod val="42000"/>
                  <a:lumOff val="58000"/>
                </a:srgbClr>
              </a:gs>
              <a:gs pos="55000">
                <a:srgbClr val="F5F5F5">
                  <a:lumMod val="92000"/>
                </a:srgbClr>
              </a:gs>
            </a:gsLst>
            <a:lin ang="1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62000" tIns="162000" rIns="162000" bIns="162000" rtlCol="0" anchor="ctr">
            <a:noAutofit/>
          </a:bodyPr>
          <a:lstStyle/>
          <a:p>
            <a:pPr marL="0" marR="0" lvl="0" indent="0" algn="ctr" defTabSz="13716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700" b="0" i="0" u="none" strike="noStrike" kern="0" cap="none" spc="0" normalizeH="0" baseline="0" noProof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18D38E-7080-0CA5-DA3E-5C1FC3444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Trade Story Health Care 2026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04C932-A619-0FC7-A7A4-80754F27B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8E744-C2CB-4955-9953-207D9F0F5BB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F6E1BD0F-ECFA-7703-DDDD-A2473B165F66}"/>
              </a:ext>
            </a:extLst>
          </p:cNvPr>
          <p:cNvSpPr/>
          <p:nvPr userDrawn="1"/>
        </p:nvSpPr>
        <p:spPr>
          <a:xfrm>
            <a:off x="0" y="3261392"/>
            <a:ext cx="18288000" cy="2437512"/>
          </a:xfrm>
          <a:custGeom>
            <a:avLst/>
            <a:gdLst>
              <a:gd name="connsiteX0" fmla="*/ 0 w 12192000"/>
              <a:gd name="connsiteY0" fmla="*/ 0 h 1625008"/>
              <a:gd name="connsiteX1" fmla="*/ 21831 w 12192000"/>
              <a:gd name="connsiteY1" fmla="*/ 8558 h 1625008"/>
              <a:gd name="connsiteX2" fmla="*/ 6096036 w 12192000"/>
              <a:gd name="connsiteY2" fmla="*/ 1047307 h 1625008"/>
              <a:gd name="connsiteX3" fmla="*/ 12170240 w 12192000"/>
              <a:gd name="connsiteY3" fmla="*/ 8558 h 1625008"/>
              <a:gd name="connsiteX4" fmla="*/ 12192000 w 12192000"/>
              <a:gd name="connsiteY4" fmla="*/ 28 h 1625008"/>
              <a:gd name="connsiteX5" fmla="*/ 12192000 w 12192000"/>
              <a:gd name="connsiteY5" fmla="*/ 226445 h 1625008"/>
              <a:gd name="connsiteX6" fmla="*/ 12155543 w 12192000"/>
              <a:gd name="connsiteY6" fmla="*/ 246081 h 1625008"/>
              <a:gd name="connsiteX7" fmla="*/ 6096036 w 12192000"/>
              <a:gd name="connsiteY7" fmla="*/ 1625008 h 1625008"/>
              <a:gd name="connsiteX8" fmla="*/ 36529 w 12192000"/>
              <a:gd name="connsiteY8" fmla="*/ 246080 h 1625008"/>
              <a:gd name="connsiteX9" fmla="*/ 0 w 12192000"/>
              <a:gd name="connsiteY9" fmla="*/ 226406 h 1625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625008">
                <a:moveTo>
                  <a:pt x="0" y="0"/>
                </a:moveTo>
                <a:lnTo>
                  <a:pt x="21831" y="8558"/>
                </a:lnTo>
                <a:cubicBezTo>
                  <a:pt x="1779341" y="666471"/>
                  <a:pt x="3862526" y="1047307"/>
                  <a:pt x="6096036" y="1047307"/>
                </a:cubicBezTo>
                <a:cubicBezTo>
                  <a:pt x="8329546" y="1047307"/>
                  <a:pt x="10412731" y="666472"/>
                  <a:pt x="12170240" y="8558"/>
                </a:cubicBezTo>
                <a:lnTo>
                  <a:pt x="12192000" y="28"/>
                </a:lnTo>
                <a:lnTo>
                  <a:pt x="12192000" y="226445"/>
                </a:lnTo>
                <a:lnTo>
                  <a:pt x="12155543" y="246081"/>
                </a:lnTo>
                <a:cubicBezTo>
                  <a:pt x="10465827" y="1112136"/>
                  <a:pt x="8368322" y="1625008"/>
                  <a:pt x="6096036" y="1625008"/>
                </a:cubicBezTo>
                <a:cubicBezTo>
                  <a:pt x="3823749" y="1625008"/>
                  <a:pt x="1726246" y="1112136"/>
                  <a:pt x="36529" y="246080"/>
                </a:cubicBezTo>
                <a:lnTo>
                  <a:pt x="0" y="226406"/>
                </a:lnTo>
                <a:close/>
              </a:path>
            </a:pathLst>
          </a:custGeom>
          <a:gradFill>
            <a:gsLst>
              <a:gs pos="52000">
                <a:srgbClr val="6EBBCD"/>
              </a:gs>
              <a:gs pos="100000">
                <a:srgbClr val="4495A8"/>
              </a:gs>
              <a:gs pos="0">
                <a:srgbClr val="62B8C9"/>
              </a:gs>
            </a:gsLst>
            <a:lin ang="24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62000" tIns="162000" rIns="162000" bIns="162000" rtlCol="0" anchor="ctr"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70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 panose="020B0504020202020204" pitchFamily="34" charset="0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7B8FB48-52BA-D0D4-9030-20395C6A80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4370" y="386456"/>
            <a:ext cx="15383351" cy="454818"/>
          </a:xfrm>
        </p:spPr>
        <p:txBody>
          <a:bodyPr anchor="ctr">
            <a:noAutofit/>
          </a:bodyPr>
          <a:lstStyle>
            <a:lvl1pPr>
              <a:spcAft>
                <a:spcPts val="0"/>
              </a:spcAft>
              <a:defRPr sz="1800" b="0">
                <a:solidFill>
                  <a:schemeClr val="tx1"/>
                </a:solidFill>
              </a:defRPr>
            </a:lvl1pPr>
            <a:lvl2pPr>
              <a:spcAft>
                <a:spcPts val="0"/>
              </a:spcAft>
              <a:defRPr sz="1800"/>
            </a:lvl2pPr>
            <a:lvl3pPr marL="0" indent="0">
              <a:spcAft>
                <a:spcPts val="0"/>
              </a:spcAft>
              <a:buNone/>
              <a:defRPr sz="1800"/>
            </a:lvl3pPr>
            <a:lvl4pPr marL="0" indent="0">
              <a:spcAft>
                <a:spcPts val="0"/>
              </a:spcAft>
              <a:buNone/>
              <a:defRPr sz="1800"/>
            </a:lvl4pPr>
            <a:lvl5pPr marL="0" indent="0">
              <a:spcAft>
                <a:spcPts val="0"/>
              </a:spcAft>
              <a:buNone/>
              <a:defRPr sz="180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9pPr>
          </a:lstStyle>
          <a:p>
            <a:pPr lvl="0"/>
            <a:r>
              <a:rPr lang="en-US"/>
              <a:t>Enter subtitle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511FA4-245C-89E7-D82B-EB75683860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BB3C39B-F9ED-FBE5-9EC1-07D5B4C881A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150586" y="969967"/>
            <a:ext cx="1473042" cy="568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633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935">
          <p15:clr>
            <a:srgbClr val="FBAE40"/>
          </p15:clr>
        </p15:guide>
        <p15:guide id="2" orient="horz" pos="1026">
          <p15:clr>
            <a:srgbClr val="FBAE40"/>
          </p15:clr>
        </p15:guide>
        <p15:guide id="3" orient="horz" pos="3952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eader Graphic Slide (Grey)">
    <p:bg>
      <p:bgPr>
        <a:gradFill>
          <a:gsLst>
            <a:gs pos="100000">
              <a:schemeClr val="bg1"/>
            </a:gs>
            <a:gs pos="0">
              <a:schemeClr val="bg2">
                <a:lumMod val="95000"/>
              </a:schemeClr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18D38E-7080-0CA5-DA3E-5C1FC3444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Trade Story Health Care 2026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04C932-A619-0FC7-A7A4-80754F27B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8E744-C2CB-4955-9953-207D9F0F5BB3}" type="slidenum">
              <a:rPr lang="en-GB" smtClean="0"/>
              <a:t>‹#›</a:t>
            </a:fld>
            <a:endParaRPr lang="en-GB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EBB69095-695E-F28B-90F0-D315E1AE8765}"/>
              </a:ext>
            </a:extLst>
          </p:cNvPr>
          <p:cNvSpPr/>
          <p:nvPr userDrawn="1"/>
        </p:nvSpPr>
        <p:spPr bwMode="gray">
          <a:xfrm>
            <a:off x="0" y="0"/>
            <a:ext cx="18288000" cy="4534221"/>
          </a:xfrm>
          <a:custGeom>
            <a:avLst/>
            <a:gdLst>
              <a:gd name="connsiteX0" fmla="*/ 0 w 12192000"/>
              <a:gd name="connsiteY0" fmla="*/ 0 h 3022814"/>
              <a:gd name="connsiteX1" fmla="*/ 12192000 w 12192000"/>
              <a:gd name="connsiteY1" fmla="*/ 0 h 3022814"/>
              <a:gd name="connsiteX2" fmla="*/ 12192000 w 12192000"/>
              <a:gd name="connsiteY2" fmla="*/ 1975533 h 3022814"/>
              <a:gd name="connsiteX3" fmla="*/ 12170241 w 12192000"/>
              <a:gd name="connsiteY3" fmla="*/ 1984063 h 3022814"/>
              <a:gd name="connsiteX4" fmla="*/ 6096037 w 12192000"/>
              <a:gd name="connsiteY4" fmla="*/ 3022814 h 3022814"/>
              <a:gd name="connsiteX5" fmla="*/ 21832 w 12192000"/>
              <a:gd name="connsiteY5" fmla="*/ 1984063 h 3022814"/>
              <a:gd name="connsiteX6" fmla="*/ 0 w 12192000"/>
              <a:gd name="connsiteY6" fmla="*/ 1975505 h 3022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022814">
                <a:moveTo>
                  <a:pt x="0" y="0"/>
                </a:moveTo>
                <a:lnTo>
                  <a:pt x="12192000" y="0"/>
                </a:lnTo>
                <a:lnTo>
                  <a:pt x="12192000" y="1975533"/>
                </a:lnTo>
                <a:lnTo>
                  <a:pt x="12170241" y="1984063"/>
                </a:lnTo>
                <a:cubicBezTo>
                  <a:pt x="10412733" y="2641980"/>
                  <a:pt x="8329547" y="3022814"/>
                  <a:pt x="6096037" y="3022814"/>
                </a:cubicBezTo>
                <a:cubicBezTo>
                  <a:pt x="3862526" y="3022814"/>
                  <a:pt x="1779340" y="2641980"/>
                  <a:pt x="21832" y="1984063"/>
                </a:cubicBezTo>
                <a:lnTo>
                  <a:pt x="0" y="1975505"/>
                </a:lnTo>
                <a:close/>
              </a:path>
            </a:pathLst>
          </a:custGeom>
          <a:gradFill>
            <a:gsLst>
              <a:gs pos="99666">
                <a:srgbClr val="CDCDCD">
                  <a:lumMod val="95000"/>
                </a:srgbClr>
              </a:gs>
              <a:gs pos="0">
                <a:srgbClr val="C3C3C3"/>
              </a:gs>
              <a:gs pos="67000">
                <a:srgbClr val="F3F3F3"/>
              </a:gs>
              <a:gs pos="21000">
                <a:srgbClr val="E7E7E7">
                  <a:lumMod val="42000"/>
                  <a:lumOff val="58000"/>
                </a:srgbClr>
              </a:gs>
              <a:gs pos="55000">
                <a:srgbClr val="F5F5F5">
                  <a:lumMod val="92000"/>
                </a:srgbClr>
              </a:gs>
            </a:gsLst>
            <a:lin ang="1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62000" tIns="162000" rIns="162000" bIns="162000" rtlCol="0" anchor="ctr">
            <a:noAutofit/>
          </a:bodyPr>
          <a:lstStyle/>
          <a:p>
            <a:pPr marL="0" marR="0" lvl="0" indent="0" algn="ctr" defTabSz="13716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700" b="0" i="0" u="none" strike="noStrike" kern="0" cap="none" spc="0" normalizeH="0" baseline="0" noProof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7B8FB48-52BA-D0D4-9030-20395C6A80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4370" y="386456"/>
            <a:ext cx="15383351" cy="454818"/>
          </a:xfrm>
        </p:spPr>
        <p:txBody>
          <a:bodyPr anchor="ctr">
            <a:noAutofit/>
          </a:bodyPr>
          <a:lstStyle>
            <a:lvl1pPr>
              <a:spcAft>
                <a:spcPts val="0"/>
              </a:spcAft>
              <a:defRPr sz="1800" b="0">
                <a:solidFill>
                  <a:schemeClr val="tx1"/>
                </a:solidFill>
              </a:defRPr>
            </a:lvl1pPr>
            <a:lvl2pPr>
              <a:spcAft>
                <a:spcPts val="0"/>
              </a:spcAft>
              <a:defRPr sz="1800"/>
            </a:lvl2pPr>
            <a:lvl3pPr marL="0" indent="0">
              <a:spcAft>
                <a:spcPts val="0"/>
              </a:spcAft>
              <a:buNone/>
              <a:defRPr sz="1800"/>
            </a:lvl3pPr>
            <a:lvl4pPr marL="0" indent="0">
              <a:spcAft>
                <a:spcPts val="0"/>
              </a:spcAft>
              <a:buNone/>
              <a:defRPr sz="1800"/>
            </a:lvl4pPr>
            <a:lvl5pPr marL="0" indent="0">
              <a:spcAft>
                <a:spcPts val="0"/>
              </a:spcAft>
              <a:buNone/>
              <a:defRPr sz="180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9pPr>
          </a:lstStyle>
          <a:p>
            <a:pPr lvl="0"/>
            <a:r>
              <a:rPr lang="en-US"/>
              <a:t>Enter subtitle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511FA4-245C-89E7-D82B-EB75683860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4466CF6C-6AB7-FF06-88A3-C209B9412A1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150586" y="969967"/>
            <a:ext cx="1473042" cy="568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619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935">
          <p15:clr>
            <a:srgbClr val="FBAE40"/>
          </p15:clr>
        </p15:guide>
        <p15:guide id="2" orient="horz" pos="1026">
          <p15:clr>
            <a:srgbClr val="FBAE40"/>
          </p15:clr>
        </p15:guide>
        <p15:guide id="3" orient="horz" pos="3952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Graphic Slide (Image)">
    <p:bg>
      <p:bgPr>
        <a:gradFill>
          <a:gsLst>
            <a:gs pos="0">
              <a:schemeClr val="bg2">
                <a:lumMod val="95000"/>
              </a:schemeClr>
            </a:gs>
            <a:gs pos="100000">
              <a:schemeClr val="bg1"/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B35AF145-A7E8-AB85-AA6B-E67763F2382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8288000" cy="4534221"/>
          </a:xfrm>
          <a:custGeom>
            <a:avLst/>
            <a:gdLst>
              <a:gd name="connsiteX0" fmla="*/ 10767057 w 12192000"/>
              <a:gd name="connsiteY0" fmla="*/ 646645 h 3022814"/>
              <a:gd name="connsiteX1" fmla="*/ 10767057 w 12192000"/>
              <a:gd name="connsiteY1" fmla="*/ 906874 h 3022814"/>
              <a:gd name="connsiteX2" fmla="*/ 10773277 w 12192000"/>
              <a:gd name="connsiteY2" fmla="*/ 910027 h 3022814"/>
              <a:gd name="connsiteX3" fmla="*/ 11004760 w 12192000"/>
              <a:gd name="connsiteY3" fmla="*/ 995367 h 3022814"/>
              <a:gd name="connsiteX4" fmla="*/ 11130098 w 12192000"/>
              <a:gd name="connsiteY4" fmla="*/ 1017837 h 3022814"/>
              <a:gd name="connsiteX5" fmla="*/ 11257806 w 12192000"/>
              <a:gd name="connsiteY5" fmla="*/ 1025373 h 3022814"/>
              <a:gd name="connsiteX6" fmla="*/ 11257806 w 12192000"/>
              <a:gd name="connsiteY6" fmla="*/ 1025373 h 3022814"/>
              <a:gd name="connsiteX7" fmla="*/ 11257807 w 12192000"/>
              <a:gd name="connsiteY7" fmla="*/ 1025373 h 3022814"/>
              <a:gd name="connsiteX8" fmla="*/ 11257806 w 12192000"/>
              <a:gd name="connsiteY8" fmla="*/ 1025373 h 3022814"/>
              <a:gd name="connsiteX9" fmla="*/ 11385515 w 12192000"/>
              <a:gd name="connsiteY9" fmla="*/ 1017837 h 3022814"/>
              <a:gd name="connsiteX10" fmla="*/ 11510854 w 12192000"/>
              <a:gd name="connsiteY10" fmla="*/ 995367 h 3022814"/>
              <a:gd name="connsiteX11" fmla="*/ 11742335 w 12192000"/>
              <a:gd name="connsiteY11" fmla="*/ 910026 h 3022814"/>
              <a:gd name="connsiteX12" fmla="*/ 11748555 w 12192000"/>
              <a:gd name="connsiteY12" fmla="*/ 906874 h 3022814"/>
              <a:gd name="connsiteX13" fmla="*/ 11748555 w 12192000"/>
              <a:gd name="connsiteY13" fmla="*/ 646645 h 3022814"/>
              <a:gd name="connsiteX14" fmla="*/ 0 w 12192000"/>
              <a:gd name="connsiteY14" fmla="*/ 0 h 3022814"/>
              <a:gd name="connsiteX15" fmla="*/ 12192000 w 12192000"/>
              <a:gd name="connsiteY15" fmla="*/ 0 h 3022814"/>
              <a:gd name="connsiteX16" fmla="*/ 12192000 w 12192000"/>
              <a:gd name="connsiteY16" fmla="*/ 1975533 h 3022814"/>
              <a:gd name="connsiteX17" fmla="*/ 12170241 w 12192000"/>
              <a:gd name="connsiteY17" fmla="*/ 1984063 h 3022814"/>
              <a:gd name="connsiteX18" fmla="*/ 6096037 w 12192000"/>
              <a:gd name="connsiteY18" fmla="*/ 3022814 h 3022814"/>
              <a:gd name="connsiteX19" fmla="*/ 21832 w 12192000"/>
              <a:gd name="connsiteY19" fmla="*/ 1984063 h 3022814"/>
              <a:gd name="connsiteX20" fmla="*/ 0 w 12192000"/>
              <a:gd name="connsiteY20" fmla="*/ 1975505 h 3022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192000" h="3022814">
                <a:moveTo>
                  <a:pt x="10767057" y="646645"/>
                </a:moveTo>
                <a:lnTo>
                  <a:pt x="10767057" y="906874"/>
                </a:lnTo>
                <a:lnTo>
                  <a:pt x="10773277" y="910027"/>
                </a:lnTo>
                <a:cubicBezTo>
                  <a:pt x="10846830" y="947305"/>
                  <a:pt x="10924711" y="976017"/>
                  <a:pt x="11004760" y="995367"/>
                </a:cubicBezTo>
                <a:cubicBezTo>
                  <a:pt x="11045946" y="1005323"/>
                  <a:pt x="11087825" y="1012824"/>
                  <a:pt x="11130098" y="1017837"/>
                </a:cubicBezTo>
                <a:lnTo>
                  <a:pt x="11257806" y="1025373"/>
                </a:lnTo>
                <a:lnTo>
                  <a:pt x="11257806" y="1025373"/>
                </a:lnTo>
                <a:lnTo>
                  <a:pt x="11257807" y="1025373"/>
                </a:lnTo>
                <a:lnTo>
                  <a:pt x="11257806" y="1025373"/>
                </a:lnTo>
                <a:lnTo>
                  <a:pt x="11385515" y="1017837"/>
                </a:lnTo>
                <a:cubicBezTo>
                  <a:pt x="11427788" y="1012824"/>
                  <a:pt x="11469666" y="1005323"/>
                  <a:pt x="11510854" y="995367"/>
                </a:cubicBezTo>
                <a:cubicBezTo>
                  <a:pt x="11590902" y="976017"/>
                  <a:pt x="11668784" y="947305"/>
                  <a:pt x="11742335" y="910026"/>
                </a:cubicBezTo>
                <a:lnTo>
                  <a:pt x="11748555" y="906874"/>
                </a:lnTo>
                <a:lnTo>
                  <a:pt x="11748555" y="646645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1975533"/>
                </a:lnTo>
                <a:lnTo>
                  <a:pt x="12170241" y="1984063"/>
                </a:lnTo>
                <a:cubicBezTo>
                  <a:pt x="10412733" y="2641980"/>
                  <a:pt x="8329547" y="3022814"/>
                  <a:pt x="6096037" y="3022814"/>
                </a:cubicBezTo>
                <a:cubicBezTo>
                  <a:pt x="3862526" y="3022814"/>
                  <a:pt x="1779340" y="2641980"/>
                  <a:pt x="21832" y="1984063"/>
                </a:cubicBezTo>
                <a:lnTo>
                  <a:pt x="0" y="1975505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wrap="square">
            <a:noAutofit/>
          </a:bodyPr>
          <a:lstStyle>
            <a:lvl1pPr algn="ctr">
              <a:defRPr b="0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96857709-AD7B-7BA2-7DFC-0FB23FE8538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4370" y="386456"/>
            <a:ext cx="15383351" cy="454818"/>
          </a:xfrm>
        </p:spPr>
        <p:txBody>
          <a:bodyPr anchor="ctr">
            <a:noAutofit/>
          </a:bodyPr>
          <a:lstStyle>
            <a:lvl1pPr>
              <a:spcAft>
                <a:spcPts val="0"/>
              </a:spcAft>
              <a:defRPr sz="1800" b="0">
                <a:solidFill>
                  <a:schemeClr val="tx1"/>
                </a:solidFill>
              </a:defRPr>
            </a:lvl1pPr>
            <a:lvl2pPr>
              <a:spcAft>
                <a:spcPts val="0"/>
              </a:spcAft>
              <a:defRPr sz="1800"/>
            </a:lvl2pPr>
            <a:lvl3pPr marL="0" indent="0">
              <a:spcAft>
                <a:spcPts val="0"/>
              </a:spcAft>
              <a:buNone/>
              <a:defRPr sz="1800"/>
            </a:lvl3pPr>
            <a:lvl4pPr marL="0" indent="0">
              <a:spcAft>
                <a:spcPts val="0"/>
              </a:spcAft>
              <a:buNone/>
              <a:defRPr sz="1800"/>
            </a:lvl4pPr>
            <a:lvl5pPr marL="0" indent="0">
              <a:spcAft>
                <a:spcPts val="0"/>
              </a:spcAft>
              <a:buNone/>
              <a:defRPr sz="180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9pPr>
          </a:lstStyle>
          <a:p>
            <a:pPr lvl="0"/>
            <a:r>
              <a:rPr lang="en-US"/>
              <a:t>Enter subtitle here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19314E5-AB92-AF7B-17F1-235F98E7B7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370" y="943920"/>
            <a:ext cx="15383351" cy="128255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087DF01-CD9B-334E-45B1-8FE78F7B6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35380" y="9684299"/>
            <a:ext cx="11094720" cy="329106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Trade Story Health Care 2026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41EE0A0-71AC-B38A-7224-B8702F1645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64370" y="9684299"/>
            <a:ext cx="324326" cy="329106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3628E744-C2CB-4955-9953-207D9F0F5BB3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02FC0E8-408D-8328-946D-497313C94830}"/>
              </a:ext>
            </a:extLst>
          </p:cNvPr>
          <p:cNvCxnSpPr>
            <a:cxnSpLocks/>
          </p:cNvCxnSpPr>
          <p:nvPr userDrawn="1"/>
        </p:nvCxnSpPr>
        <p:spPr>
          <a:xfrm>
            <a:off x="1013079" y="9684299"/>
            <a:ext cx="0" cy="32910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5588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3952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hapter Divi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A person on a beach with a volleyball&#10;&#10;Description automatically generated">
            <a:extLst>
              <a:ext uri="{FF2B5EF4-FFF2-40B4-BE49-F238E27FC236}">
                <a16:creationId xmlns:a16="http://schemas.microsoft.com/office/drawing/2014/main" id="{2DE91AAA-97D8-2E03-3DFE-620FA702D6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832" b="6832"/>
          <a:stretch>
            <a:fillRect/>
          </a:stretch>
        </p:blipFill>
        <p:spPr>
          <a:xfrm flipH="1">
            <a:off x="0" y="2"/>
            <a:ext cx="18288000" cy="10287000"/>
          </a:xfrm>
          <a:prstGeom prst="rect">
            <a:avLst/>
          </a:prstGeom>
        </p:spPr>
      </p:pic>
      <p:sp>
        <p:nvSpPr>
          <p:cNvPr id="2" name="Free-form: Shape 1">
            <a:extLst>
              <a:ext uri="{FF2B5EF4-FFF2-40B4-BE49-F238E27FC236}">
                <a16:creationId xmlns:a16="http://schemas.microsoft.com/office/drawing/2014/main" id="{CD903E1F-B047-0E9B-B4CA-3FB069D439E1}"/>
              </a:ext>
            </a:extLst>
          </p:cNvPr>
          <p:cNvSpPr>
            <a:spLocks/>
          </p:cNvSpPr>
          <p:nvPr userDrawn="1"/>
        </p:nvSpPr>
        <p:spPr>
          <a:xfrm>
            <a:off x="6243384" y="0"/>
            <a:ext cx="12044616" cy="10297725"/>
          </a:xfrm>
          <a:custGeom>
            <a:avLst/>
            <a:gdLst>
              <a:gd name="connsiteX0" fmla="*/ 1714500 w 8029744"/>
              <a:gd name="connsiteY0" fmla="*/ 0 h 6865150"/>
              <a:gd name="connsiteX1" fmla="*/ 8029744 w 8029744"/>
              <a:gd name="connsiteY1" fmla="*/ 0 h 6865150"/>
              <a:gd name="connsiteX2" fmla="*/ 8029744 w 8029744"/>
              <a:gd name="connsiteY2" fmla="*/ 6865150 h 6865150"/>
              <a:gd name="connsiteX3" fmla="*/ 0 w 8029744"/>
              <a:gd name="connsiteY3" fmla="*/ 6865150 h 6865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29744" h="6865150">
                <a:moveTo>
                  <a:pt x="1714500" y="0"/>
                </a:moveTo>
                <a:lnTo>
                  <a:pt x="8029744" y="0"/>
                </a:lnTo>
                <a:lnTo>
                  <a:pt x="8029744" y="6865150"/>
                </a:lnTo>
                <a:lnTo>
                  <a:pt x="0" y="6865150"/>
                </a:lnTo>
                <a:close/>
              </a:path>
            </a:pathLst>
          </a:cu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sz="2700"/>
          </a:p>
        </p:txBody>
      </p:sp>
      <p:sp>
        <p:nvSpPr>
          <p:cNvPr id="10" name="Free-form: Shape 9">
            <a:extLst>
              <a:ext uri="{FF2B5EF4-FFF2-40B4-BE49-F238E27FC236}">
                <a16:creationId xmlns:a16="http://schemas.microsoft.com/office/drawing/2014/main" id="{90DCBCCF-D480-E756-03DC-944201864D28}"/>
              </a:ext>
            </a:extLst>
          </p:cNvPr>
          <p:cNvSpPr/>
          <p:nvPr userDrawn="1"/>
        </p:nvSpPr>
        <p:spPr bwMode="gray">
          <a:xfrm>
            <a:off x="6207434" y="0"/>
            <a:ext cx="12080567" cy="10287000"/>
          </a:xfrm>
          <a:custGeom>
            <a:avLst/>
            <a:gdLst>
              <a:gd name="connsiteX0" fmla="*/ 3669437 w 8053711"/>
              <a:gd name="connsiteY0" fmla="*/ 529828 h 6858000"/>
              <a:gd name="connsiteX1" fmla="*/ 2917855 w 8053711"/>
              <a:gd name="connsiteY1" fmla="*/ 648891 h 6858000"/>
              <a:gd name="connsiteX2" fmla="*/ 2289056 w 8053711"/>
              <a:gd name="connsiteY2" fmla="*/ 991195 h 6858000"/>
              <a:gd name="connsiteX3" fmla="*/ 1835131 w 8053711"/>
              <a:gd name="connsiteY3" fmla="*/ 1534418 h 6858000"/>
              <a:gd name="connsiteX4" fmla="*/ 1611888 w 8053711"/>
              <a:gd name="connsiteY4" fmla="*/ 2267397 h 6858000"/>
              <a:gd name="connsiteX5" fmla="*/ 2836000 w 8053711"/>
              <a:gd name="connsiteY5" fmla="*/ 2434828 h 6858000"/>
              <a:gd name="connsiteX6" fmla="*/ 3077845 w 8053711"/>
              <a:gd name="connsiteY6" fmla="*/ 1845097 h 6858000"/>
              <a:gd name="connsiteX7" fmla="*/ 3598744 w 8053711"/>
              <a:gd name="connsiteY7" fmla="*/ 1619994 h 6858000"/>
              <a:gd name="connsiteX8" fmla="*/ 4086156 w 8053711"/>
              <a:gd name="connsiteY8" fmla="*/ 1798588 h 6858000"/>
              <a:gd name="connsiteX9" fmla="*/ 4268470 w 8053711"/>
              <a:gd name="connsiteY9" fmla="*/ 2267397 h 6858000"/>
              <a:gd name="connsiteX10" fmla="*/ 4147547 w 8053711"/>
              <a:gd name="connsiteY10" fmla="*/ 2710160 h 6858000"/>
              <a:gd name="connsiteX11" fmla="*/ 3829427 w 8053711"/>
              <a:gd name="connsiteY11" fmla="*/ 3097113 h 6858000"/>
              <a:gd name="connsiteX12" fmla="*/ 1723510 w 8053711"/>
              <a:gd name="connsiteY12" fmla="*/ 5002113 h 6858000"/>
              <a:gd name="connsiteX13" fmla="*/ 1723510 w 8053711"/>
              <a:gd name="connsiteY13" fmla="*/ 6069955 h 6858000"/>
              <a:gd name="connsiteX14" fmla="*/ 5626526 w 8053711"/>
              <a:gd name="connsiteY14" fmla="*/ 6069955 h 6858000"/>
              <a:gd name="connsiteX15" fmla="*/ 5626526 w 8053711"/>
              <a:gd name="connsiteY15" fmla="*/ 4957465 h 6858000"/>
              <a:gd name="connsiteX16" fmla="*/ 3423871 w 8053711"/>
              <a:gd name="connsiteY16" fmla="*/ 4957465 h 6858000"/>
              <a:gd name="connsiteX17" fmla="*/ 4674026 w 8053711"/>
              <a:gd name="connsiteY17" fmla="*/ 3844975 h 6858000"/>
              <a:gd name="connsiteX18" fmla="*/ 5027494 w 8053711"/>
              <a:gd name="connsiteY18" fmla="*/ 3506391 h 6858000"/>
              <a:gd name="connsiteX19" fmla="*/ 5332591 w 8053711"/>
              <a:gd name="connsiteY19" fmla="*/ 3136181 h 6858000"/>
              <a:gd name="connsiteX20" fmla="*/ 5542811 w 8053711"/>
              <a:gd name="connsiteY20" fmla="*/ 2704579 h 6858000"/>
              <a:gd name="connsiteX21" fmla="*/ 5619086 w 8053711"/>
              <a:gd name="connsiteY21" fmla="*/ 2185541 h 6858000"/>
              <a:gd name="connsiteX22" fmla="*/ 5455374 w 8053711"/>
              <a:gd name="connsiteY22" fmla="*/ 1452562 h 6858000"/>
              <a:gd name="connsiteX23" fmla="*/ 5016332 w 8053711"/>
              <a:gd name="connsiteY23" fmla="*/ 933524 h 6858000"/>
              <a:gd name="connsiteX24" fmla="*/ 4391254 w 8053711"/>
              <a:gd name="connsiteY24" fmla="*/ 628427 h 6858000"/>
              <a:gd name="connsiteX25" fmla="*/ 3669437 w 8053711"/>
              <a:gd name="connsiteY25" fmla="*/ 529828 h 6858000"/>
              <a:gd name="connsiteX26" fmla="*/ 1714500 w 8053711"/>
              <a:gd name="connsiteY26" fmla="*/ 0 h 6858000"/>
              <a:gd name="connsiteX27" fmla="*/ 8045950 w 8053711"/>
              <a:gd name="connsiteY27" fmla="*/ 0 h 6858000"/>
              <a:gd name="connsiteX28" fmla="*/ 8053711 w 8053711"/>
              <a:gd name="connsiteY28" fmla="*/ 31045 h 6858000"/>
              <a:gd name="connsiteX29" fmla="*/ 8053711 w 8053711"/>
              <a:gd name="connsiteY29" fmla="*/ 6858000 h 6858000"/>
              <a:gd name="connsiteX30" fmla="*/ 0 w 8053711"/>
              <a:gd name="connsiteY3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8053711" h="6858000">
                <a:moveTo>
                  <a:pt x="3669437" y="529828"/>
                </a:moveTo>
                <a:cubicBezTo>
                  <a:pt x="3404027" y="529828"/>
                  <a:pt x="3153500" y="569516"/>
                  <a:pt x="2917855" y="648891"/>
                </a:cubicBezTo>
                <a:cubicBezTo>
                  <a:pt x="2682210" y="728266"/>
                  <a:pt x="2472611" y="842367"/>
                  <a:pt x="2289056" y="991195"/>
                </a:cubicBezTo>
                <a:cubicBezTo>
                  <a:pt x="2105502" y="1140024"/>
                  <a:pt x="1954193" y="1321098"/>
                  <a:pt x="1835131" y="1534418"/>
                </a:cubicBezTo>
                <a:cubicBezTo>
                  <a:pt x="1716068" y="1747738"/>
                  <a:pt x="1641654" y="1992064"/>
                  <a:pt x="1611888" y="2267397"/>
                </a:cubicBezTo>
                <a:lnTo>
                  <a:pt x="2836000" y="2434828"/>
                </a:lnTo>
                <a:cubicBezTo>
                  <a:pt x="2863285" y="2191742"/>
                  <a:pt x="2943900" y="1995165"/>
                  <a:pt x="3077845" y="1845097"/>
                </a:cubicBezTo>
                <a:cubicBezTo>
                  <a:pt x="3211791" y="1695028"/>
                  <a:pt x="3385423" y="1619994"/>
                  <a:pt x="3598744" y="1619994"/>
                </a:cubicBezTo>
                <a:cubicBezTo>
                  <a:pt x="3802142" y="1619994"/>
                  <a:pt x="3964612" y="1679525"/>
                  <a:pt x="4086156" y="1798588"/>
                </a:cubicBezTo>
                <a:cubicBezTo>
                  <a:pt x="4207698" y="1917650"/>
                  <a:pt x="4268470" y="2073920"/>
                  <a:pt x="4268470" y="2267397"/>
                </a:cubicBezTo>
                <a:cubicBezTo>
                  <a:pt x="4268470" y="2431107"/>
                  <a:pt x="4228162" y="2578696"/>
                  <a:pt x="4147547" y="2710160"/>
                </a:cubicBezTo>
                <a:cubicBezTo>
                  <a:pt x="4066932" y="2841625"/>
                  <a:pt x="3960892" y="2970609"/>
                  <a:pt x="3829427" y="3097113"/>
                </a:cubicBezTo>
                <a:lnTo>
                  <a:pt x="1723510" y="5002113"/>
                </a:lnTo>
                <a:lnTo>
                  <a:pt x="1723510" y="6069955"/>
                </a:lnTo>
                <a:lnTo>
                  <a:pt x="5626526" y="6069955"/>
                </a:lnTo>
                <a:lnTo>
                  <a:pt x="5626526" y="4957465"/>
                </a:lnTo>
                <a:lnTo>
                  <a:pt x="3423871" y="4957465"/>
                </a:lnTo>
                <a:lnTo>
                  <a:pt x="4674026" y="3844975"/>
                </a:lnTo>
                <a:cubicBezTo>
                  <a:pt x="4795570" y="3733354"/>
                  <a:pt x="4913392" y="3620492"/>
                  <a:pt x="5027494" y="3506391"/>
                </a:cubicBezTo>
                <a:cubicBezTo>
                  <a:pt x="5141596" y="3392289"/>
                  <a:pt x="5243294" y="3268886"/>
                  <a:pt x="5332591" y="3136181"/>
                </a:cubicBezTo>
                <a:cubicBezTo>
                  <a:pt x="5421888" y="3003476"/>
                  <a:pt x="5491961" y="2859609"/>
                  <a:pt x="5542811" y="2704579"/>
                </a:cubicBezTo>
                <a:cubicBezTo>
                  <a:pt x="5593660" y="2549550"/>
                  <a:pt x="5619086" y="2376537"/>
                  <a:pt x="5619086" y="2185541"/>
                </a:cubicBezTo>
                <a:cubicBezTo>
                  <a:pt x="5619086" y="1905248"/>
                  <a:pt x="5564515" y="1660922"/>
                  <a:pt x="5455374" y="1452562"/>
                </a:cubicBezTo>
                <a:cubicBezTo>
                  <a:pt x="5346234" y="1244203"/>
                  <a:pt x="5199886" y="1071191"/>
                  <a:pt x="5016332" y="933524"/>
                </a:cubicBezTo>
                <a:cubicBezTo>
                  <a:pt x="4832776" y="795858"/>
                  <a:pt x="4624418" y="694160"/>
                  <a:pt x="4391254" y="628427"/>
                </a:cubicBezTo>
                <a:cubicBezTo>
                  <a:pt x="4158089" y="562695"/>
                  <a:pt x="3917484" y="529828"/>
                  <a:pt x="3669437" y="529828"/>
                </a:cubicBezTo>
                <a:close/>
                <a:moveTo>
                  <a:pt x="1714500" y="0"/>
                </a:moveTo>
                <a:lnTo>
                  <a:pt x="8045950" y="0"/>
                </a:lnTo>
                <a:lnTo>
                  <a:pt x="8053711" y="31045"/>
                </a:lnTo>
                <a:lnTo>
                  <a:pt x="8053711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84153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t">
            <a:noAutofit/>
          </a:bodyPr>
          <a:lstStyle/>
          <a:p>
            <a:pPr marL="270000" indent="-270000" algn="l">
              <a:spcAft>
                <a:spcPts val="900"/>
              </a:spcAft>
              <a:buFont typeface="Arial" panose="020B0604020202020204" pitchFamily="34" charset="0"/>
              <a:buChar char="•"/>
            </a:pPr>
            <a:endParaRPr lang="de-DE" sz="2400" err="1">
              <a:solidFill>
                <a:schemeClr val="bg2"/>
              </a:solidFill>
              <a:latin typeface="+mj-lt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74D0DEB-F05E-921D-72D8-47D563A8DC0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6206319" y="9732750"/>
            <a:ext cx="1417310" cy="232200"/>
          </a:xfrm>
          <a:prstGeom prst="rect">
            <a:avLst/>
          </a:prstGeom>
        </p:spPr>
      </p:pic>
      <p:sp>
        <p:nvSpPr>
          <p:cNvPr id="11" name="Textplatzhalter 8">
            <a:extLst>
              <a:ext uri="{FF2B5EF4-FFF2-40B4-BE49-F238E27FC236}">
                <a16:creationId xmlns:a16="http://schemas.microsoft.com/office/drawing/2014/main" id="{8C082114-4AB6-9C11-4CAB-60A875F0975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95261" y="5143501"/>
            <a:ext cx="9828368" cy="393824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6600" b="1">
                <a:solidFill>
                  <a:schemeClr val="accent2"/>
                </a:solidFill>
                <a:latin typeface="+mj-lt"/>
              </a:defRPr>
            </a:lvl1pPr>
            <a:lvl2pPr>
              <a:defRPr sz="8100" b="1">
                <a:latin typeface="+mj-lt"/>
              </a:defRPr>
            </a:lvl2pPr>
            <a:lvl3pPr>
              <a:defRPr sz="8100" b="1">
                <a:latin typeface="+mj-lt"/>
              </a:defRPr>
            </a:lvl3pPr>
            <a:lvl4pPr>
              <a:defRPr sz="8100" b="1">
                <a:latin typeface="+mj-lt"/>
              </a:defRPr>
            </a:lvl4pPr>
            <a:lvl5pPr>
              <a:defRPr sz="8100" b="1">
                <a:latin typeface="+mj-lt"/>
              </a:defRPr>
            </a:lvl5pPr>
          </a:lstStyle>
          <a:p>
            <a:pPr lvl="0"/>
            <a:endParaRPr lang="de-DE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F733FD60-FA64-59D6-B876-31659B2E5E7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6150586" y="969967"/>
            <a:ext cx="1473042" cy="568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360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hapter Divi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773C9CE-2FF4-2853-9FFF-EAE311A5D76E}"/>
              </a:ext>
            </a:extLst>
          </p:cNvPr>
          <p:cNvPicPr preferRelativeResize="0"/>
          <p:nvPr userDrawn="1"/>
        </p:nvPicPr>
        <p:blipFill>
          <a:blip r:embed="rId2"/>
          <a:srcRect t="21725" b="21725"/>
          <a:stretch/>
        </p:blipFill>
        <p:spPr>
          <a:xfrm flipH="1">
            <a:off x="7357" y="0"/>
            <a:ext cx="18272228" cy="10332771"/>
          </a:xfrm>
          <a:custGeom>
            <a:avLst/>
            <a:gdLst>
              <a:gd name="connsiteX0" fmla="*/ 0 w 12182195"/>
              <a:gd name="connsiteY0" fmla="*/ 0 h 6888514"/>
              <a:gd name="connsiteX1" fmla="*/ 12182195 w 12182195"/>
              <a:gd name="connsiteY1" fmla="*/ 0 h 6888514"/>
              <a:gd name="connsiteX2" fmla="*/ 12182195 w 12182195"/>
              <a:gd name="connsiteY2" fmla="*/ 6888514 h 6888514"/>
              <a:gd name="connsiteX3" fmla="*/ 0 w 12182195"/>
              <a:gd name="connsiteY3" fmla="*/ 6888514 h 6888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2195" h="6888514">
                <a:moveTo>
                  <a:pt x="0" y="0"/>
                </a:moveTo>
                <a:lnTo>
                  <a:pt x="12182195" y="0"/>
                </a:lnTo>
                <a:lnTo>
                  <a:pt x="12182195" y="6888514"/>
                </a:lnTo>
                <a:lnTo>
                  <a:pt x="0" y="68885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pic>
      <p:sp>
        <p:nvSpPr>
          <p:cNvPr id="7" name="Free-form: Shape 6">
            <a:extLst>
              <a:ext uri="{FF2B5EF4-FFF2-40B4-BE49-F238E27FC236}">
                <a16:creationId xmlns:a16="http://schemas.microsoft.com/office/drawing/2014/main" id="{D6F35519-6CA4-0EDF-A0AB-BFA2718768C0}"/>
              </a:ext>
            </a:extLst>
          </p:cNvPr>
          <p:cNvSpPr>
            <a:spLocks/>
          </p:cNvSpPr>
          <p:nvPr userDrawn="1"/>
        </p:nvSpPr>
        <p:spPr>
          <a:xfrm>
            <a:off x="6243384" y="0"/>
            <a:ext cx="12044616" cy="10297725"/>
          </a:xfrm>
          <a:custGeom>
            <a:avLst/>
            <a:gdLst>
              <a:gd name="connsiteX0" fmla="*/ 1714500 w 8029744"/>
              <a:gd name="connsiteY0" fmla="*/ 0 h 6865150"/>
              <a:gd name="connsiteX1" fmla="*/ 8029744 w 8029744"/>
              <a:gd name="connsiteY1" fmla="*/ 0 h 6865150"/>
              <a:gd name="connsiteX2" fmla="*/ 8029744 w 8029744"/>
              <a:gd name="connsiteY2" fmla="*/ 6865150 h 6865150"/>
              <a:gd name="connsiteX3" fmla="*/ 0 w 8029744"/>
              <a:gd name="connsiteY3" fmla="*/ 6865150 h 6865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29744" h="6865150">
                <a:moveTo>
                  <a:pt x="1714500" y="0"/>
                </a:moveTo>
                <a:lnTo>
                  <a:pt x="8029744" y="0"/>
                </a:lnTo>
                <a:lnTo>
                  <a:pt x="8029744" y="6865150"/>
                </a:lnTo>
                <a:lnTo>
                  <a:pt x="0" y="6865150"/>
                </a:lnTo>
                <a:close/>
              </a:path>
            </a:pathLst>
          </a:cu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sz="2700"/>
          </a:p>
        </p:txBody>
      </p:sp>
      <p:sp>
        <p:nvSpPr>
          <p:cNvPr id="8" name="Free-form: Shape 7">
            <a:extLst>
              <a:ext uri="{FF2B5EF4-FFF2-40B4-BE49-F238E27FC236}">
                <a16:creationId xmlns:a16="http://schemas.microsoft.com/office/drawing/2014/main" id="{24808C17-1EF8-10C4-3809-195D5EFF9161}"/>
              </a:ext>
            </a:extLst>
          </p:cNvPr>
          <p:cNvSpPr/>
          <p:nvPr userDrawn="1"/>
        </p:nvSpPr>
        <p:spPr bwMode="gray">
          <a:xfrm>
            <a:off x="6217435" y="0"/>
            <a:ext cx="12070568" cy="10332771"/>
          </a:xfrm>
          <a:custGeom>
            <a:avLst/>
            <a:gdLst>
              <a:gd name="connsiteX0" fmla="*/ 3621068 w 8047045"/>
              <a:gd name="connsiteY0" fmla="*/ 532186 h 6888514"/>
              <a:gd name="connsiteX1" fmla="*/ 2966224 w 8047045"/>
              <a:gd name="connsiteY1" fmla="*/ 620012 h 6888514"/>
              <a:gd name="connsiteX2" fmla="*/ 2376493 w 8047045"/>
              <a:gd name="connsiteY2" fmla="*/ 879751 h 6888514"/>
              <a:gd name="connsiteX3" fmla="*/ 1907684 w 8047045"/>
              <a:gd name="connsiteY3" fmla="*/ 1309535 h 6888514"/>
              <a:gd name="connsiteX4" fmla="*/ 1611888 w 8047045"/>
              <a:gd name="connsiteY4" fmla="*/ 1911234 h 6888514"/>
              <a:gd name="connsiteX5" fmla="*/ 2798792 w 8047045"/>
              <a:gd name="connsiteY5" fmla="*/ 2184054 h 6888514"/>
              <a:gd name="connsiteX6" fmla="*/ 3061102 w 8047045"/>
              <a:gd name="connsiteY6" fmla="*/ 1746795 h 6888514"/>
              <a:gd name="connsiteX7" fmla="*/ 3539212 w 8047045"/>
              <a:gd name="connsiteY7" fmla="*/ 1582356 h 6888514"/>
              <a:gd name="connsiteX8" fmla="*/ 4009881 w 8047045"/>
              <a:gd name="connsiteY8" fmla="*/ 1735582 h 6888514"/>
              <a:gd name="connsiteX9" fmla="*/ 4216380 w 8047045"/>
              <a:gd name="connsiteY9" fmla="*/ 2176579 h 6888514"/>
              <a:gd name="connsiteX10" fmla="*/ 4136385 w 8047045"/>
              <a:gd name="connsiteY10" fmla="*/ 2499852 h 6888514"/>
              <a:gd name="connsiteX11" fmla="*/ 3922445 w 8047045"/>
              <a:gd name="connsiteY11" fmla="*/ 2694190 h 6888514"/>
              <a:gd name="connsiteX12" fmla="*/ 3621068 w 8047045"/>
              <a:gd name="connsiteY12" fmla="*/ 2793226 h 6888514"/>
              <a:gd name="connsiteX13" fmla="*/ 3271322 w 8047045"/>
              <a:gd name="connsiteY13" fmla="*/ 2819387 h 6888514"/>
              <a:gd name="connsiteX14" fmla="*/ 2899252 w 8047045"/>
              <a:gd name="connsiteY14" fmla="*/ 2819387 h 6888514"/>
              <a:gd name="connsiteX15" fmla="*/ 2899252 w 8047045"/>
              <a:gd name="connsiteY15" fmla="*/ 3761177 h 6888514"/>
              <a:gd name="connsiteX16" fmla="*/ 3241556 w 8047045"/>
              <a:gd name="connsiteY16" fmla="*/ 3761177 h 6888514"/>
              <a:gd name="connsiteX17" fmla="*/ 3637811 w 8047045"/>
              <a:gd name="connsiteY17" fmla="*/ 3796680 h 6888514"/>
              <a:gd name="connsiteX18" fmla="*/ 3993138 w 8047045"/>
              <a:gd name="connsiteY18" fmla="*/ 3912535 h 6888514"/>
              <a:gd name="connsiteX19" fmla="*/ 4244286 w 8047045"/>
              <a:gd name="connsiteY19" fmla="*/ 4131165 h 6888514"/>
              <a:gd name="connsiteX20" fmla="*/ 4339164 w 8047045"/>
              <a:gd name="connsiteY20" fmla="*/ 4474993 h 6888514"/>
              <a:gd name="connsiteX21" fmla="*/ 4266610 w 8047045"/>
              <a:gd name="connsiteY21" fmla="*/ 4796397 h 6888514"/>
              <a:gd name="connsiteX22" fmla="*/ 4082435 w 8047045"/>
              <a:gd name="connsiteY22" fmla="*/ 5007552 h 6888514"/>
              <a:gd name="connsiteX23" fmla="*/ 3831288 w 8047045"/>
              <a:gd name="connsiteY23" fmla="*/ 5125276 h 6888514"/>
              <a:gd name="connsiteX24" fmla="*/ 3554095 w 8047045"/>
              <a:gd name="connsiteY24" fmla="*/ 5162648 h 6888514"/>
              <a:gd name="connsiteX25" fmla="*/ 2951341 w 8047045"/>
              <a:gd name="connsiteY25" fmla="*/ 4960836 h 6888514"/>
              <a:gd name="connsiteX26" fmla="*/ 2638802 w 8047045"/>
              <a:gd name="connsiteY26" fmla="*/ 4489942 h 6888514"/>
              <a:gd name="connsiteX27" fmla="*/ 1451898 w 8047045"/>
              <a:gd name="connsiteY27" fmla="*/ 4803872 h 6888514"/>
              <a:gd name="connsiteX28" fmla="*/ 1770018 w 8047045"/>
              <a:gd name="connsiteY28" fmla="*/ 5457892 h 6888514"/>
              <a:gd name="connsiteX29" fmla="*/ 2268592 w 8047045"/>
              <a:gd name="connsiteY29" fmla="*/ 5902626 h 6888514"/>
              <a:gd name="connsiteX30" fmla="*/ 2901112 w 8047045"/>
              <a:gd name="connsiteY30" fmla="*/ 6158628 h 6888514"/>
              <a:gd name="connsiteX31" fmla="*/ 3613626 w 8047045"/>
              <a:gd name="connsiteY31" fmla="*/ 6242717 h 6888514"/>
              <a:gd name="connsiteX32" fmla="*/ 4350326 w 8047045"/>
              <a:gd name="connsiteY32" fmla="*/ 6139941 h 6888514"/>
              <a:gd name="connsiteX33" fmla="*/ 5001448 w 8047045"/>
              <a:gd name="connsiteY33" fmla="*/ 5826012 h 6888514"/>
              <a:gd name="connsiteX34" fmla="*/ 5470257 w 8047045"/>
              <a:gd name="connsiteY34" fmla="*/ 5289715 h 6888514"/>
              <a:gd name="connsiteX35" fmla="*/ 5648851 w 8047045"/>
              <a:gd name="connsiteY35" fmla="*/ 4519840 h 6888514"/>
              <a:gd name="connsiteX36" fmla="*/ 5572576 w 8047045"/>
              <a:gd name="connsiteY36" fmla="*/ 4088187 h 6888514"/>
              <a:gd name="connsiteX37" fmla="*/ 5358636 w 8047045"/>
              <a:gd name="connsiteY37" fmla="*/ 3720067 h 6888514"/>
              <a:gd name="connsiteX38" fmla="*/ 5031214 w 8047045"/>
              <a:gd name="connsiteY38" fmla="*/ 3437904 h 6888514"/>
              <a:gd name="connsiteX39" fmla="*/ 4610775 w 8047045"/>
              <a:gd name="connsiteY39" fmla="*/ 3264121 h 6888514"/>
              <a:gd name="connsiteX40" fmla="*/ 4610775 w 8047045"/>
              <a:gd name="connsiteY40" fmla="*/ 3241698 h 6888514"/>
              <a:gd name="connsiteX41" fmla="*/ 5263758 w 8047045"/>
              <a:gd name="connsiteY41" fmla="*/ 2824994 h 6888514"/>
              <a:gd name="connsiteX42" fmla="*/ 5518626 w 8047045"/>
              <a:gd name="connsiteY42" fmla="*/ 2064461 h 6888514"/>
              <a:gd name="connsiteX43" fmla="*/ 5354916 w 8047045"/>
              <a:gd name="connsiteY43" fmla="*/ 1386149 h 6888514"/>
              <a:gd name="connsiteX44" fmla="*/ 4925174 w 8047045"/>
              <a:gd name="connsiteY44" fmla="*/ 907780 h 6888514"/>
              <a:gd name="connsiteX45" fmla="*/ 4318700 w 8047045"/>
              <a:gd name="connsiteY45" fmla="*/ 623748 h 6888514"/>
              <a:gd name="connsiteX46" fmla="*/ 3621068 w 8047045"/>
              <a:gd name="connsiteY46" fmla="*/ 532186 h 6888514"/>
              <a:gd name="connsiteX47" fmla="*/ 1714500 w 8047045"/>
              <a:gd name="connsiteY47" fmla="*/ 0 h 6888514"/>
              <a:gd name="connsiteX48" fmla="*/ 8045950 w 8047045"/>
              <a:gd name="connsiteY48" fmla="*/ 0 h 6888514"/>
              <a:gd name="connsiteX49" fmla="*/ 8047045 w 8047045"/>
              <a:gd name="connsiteY49" fmla="*/ 4399 h 6888514"/>
              <a:gd name="connsiteX50" fmla="*/ 8047045 w 8047045"/>
              <a:gd name="connsiteY50" fmla="*/ 6888514 h 6888514"/>
              <a:gd name="connsiteX51" fmla="*/ 0 w 8047045"/>
              <a:gd name="connsiteY51" fmla="*/ 6888514 h 6888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8047045" h="6888514">
                <a:moveTo>
                  <a:pt x="3621068" y="532186"/>
                </a:moveTo>
                <a:cubicBezTo>
                  <a:pt x="3397826" y="532186"/>
                  <a:pt x="3179545" y="561461"/>
                  <a:pt x="2966224" y="620012"/>
                </a:cubicBezTo>
                <a:cubicBezTo>
                  <a:pt x="2752904" y="678562"/>
                  <a:pt x="2556327" y="765142"/>
                  <a:pt x="2376493" y="879751"/>
                </a:cubicBezTo>
                <a:cubicBezTo>
                  <a:pt x="2196659" y="994360"/>
                  <a:pt x="2040389" y="1137622"/>
                  <a:pt x="1907684" y="1309535"/>
                </a:cubicBezTo>
                <a:cubicBezTo>
                  <a:pt x="1774979" y="1481450"/>
                  <a:pt x="1676381" y="1682016"/>
                  <a:pt x="1611888" y="1911234"/>
                </a:cubicBezTo>
                <a:lnTo>
                  <a:pt x="2798792" y="2184054"/>
                </a:lnTo>
                <a:cubicBezTo>
                  <a:pt x="2838480" y="2002174"/>
                  <a:pt x="2925916" y="1856421"/>
                  <a:pt x="3061102" y="1746795"/>
                </a:cubicBezTo>
                <a:cubicBezTo>
                  <a:pt x="3196288" y="1637168"/>
                  <a:pt x="3355658" y="1582356"/>
                  <a:pt x="3539212" y="1582356"/>
                </a:cubicBezTo>
                <a:cubicBezTo>
                  <a:pt x="3715326" y="1582356"/>
                  <a:pt x="3872215" y="1633431"/>
                  <a:pt x="4009881" y="1735582"/>
                </a:cubicBezTo>
                <a:cubicBezTo>
                  <a:pt x="4147547" y="1837735"/>
                  <a:pt x="4216380" y="1984734"/>
                  <a:pt x="4216380" y="2176579"/>
                </a:cubicBezTo>
                <a:cubicBezTo>
                  <a:pt x="4216380" y="2311121"/>
                  <a:pt x="4189715" y="2418878"/>
                  <a:pt x="4136385" y="2499852"/>
                </a:cubicBezTo>
                <a:cubicBezTo>
                  <a:pt x="4083055" y="2580826"/>
                  <a:pt x="4011742" y="2645606"/>
                  <a:pt x="3922445" y="2694190"/>
                </a:cubicBezTo>
                <a:cubicBezTo>
                  <a:pt x="3833148" y="2742774"/>
                  <a:pt x="3732689" y="2775787"/>
                  <a:pt x="3621068" y="2793226"/>
                </a:cubicBezTo>
                <a:cubicBezTo>
                  <a:pt x="3509447" y="2810668"/>
                  <a:pt x="3392865" y="2819387"/>
                  <a:pt x="3271322" y="2819387"/>
                </a:cubicBezTo>
                <a:lnTo>
                  <a:pt x="2899252" y="2819387"/>
                </a:lnTo>
                <a:lnTo>
                  <a:pt x="2899252" y="3761177"/>
                </a:lnTo>
                <a:lnTo>
                  <a:pt x="3241556" y="3761177"/>
                </a:lnTo>
                <a:cubicBezTo>
                  <a:pt x="3373021" y="3761177"/>
                  <a:pt x="3505106" y="3773011"/>
                  <a:pt x="3637811" y="3796680"/>
                </a:cubicBezTo>
                <a:cubicBezTo>
                  <a:pt x="3770516" y="3820350"/>
                  <a:pt x="3888958" y="3858968"/>
                  <a:pt x="3993138" y="3912535"/>
                </a:cubicBezTo>
                <a:cubicBezTo>
                  <a:pt x="4097318" y="3966104"/>
                  <a:pt x="4181034" y="4038980"/>
                  <a:pt x="4244286" y="4131165"/>
                </a:cubicBezTo>
                <a:cubicBezTo>
                  <a:pt x="4307538" y="4223351"/>
                  <a:pt x="4339164" y="4337961"/>
                  <a:pt x="4339164" y="4474993"/>
                </a:cubicBezTo>
                <a:cubicBezTo>
                  <a:pt x="4339164" y="4602060"/>
                  <a:pt x="4314979" y="4709195"/>
                  <a:pt x="4266610" y="4796397"/>
                </a:cubicBezTo>
                <a:cubicBezTo>
                  <a:pt x="4218240" y="4883600"/>
                  <a:pt x="4156849" y="4953985"/>
                  <a:pt x="4082435" y="5007552"/>
                </a:cubicBezTo>
                <a:cubicBezTo>
                  <a:pt x="4008021" y="5061120"/>
                  <a:pt x="3924305" y="5100361"/>
                  <a:pt x="3831288" y="5125276"/>
                </a:cubicBezTo>
                <a:cubicBezTo>
                  <a:pt x="3738270" y="5150191"/>
                  <a:pt x="3645872" y="5162648"/>
                  <a:pt x="3554095" y="5162648"/>
                </a:cubicBezTo>
                <a:cubicBezTo>
                  <a:pt x="3308529" y="5162648"/>
                  <a:pt x="3107611" y="5095378"/>
                  <a:pt x="2951341" y="4960836"/>
                </a:cubicBezTo>
                <a:cubicBezTo>
                  <a:pt x="2795072" y="4826295"/>
                  <a:pt x="2690892" y="4669331"/>
                  <a:pt x="2638802" y="4489942"/>
                </a:cubicBezTo>
                <a:lnTo>
                  <a:pt x="1451898" y="4803872"/>
                </a:lnTo>
                <a:cubicBezTo>
                  <a:pt x="1521351" y="5058006"/>
                  <a:pt x="1627391" y="5276012"/>
                  <a:pt x="1770018" y="5457892"/>
                </a:cubicBezTo>
                <a:cubicBezTo>
                  <a:pt x="1912645" y="5639772"/>
                  <a:pt x="2078837" y="5788016"/>
                  <a:pt x="2268592" y="5902626"/>
                </a:cubicBezTo>
                <a:cubicBezTo>
                  <a:pt x="2458348" y="6017235"/>
                  <a:pt x="2669188" y="6102569"/>
                  <a:pt x="2901112" y="6158628"/>
                </a:cubicBezTo>
                <a:cubicBezTo>
                  <a:pt x="3133036" y="6214686"/>
                  <a:pt x="3370540" y="6242717"/>
                  <a:pt x="3613626" y="6242717"/>
                </a:cubicBezTo>
                <a:cubicBezTo>
                  <a:pt x="3864154" y="6242717"/>
                  <a:pt x="4109720" y="6208458"/>
                  <a:pt x="4350326" y="6139941"/>
                </a:cubicBezTo>
                <a:cubicBezTo>
                  <a:pt x="4590931" y="6071426"/>
                  <a:pt x="4807972" y="5966782"/>
                  <a:pt x="5001448" y="5826012"/>
                </a:cubicBezTo>
                <a:cubicBezTo>
                  <a:pt x="5194925" y="5685242"/>
                  <a:pt x="5351194" y="5506476"/>
                  <a:pt x="5470257" y="5289715"/>
                </a:cubicBezTo>
                <a:cubicBezTo>
                  <a:pt x="5589320" y="5072954"/>
                  <a:pt x="5648851" y="4816330"/>
                  <a:pt x="5648851" y="4519840"/>
                </a:cubicBezTo>
                <a:cubicBezTo>
                  <a:pt x="5648851" y="4367859"/>
                  <a:pt x="5623426" y="4223974"/>
                  <a:pt x="5572576" y="4088187"/>
                </a:cubicBezTo>
                <a:cubicBezTo>
                  <a:pt x="5521727" y="3952400"/>
                  <a:pt x="5450414" y="3829693"/>
                  <a:pt x="5358636" y="3720067"/>
                </a:cubicBezTo>
                <a:cubicBezTo>
                  <a:pt x="5266858" y="3610442"/>
                  <a:pt x="5157718" y="3516387"/>
                  <a:pt x="5031214" y="3437904"/>
                </a:cubicBezTo>
                <a:cubicBezTo>
                  <a:pt x="4904710" y="3359422"/>
                  <a:pt x="4764564" y="3301494"/>
                  <a:pt x="4610775" y="3264121"/>
                </a:cubicBezTo>
                <a:lnTo>
                  <a:pt x="4610775" y="3241698"/>
                </a:lnTo>
                <a:cubicBezTo>
                  <a:pt x="4876185" y="3169445"/>
                  <a:pt x="5093846" y="3030543"/>
                  <a:pt x="5263758" y="2824994"/>
                </a:cubicBezTo>
                <a:cubicBezTo>
                  <a:pt x="5433670" y="2619445"/>
                  <a:pt x="5518626" y="2365934"/>
                  <a:pt x="5518626" y="2064461"/>
                </a:cubicBezTo>
                <a:cubicBezTo>
                  <a:pt x="5518626" y="1802853"/>
                  <a:pt x="5464056" y="1576750"/>
                  <a:pt x="5354916" y="1386149"/>
                </a:cubicBezTo>
                <a:cubicBezTo>
                  <a:pt x="5245775" y="1195549"/>
                  <a:pt x="5102528" y="1036093"/>
                  <a:pt x="4925174" y="907780"/>
                </a:cubicBezTo>
                <a:cubicBezTo>
                  <a:pt x="4747820" y="779468"/>
                  <a:pt x="4545662" y="684791"/>
                  <a:pt x="4318700" y="623748"/>
                </a:cubicBezTo>
                <a:cubicBezTo>
                  <a:pt x="4091737" y="562707"/>
                  <a:pt x="3859193" y="532186"/>
                  <a:pt x="3621068" y="532186"/>
                </a:cubicBezTo>
                <a:close/>
                <a:moveTo>
                  <a:pt x="1714500" y="0"/>
                </a:moveTo>
                <a:lnTo>
                  <a:pt x="8045950" y="0"/>
                </a:lnTo>
                <a:lnTo>
                  <a:pt x="8047045" y="4399"/>
                </a:lnTo>
                <a:lnTo>
                  <a:pt x="8047045" y="6888514"/>
                </a:lnTo>
                <a:lnTo>
                  <a:pt x="0" y="6888514"/>
                </a:lnTo>
                <a:close/>
              </a:path>
            </a:pathLst>
          </a:custGeom>
          <a:solidFill>
            <a:schemeClr val="bg1">
              <a:alpha val="84153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t">
            <a:noAutofit/>
          </a:bodyPr>
          <a:lstStyle/>
          <a:p>
            <a:pPr marL="270000" indent="-270000" algn="l">
              <a:spcAft>
                <a:spcPts val="900"/>
              </a:spcAft>
              <a:buFont typeface="Arial" panose="020B0604020202020204" pitchFamily="34" charset="0"/>
              <a:buChar char="•"/>
            </a:pPr>
            <a:endParaRPr lang="de-DE" sz="2400" err="1">
              <a:solidFill>
                <a:schemeClr val="bg2"/>
              </a:solidFill>
              <a:latin typeface="+mj-lt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6146E811-FA9E-92BC-F721-C232624CB08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6206319" y="9732750"/>
            <a:ext cx="1417310" cy="232200"/>
          </a:xfrm>
          <a:prstGeom prst="rect">
            <a:avLst/>
          </a:prstGeom>
        </p:spPr>
      </p:pic>
      <p:sp>
        <p:nvSpPr>
          <p:cNvPr id="10" name="Textplatzhalter 8">
            <a:extLst>
              <a:ext uri="{FF2B5EF4-FFF2-40B4-BE49-F238E27FC236}">
                <a16:creationId xmlns:a16="http://schemas.microsoft.com/office/drawing/2014/main" id="{2B850366-60DE-3B3D-E646-C98CE63EDE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95261" y="5143501"/>
            <a:ext cx="9828368" cy="393824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6600" b="1">
                <a:solidFill>
                  <a:schemeClr val="accent2"/>
                </a:solidFill>
                <a:latin typeface="+mj-lt"/>
              </a:defRPr>
            </a:lvl1pPr>
            <a:lvl2pPr>
              <a:defRPr sz="8100" b="1">
                <a:latin typeface="+mj-lt"/>
              </a:defRPr>
            </a:lvl2pPr>
            <a:lvl3pPr>
              <a:defRPr sz="8100" b="1">
                <a:latin typeface="+mj-lt"/>
              </a:defRPr>
            </a:lvl3pPr>
            <a:lvl4pPr>
              <a:defRPr sz="8100" b="1">
                <a:latin typeface="+mj-lt"/>
              </a:defRPr>
            </a:lvl4pPr>
            <a:lvl5pPr>
              <a:defRPr sz="8100" b="1">
                <a:latin typeface="+mj-lt"/>
              </a:defRPr>
            </a:lvl5pPr>
          </a:lstStyle>
          <a:p>
            <a:pPr lvl="0"/>
            <a:endParaRPr lang="de-DE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B01EA46-D2CA-A87C-FC22-4E5D84DDB36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6150586" y="969967"/>
            <a:ext cx="1473042" cy="568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69620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Image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44E6697A-0EE7-F59E-03A3-25CAB46D31F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2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286"/>
            <a:ext cx="18296159" cy="1028271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0AF016D-6F3A-F572-F1EA-E6D0DFC8DC9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3083" b="3083"/>
          <a:stretch/>
        </p:blipFill>
        <p:spPr>
          <a:xfrm>
            <a:off x="7324485" y="0"/>
            <a:ext cx="10962900" cy="10287000"/>
          </a:xfrm>
          <a:custGeom>
            <a:avLst/>
            <a:gdLst>
              <a:gd name="connsiteX0" fmla="*/ 1714500 w 7309010"/>
              <a:gd name="connsiteY0" fmla="*/ 0 h 6858000"/>
              <a:gd name="connsiteX1" fmla="*/ 7309010 w 7309010"/>
              <a:gd name="connsiteY1" fmla="*/ 0 h 6858000"/>
              <a:gd name="connsiteX2" fmla="*/ 7309010 w 7309010"/>
              <a:gd name="connsiteY2" fmla="*/ 6858000 h 6858000"/>
              <a:gd name="connsiteX3" fmla="*/ 0 w 730901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09010" h="6858000">
                <a:moveTo>
                  <a:pt x="1714500" y="0"/>
                </a:moveTo>
                <a:lnTo>
                  <a:pt x="7309010" y="0"/>
                </a:lnTo>
                <a:lnTo>
                  <a:pt x="730901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6" name="Titel 5">
            <a:extLst>
              <a:ext uri="{FF2B5EF4-FFF2-40B4-BE49-F238E27FC236}">
                <a16:creationId xmlns:a16="http://schemas.microsoft.com/office/drawing/2014/main" id="{471C7CD1-C5FC-8FFD-0A09-3172770382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681731" y="2953927"/>
            <a:ext cx="6735141" cy="4379147"/>
          </a:xfrm>
          <a:noFill/>
        </p:spPr>
        <p:txBody>
          <a:bodyPr wrap="square" lIns="0" tIns="0" rIns="0" bIns="0" anchor="ctr" anchorCtr="0">
            <a:noAutofit/>
          </a:bodyPr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Edit title master</a:t>
            </a:r>
            <a:br>
              <a:rPr lang="en-US"/>
            </a:br>
            <a:r>
              <a:rPr lang="en-US"/>
              <a:t>format by clicking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1EF78306-FF4F-7282-1434-8A98780850A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206319" y="9732750"/>
            <a:ext cx="1417310" cy="23220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B10BD32A-5574-1E09-7F8C-56A299BFBC8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6150586" y="969967"/>
            <a:ext cx="1473042" cy="568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95329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2_Title with Full Image Blue +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336019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245396305"/>
              </p:ext>
            </p:extLst>
          </p:nvPr>
        </p:nvGraphicFramePr>
        <p:xfrm>
          <a:off x="2382" y="2382"/>
          <a:ext cx="2382" cy="23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344" imgH="345" progId="TCLayout.ActiveDocument.1">
                  <p:embed/>
                </p:oleObj>
              </mc:Choice>
              <mc:Fallback>
                <p:oleObj name="think-cell Slide" r:id="rId4" imgW="344" imgH="345" progId="TCLayout.ActiveDocument.1">
                  <p:embed/>
                  <p:pic>
                    <p:nvPicPr>
                      <p:cNvPr id="8" name="Objek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382" y="2382"/>
                        <a:ext cx="2382" cy="23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hteck 6" hidden="1"/>
          <p:cNvSpPr/>
          <p:nvPr userDrawn="1">
            <p:custDataLst>
              <p:tags r:id="rId2"/>
            </p:custDataLst>
          </p:nvPr>
        </p:nvSpPr>
        <p:spPr bwMode="gray">
          <a:xfrm>
            <a:off x="0" y="0"/>
            <a:ext cx="238125" cy="2381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5400" b="0" i="0" baseline="0">
              <a:latin typeface="Yu Gothic Light" panose="020B0300000000000000" pitchFamily="34" charset="-128"/>
              <a:ea typeface="+mj-ea"/>
              <a:cs typeface="+mj-cs"/>
              <a:sym typeface="Yu Gothic Light" panose="020B0300000000000000" pitchFamily="34" charset="-128"/>
            </a:endParaRPr>
          </a:p>
        </p:txBody>
      </p:sp>
      <p:sp>
        <p:nvSpPr>
          <p:cNvPr id="9" name="Fußzeilenplatzhalter 15">
            <a:extLst>
              <a:ext uri="{FF2B5EF4-FFF2-40B4-BE49-F238E27FC236}">
                <a16:creationId xmlns:a16="http://schemas.microsoft.com/office/drawing/2014/main" id="{09C16965-EC26-4585-83A0-9CD38E558E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1583162" y="9680028"/>
            <a:ext cx="5723913" cy="216000"/>
          </a:xfrm>
          <a:prstGeom prst="rect">
            <a:avLst/>
          </a:prstGeom>
        </p:spPr>
        <p:txBody>
          <a:bodyPr vert="horz" wrap="square" lIns="0" tIns="21600" rIns="0" bIns="0" rtlCol="0" anchor="t">
            <a:noAutofit/>
          </a:bodyPr>
          <a:lstStyle>
            <a:lvl1pPr>
              <a:defRPr lang="en-US" sz="1200" b="0" dirty="0">
                <a:solidFill>
                  <a:schemeClr val="tx1"/>
                </a:solidFill>
                <a:latin typeface="Avenir Next LT Pro Light" panose="020B0304020202020204" pitchFamily="34" charset="0"/>
                <a:ea typeface="Yu Gothic" panose="020B0400000000000000" pitchFamily="34" charset="-128"/>
              </a:defRPr>
            </a:lvl1pPr>
          </a:lstStyle>
          <a:p>
            <a:r>
              <a:rPr lang="en-US"/>
              <a:t>Month XX, 20XX | Department | Title of the presentation</a:t>
            </a:r>
          </a:p>
        </p:txBody>
      </p:sp>
      <p:sp>
        <p:nvSpPr>
          <p:cNvPr id="11" name="Foliennummernplatzhalter 16">
            <a:extLst>
              <a:ext uri="{FF2B5EF4-FFF2-40B4-BE49-F238E27FC236}">
                <a16:creationId xmlns:a16="http://schemas.microsoft.com/office/drawing/2014/main" id="{415BBAD0-9AA3-446F-AF35-B695438488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827076" y="9680028"/>
            <a:ext cx="756084" cy="216000"/>
          </a:xfrm>
          <a:prstGeom prst="rect">
            <a:avLst/>
          </a:prstGeom>
        </p:spPr>
        <p:txBody>
          <a:bodyPr vert="horz" wrap="square" lIns="0" tIns="21600" rIns="0" bIns="0" rtlCol="0" anchor="t">
            <a:noAutofit/>
          </a:bodyPr>
          <a:lstStyle>
            <a:lvl1pPr>
              <a:defRPr lang="de-DE" sz="1200" b="0" smtClean="0">
                <a:solidFill>
                  <a:schemeClr val="tx1"/>
                </a:solidFill>
                <a:latin typeface="Avenir Next LT Pro Light" panose="020B0304020202020204" pitchFamily="34" charset="0"/>
                <a:ea typeface="Yu Gothic" panose="020B0400000000000000" pitchFamily="34" charset="-128"/>
              </a:defRPr>
            </a:lvl1pPr>
          </a:lstStyle>
          <a:p>
            <a:r>
              <a:rPr lang="en-US"/>
              <a:t>Page </a:t>
            </a:r>
            <a:fld id="{C0069AEE-D70F-4F66-B615-13FB981874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Titel 4">
            <a:extLst>
              <a:ext uri="{FF2B5EF4-FFF2-40B4-BE49-F238E27FC236}">
                <a16:creationId xmlns:a16="http://schemas.microsoft.com/office/drawing/2014/main" id="{1B6CCEC2-9AB4-43FC-B492-8AAB97FC93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827076" y="1147220"/>
            <a:ext cx="12960000" cy="648281"/>
          </a:xfrm>
        </p:spPr>
        <p:txBody>
          <a:bodyPr vert="horz" anchor="b" anchorCtr="0"/>
          <a:lstStyle/>
          <a:p>
            <a:r>
              <a:rPr lang="en-US"/>
              <a:t>Edit title master format by clicking</a:t>
            </a:r>
          </a:p>
        </p:txBody>
      </p:sp>
      <p:sp>
        <p:nvSpPr>
          <p:cNvPr id="21" name="Textplatzhalter 5">
            <a:extLst>
              <a:ext uri="{FF2B5EF4-FFF2-40B4-BE49-F238E27FC236}">
                <a16:creationId xmlns:a16="http://schemas.microsoft.com/office/drawing/2014/main" id="{BA87F995-8B5E-415F-9FF8-FA1049687DA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827076" y="823220"/>
            <a:ext cx="12960000" cy="3240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defRPr sz="2100" b="0" cap="all" spc="0" baseline="0">
                <a:solidFill>
                  <a:schemeClr val="accent1"/>
                </a:solidFill>
                <a:latin typeface="+mn-lt"/>
              </a:defRPr>
            </a:lvl1pPr>
            <a:lvl2pPr marL="0" indent="0">
              <a:spcAft>
                <a:spcPts val="0"/>
              </a:spcAft>
              <a:defRPr sz="2100" cap="all">
                <a:solidFill>
                  <a:schemeClr val="accent1"/>
                </a:solidFill>
                <a:latin typeface="+mn-lt"/>
              </a:defRPr>
            </a:lvl2pPr>
            <a:lvl3pPr marL="0" indent="0">
              <a:spcAft>
                <a:spcPts val="0"/>
              </a:spcAft>
              <a:defRPr sz="2100" cap="all">
                <a:solidFill>
                  <a:schemeClr val="accent1"/>
                </a:solidFill>
                <a:latin typeface="+mn-lt"/>
              </a:defRPr>
            </a:lvl3pPr>
            <a:lvl4pPr marL="0" indent="0">
              <a:spcAft>
                <a:spcPts val="0"/>
              </a:spcAft>
              <a:defRPr sz="2100" cap="all">
                <a:solidFill>
                  <a:schemeClr val="accent1"/>
                </a:solidFill>
                <a:latin typeface="+mn-lt"/>
              </a:defRPr>
            </a:lvl4pPr>
            <a:lvl5pPr marL="0" indent="0">
              <a:spcAft>
                <a:spcPts val="0"/>
              </a:spcAft>
              <a:defRPr sz="2100" cap="all">
                <a:solidFill>
                  <a:schemeClr val="accent1"/>
                </a:solidFill>
                <a:latin typeface="+mn-lt"/>
              </a:defRPr>
            </a:lvl5pPr>
            <a:lvl6pPr marL="0" indent="0">
              <a:spcAft>
                <a:spcPts val="0"/>
              </a:spcAft>
              <a:defRPr sz="2100">
                <a:solidFill>
                  <a:schemeClr val="accent1"/>
                </a:solidFill>
                <a:latin typeface="+mn-lt"/>
              </a:defRPr>
            </a:lvl6pPr>
            <a:lvl7pPr marL="0" indent="0">
              <a:spcAft>
                <a:spcPts val="0"/>
              </a:spcAft>
              <a:defRPr sz="2100">
                <a:solidFill>
                  <a:schemeClr val="accent1"/>
                </a:solidFill>
                <a:latin typeface="+mn-lt"/>
              </a:defRPr>
            </a:lvl7pPr>
            <a:lvl8pPr marL="0" indent="0">
              <a:spcAft>
                <a:spcPts val="0"/>
              </a:spcAft>
              <a:defRPr sz="2100">
                <a:solidFill>
                  <a:schemeClr val="accent1"/>
                </a:solidFill>
                <a:latin typeface="+mn-lt"/>
              </a:defRPr>
            </a:lvl8pPr>
            <a:lvl9pPr marL="0" indent="0">
              <a:spcAft>
                <a:spcPts val="0"/>
              </a:spcAft>
              <a:defRPr sz="2100">
                <a:solidFill>
                  <a:schemeClr val="accent1"/>
                </a:solidFill>
                <a:latin typeface="+mn-lt"/>
              </a:defRPr>
            </a:lvl9pPr>
          </a:lstStyle>
          <a:p>
            <a:pPr lvl="0"/>
            <a:r>
              <a:rPr lang="en-US"/>
              <a:t>Edit title master format by clicking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2BD31D8-FB13-43F9-A432-697C4B7F222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gray">
          <a:xfrm>
            <a:off x="826293" y="9093724"/>
            <a:ext cx="5400000" cy="184667"/>
          </a:xfrm>
          <a:prstGeom prst="rect">
            <a:avLst/>
          </a:prstGeom>
          <a:noFill/>
          <a:ln w="12700">
            <a:noFill/>
          </a:ln>
        </p:spPr>
        <p:txBody>
          <a:bodyPr wrap="none" lIns="0" tIns="0" rIns="0" bIns="0" rtlCol="0">
            <a:noAutofit/>
          </a:bodyPr>
          <a:lstStyle>
            <a:lvl1pPr>
              <a:defRPr lang="de-DE" sz="1200" b="0" dirty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>
              <a:buClr>
                <a:schemeClr val="bg2"/>
              </a:buClr>
            </a:pPr>
            <a:r>
              <a:rPr lang="en-US"/>
              <a:t>*Source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6866F7A-70DB-3C47-1DB9-2DA3B46D162A}"/>
              </a:ext>
            </a:extLst>
          </p:cNvPr>
          <p:cNvSpPr/>
          <p:nvPr userDrawn="1"/>
        </p:nvSpPr>
        <p:spPr bwMode="gray">
          <a:xfrm>
            <a:off x="0" y="-23028"/>
            <a:ext cx="18288000" cy="1031003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988" tIns="107988" rIns="107988" bIns="107988" rtlCol="0" anchor="ctr"/>
          <a:lstStyle/>
          <a:p>
            <a:pPr algn="ctr">
              <a:spcAft>
                <a:spcPts val="900"/>
              </a:spcAft>
            </a:pPr>
            <a:endParaRPr lang="de-DE" sz="2400" err="1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44951CBF-3DF8-3E22-D184-9FC1172B4B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alphaModFix amt="6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3028"/>
            <a:ext cx="18288000" cy="10310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5742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with Full Image Blue +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010F906A-893B-7464-0732-3258C2ECF9F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aphicFrame>
        <p:nvGraphicFramePr>
          <p:cNvPr id="8" name="Objek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311827238"/>
              </p:ext>
            </p:extLst>
          </p:nvPr>
        </p:nvGraphicFramePr>
        <p:xfrm>
          <a:off x="2382" y="2382"/>
          <a:ext cx="2382" cy="23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344" imgH="345" progId="TCLayout.ActiveDocument.1">
                  <p:embed/>
                </p:oleObj>
              </mc:Choice>
              <mc:Fallback>
                <p:oleObj name="think-cell Slide" r:id="rId5" imgW="344" imgH="345" progId="TCLayout.ActiveDocument.1">
                  <p:embed/>
                  <p:pic>
                    <p:nvPicPr>
                      <p:cNvPr id="8" name="Objekt 7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82" y="2382"/>
                        <a:ext cx="2382" cy="23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hteck 6" hidden="1"/>
          <p:cNvSpPr/>
          <p:nvPr userDrawn="1">
            <p:custDataLst>
              <p:tags r:id="rId2"/>
            </p:custDataLst>
          </p:nvPr>
        </p:nvSpPr>
        <p:spPr bwMode="gray">
          <a:xfrm>
            <a:off x="0" y="0"/>
            <a:ext cx="238125" cy="2381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rtl="0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6900" b="0" i="0" baseline="0">
              <a:latin typeface="Yu Gothic Light" panose="020B0300000000000000" pitchFamily="34" charset="-128"/>
              <a:ea typeface="+mj-ea"/>
              <a:cs typeface="+mj-cs"/>
              <a:sym typeface="Yu Gothic Light" panose="020B0300000000000000" pitchFamily="34" charset="-128"/>
            </a:endParaRPr>
          </a:p>
        </p:txBody>
      </p:sp>
      <p:sp>
        <p:nvSpPr>
          <p:cNvPr id="2" name="Titel 1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5039544" y="2659428"/>
            <a:ext cx="12527793" cy="1836000"/>
          </a:xfrm>
        </p:spPr>
        <p:txBody>
          <a:bodyPr vert="horz" wrap="square" anchor="t" anchorCtr="0">
            <a:noAutofit/>
          </a:bodyPr>
          <a:lstStyle>
            <a:lvl1pPr algn="r" rtl="0">
              <a:lnSpc>
                <a:spcPct val="90000"/>
              </a:lnSpc>
              <a:spcBef>
                <a:spcPts val="0"/>
              </a:spcBef>
              <a:defRPr sz="17250" cap="all" baseline="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title</a:t>
            </a:r>
          </a:p>
        </p:txBody>
      </p:sp>
      <p:sp>
        <p:nvSpPr>
          <p:cNvPr id="16" name="Textplatzhalter 15"/>
          <p:cNvSpPr>
            <a:spLocks noGrp="1"/>
          </p:cNvSpPr>
          <p:nvPr userDrawn="1">
            <p:ph type="body" sz="quarter" idx="10" hasCustomPrompt="1"/>
          </p:nvPr>
        </p:nvSpPr>
        <p:spPr bwMode="gray">
          <a:xfrm>
            <a:off x="826293" y="8151264"/>
            <a:ext cx="9180000" cy="432000"/>
          </a:xfrm>
          <a:prstGeom prst="rect">
            <a:avLst/>
          </a:prstGeom>
        </p:spPr>
        <p:txBody>
          <a:bodyPr wrap="square" anchor="t" anchorCtr="0">
            <a:noAutofit/>
          </a:bodyPr>
          <a:lstStyle>
            <a:lvl1pPr marL="0" indent="0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400" b="0" cap="none" baseline="0">
                <a:solidFill>
                  <a:schemeClr val="tx1"/>
                </a:solidFill>
                <a:latin typeface="+mn-lt"/>
                <a:cs typeface="Segoe UI Semilight" panose="020B0402040204020203" pitchFamily="34" charset="0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+mn-lt"/>
                <a:cs typeface="Segoe UI Semilight" panose="020B0402040204020203" pitchFamily="34" charset="0"/>
              </a:defRPr>
            </a:lvl2pPr>
            <a:lvl3pPr marL="0" indent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bg1"/>
                </a:solidFill>
                <a:latin typeface="+mn-lt"/>
                <a:cs typeface="Segoe UI Semilight" panose="020B0402040204020203" pitchFamily="34" charset="0"/>
              </a:defRPr>
            </a:lvl3pPr>
            <a:lvl4pPr marL="0" indent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bg1"/>
                </a:solidFill>
                <a:latin typeface="+mn-lt"/>
                <a:cs typeface="Segoe UI Semilight" panose="020B0402040204020203" pitchFamily="34" charset="0"/>
              </a:defRPr>
            </a:lvl4pPr>
            <a:lvl5pPr marL="0" indent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bg1"/>
                </a:solidFill>
                <a:latin typeface="+mn-lt"/>
                <a:cs typeface="Segoe UI Semilight" panose="020B0402040204020203" pitchFamily="34" charset="0"/>
              </a:defRPr>
            </a:lvl5pPr>
            <a:lvl6pPr marL="0" indent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bg1"/>
                </a:solidFill>
                <a:latin typeface="+mn-lt"/>
                <a:cs typeface="Segoe UI Semilight" panose="020B0402040204020203" pitchFamily="34" charset="0"/>
              </a:defRPr>
            </a:lvl6pPr>
            <a:lvl7pPr marL="0" indent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bg1"/>
                </a:solidFill>
                <a:latin typeface="+mn-lt"/>
                <a:cs typeface="Segoe UI Semilight" panose="020B0402040204020203" pitchFamily="34" charset="0"/>
              </a:defRPr>
            </a:lvl7pPr>
            <a:lvl8pPr marL="0" indent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bg1"/>
                </a:solidFill>
                <a:latin typeface="+mn-lt"/>
                <a:cs typeface="Segoe UI Semilight" panose="020B0402040204020203" pitchFamily="34" charset="0"/>
              </a:defRPr>
            </a:lvl8pPr>
            <a:lvl9pPr marL="0" indent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bg1"/>
                </a:solidFill>
                <a:latin typeface="+mn-lt"/>
                <a:cs typeface="Segoe UI Semilight" panose="020B0402040204020203" pitchFamily="34" charset="0"/>
              </a:defRPr>
            </a:lvl9pPr>
          </a:lstStyle>
          <a:p>
            <a:pPr lvl="0"/>
            <a:r>
              <a:rPr lang="en-US" noProof="0"/>
              <a:t>Edit subtitle by clicking</a:t>
            </a:r>
            <a:endParaRPr lang="en-US"/>
          </a:p>
        </p:txBody>
      </p:sp>
      <p:sp>
        <p:nvSpPr>
          <p:cNvPr id="18" name="Textplatzhalter 17"/>
          <p:cNvSpPr>
            <a:spLocks noGrp="1"/>
          </p:cNvSpPr>
          <p:nvPr userDrawn="1">
            <p:ph type="body" sz="quarter" idx="11" hasCustomPrompt="1"/>
          </p:nvPr>
        </p:nvSpPr>
        <p:spPr bwMode="gray">
          <a:xfrm>
            <a:off x="826293" y="8599932"/>
            <a:ext cx="9180000" cy="432000"/>
          </a:xfrm>
          <a:prstGeom prst="rect">
            <a:avLst/>
          </a:prstGeom>
        </p:spPr>
        <p:txBody>
          <a:bodyPr wrap="square" anchor="t" anchorCtr="0">
            <a:noAutofit/>
          </a:bodyPr>
          <a:lstStyle>
            <a:lvl1pPr rtl="0">
              <a:spcBef>
                <a:spcPts val="0"/>
              </a:spcBef>
              <a:spcAft>
                <a:spcPts val="0"/>
              </a:spcAft>
              <a:defRPr sz="2400" b="0">
                <a:solidFill>
                  <a:schemeClr val="tx1"/>
                </a:solidFill>
                <a:latin typeface="+mn-lt"/>
                <a:cs typeface="Segoe UI Semilight" panose="020B0402040204020203" pitchFamily="34" charset="0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+mn-lt"/>
                <a:cs typeface="Segoe UI Semilight" panose="020B0402040204020203" pitchFamily="34" charset="0"/>
              </a:defRPr>
            </a:lvl2pPr>
            <a:lvl3pPr marL="0" indent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bg1"/>
                </a:solidFill>
                <a:latin typeface="+mn-lt"/>
                <a:cs typeface="Segoe UI Semilight" panose="020B0402040204020203" pitchFamily="34" charset="0"/>
              </a:defRPr>
            </a:lvl3pPr>
            <a:lvl4pPr marL="0" indent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bg1"/>
                </a:solidFill>
                <a:latin typeface="+mn-lt"/>
                <a:cs typeface="Segoe UI Semilight" panose="020B0402040204020203" pitchFamily="34" charset="0"/>
              </a:defRPr>
            </a:lvl4pPr>
            <a:lvl5pPr marL="0" indent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bg1"/>
                </a:solidFill>
                <a:latin typeface="+mn-lt"/>
                <a:cs typeface="Segoe UI Semilight" panose="020B0402040204020203" pitchFamily="34" charset="0"/>
              </a:defRPr>
            </a:lvl5pPr>
            <a:lvl6pPr marL="0" indent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bg1"/>
                </a:solidFill>
                <a:latin typeface="+mn-lt"/>
                <a:cs typeface="Segoe UI Semilight" panose="020B0402040204020203" pitchFamily="34" charset="0"/>
              </a:defRPr>
            </a:lvl6pPr>
            <a:lvl7pPr marL="0" indent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bg1"/>
                </a:solidFill>
                <a:latin typeface="+mn-lt"/>
                <a:cs typeface="Segoe UI Semilight" panose="020B0402040204020203" pitchFamily="34" charset="0"/>
              </a:defRPr>
            </a:lvl7pPr>
            <a:lvl8pPr marL="0" indent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bg1"/>
                </a:solidFill>
                <a:latin typeface="+mn-lt"/>
                <a:cs typeface="Segoe UI Semilight" panose="020B0402040204020203" pitchFamily="34" charset="0"/>
              </a:defRPr>
            </a:lvl8pPr>
            <a:lvl9pPr marL="0" indent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bg1"/>
                </a:solidFill>
                <a:latin typeface="+mn-lt"/>
                <a:cs typeface="Segoe UI Semilight" panose="020B0402040204020203" pitchFamily="34" charset="0"/>
              </a:defRPr>
            </a:lvl9pPr>
          </a:lstStyle>
          <a:p>
            <a:pPr lvl="0"/>
            <a:r>
              <a:rPr lang="en-US" noProof="0"/>
              <a:t>Name Speaker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025DB954-662B-4EF4-8C52-FE7346645DB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39544" y="1039248"/>
            <a:ext cx="12527793" cy="1836000"/>
          </a:xfrm>
        </p:spPr>
        <p:txBody>
          <a:bodyPr anchor="b">
            <a:normAutofit/>
          </a:bodyPr>
          <a:lstStyle>
            <a:lvl1pPr algn="r" rtl="0">
              <a:defRPr sz="10500"/>
            </a:lvl1pPr>
            <a:lvl2pPr marL="0" indent="0" algn="r">
              <a:buFont typeface="Arial" panose="020B0604020202020204" pitchFamily="34" charset="0"/>
              <a:buNone/>
              <a:defRPr sz="10500" b="1" cap="none">
                <a:solidFill>
                  <a:schemeClr val="tx1"/>
                </a:solidFill>
                <a:latin typeface="+mj-lt"/>
              </a:defRPr>
            </a:lvl2pPr>
            <a:lvl3pPr marL="0" indent="0" algn="r">
              <a:buNone/>
              <a:defRPr sz="10500" b="1" cap="none">
                <a:solidFill>
                  <a:schemeClr val="tx1"/>
                </a:solidFill>
                <a:latin typeface="+mj-lt"/>
              </a:defRPr>
            </a:lvl3pPr>
            <a:lvl4pPr marL="0" indent="0" algn="r">
              <a:buNone/>
              <a:defRPr sz="10500" b="1" cap="all">
                <a:solidFill>
                  <a:schemeClr val="tx1"/>
                </a:solidFill>
                <a:latin typeface="+mj-lt"/>
              </a:defRPr>
            </a:lvl4pPr>
            <a:lvl5pPr marL="0" indent="0" algn="r">
              <a:buNone/>
              <a:defRPr sz="10500" b="1" cap="all">
                <a:solidFill>
                  <a:schemeClr val="tx1"/>
                </a:solidFill>
                <a:latin typeface="+mj-lt"/>
              </a:defRPr>
            </a:lvl5pPr>
            <a:lvl6pPr marL="0" indent="0" algn="r">
              <a:buNone/>
              <a:defRPr sz="10500" b="1" cap="all">
                <a:solidFill>
                  <a:schemeClr val="tx1"/>
                </a:solidFill>
                <a:latin typeface="+mj-lt"/>
              </a:defRPr>
            </a:lvl6pPr>
            <a:lvl7pPr marL="0" indent="0" algn="r">
              <a:buNone/>
              <a:defRPr sz="10500" b="1" cap="all">
                <a:solidFill>
                  <a:schemeClr val="tx1"/>
                </a:solidFill>
                <a:latin typeface="+mj-lt"/>
              </a:defRPr>
            </a:lvl7pPr>
            <a:lvl8pPr marL="0" indent="0" algn="r">
              <a:buNone/>
              <a:defRPr sz="10500" b="1" cap="all">
                <a:solidFill>
                  <a:schemeClr val="tx1"/>
                </a:solidFill>
                <a:latin typeface="+mj-lt"/>
              </a:defRPr>
            </a:lvl8pPr>
            <a:lvl9pPr marL="0" indent="0" algn="r">
              <a:buNone/>
              <a:defRPr sz="10500" b="1" cap="all">
                <a:solidFill>
                  <a:schemeClr val="tx1"/>
                </a:solidFill>
                <a:latin typeface="+mj-lt"/>
              </a:defRPr>
            </a:lvl9pPr>
          </a:lstStyle>
          <a:p>
            <a:pPr lvl="0"/>
            <a:r>
              <a:rPr lang="en-US"/>
              <a:t>PRESENTATION</a:t>
            </a:r>
          </a:p>
        </p:txBody>
      </p:sp>
      <p:sp>
        <p:nvSpPr>
          <p:cNvPr id="11" name="Textplatzhalter 14">
            <a:extLst>
              <a:ext uri="{FF2B5EF4-FFF2-40B4-BE49-F238E27FC236}">
                <a16:creationId xmlns:a16="http://schemas.microsoft.com/office/drawing/2014/main" id="{4EF62A95-1C85-FD57-28FD-FA5B2EBD329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6935848" y="607220"/>
            <a:ext cx="532370" cy="439571"/>
          </a:xfrm>
          <a:blipFill>
            <a:blip r:embed="rId7"/>
            <a:srcRect/>
            <a:stretch>
              <a:fillRect l="-632" r="-632"/>
            </a:stretch>
          </a:blipFill>
        </p:spPr>
        <p:txBody>
          <a:bodyPr/>
          <a:lstStyle>
            <a:lvl1pPr marL="0" rtl="0">
              <a:buFontTx/>
              <a:buNone/>
              <a:defRPr>
                <a:noFill/>
              </a:defRPr>
            </a:lvl1pPr>
            <a:lvl2pPr marL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  <a:lvl6pPr marL="0" indent="0">
              <a:buFontTx/>
              <a:buNone/>
              <a:defRPr/>
            </a:lvl6pPr>
            <a:lvl7pPr marL="0" indent="0">
              <a:buFontTx/>
              <a:buNone/>
              <a:defRPr/>
            </a:lvl7pPr>
            <a:lvl8pPr marL="0" indent="0">
              <a:buFontTx/>
              <a:buNone/>
              <a:defRPr/>
            </a:lvl8pPr>
            <a:lvl9pPr marL="0" indent="0">
              <a:buFontTx/>
              <a:buNone/>
              <a:defRPr/>
            </a:lvl9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" name="Bildplatzhalter 5">
            <a:extLst>
              <a:ext uri="{FF2B5EF4-FFF2-40B4-BE49-F238E27FC236}">
                <a16:creationId xmlns:a16="http://schemas.microsoft.com/office/drawing/2014/main" id="{8933A33D-0294-9199-FCCE-C239945A0ED0}"/>
              </a:ext>
            </a:extLst>
          </p:cNvPr>
          <p:cNvSpPr>
            <a:spLocks noGrp="1" noChangeAspect="1"/>
          </p:cNvSpPr>
          <p:nvPr>
            <p:ph type="pic" sz="quarter" idx="21" hasCustomPrompt="1"/>
          </p:nvPr>
        </p:nvSpPr>
        <p:spPr bwMode="gray">
          <a:xfrm>
            <a:off x="14572113" y="9145823"/>
            <a:ext cx="3024000" cy="495602"/>
          </a:xfrm>
          <a:prstGeom prst="rect">
            <a:avLst/>
          </a:prstGeom>
          <a:blipFill>
            <a:blip r:embed="rId8" cstate="screen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rtl="0">
              <a:defRPr/>
            </a:lvl1pPr>
          </a:lstStyle>
          <a:p>
            <a:r>
              <a:rPr lang="en-US"/>
              <a:t> </a:t>
            </a:r>
          </a:p>
        </p:txBody>
      </p:sp>
      <p:pic>
        <p:nvPicPr>
          <p:cNvPr id="10" name="Grafik 19">
            <a:extLst>
              <a:ext uri="{FF2B5EF4-FFF2-40B4-BE49-F238E27FC236}">
                <a16:creationId xmlns:a16="http://schemas.microsoft.com/office/drawing/2014/main" id="{8B3E40DC-8F90-C09D-75E1-006C4BAEA352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293" y="6978883"/>
            <a:ext cx="6696000" cy="838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49025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slideLayout" Target="../slideLayouts/slideLayout37.xml"/><Relationship Id="rId39" Type="http://schemas.openxmlformats.org/officeDocument/2006/relationships/slideLayout" Target="../slideLayouts/slideLayout50.xml"/><Relationship Id="rId21" Type="http://schemas.openxmlformats.org/officeDocument/2006/relationships/slideLayout" Target="../slideLayouts/slideLayout32.xml"/><Relationship Id="rId34" Type="http://schemas.openxmlformats.org/officeDocument/2006/relationships/slideLayout" Target="../slideLayouts/slideLayout45.xml"/><Relationship Id="rId42" Type="http://schemas.openxmlformats.org/officeDocument/2006/relationships/slideLayout" Target="../slideLayouts/slideLayout53.xml"/><Relationship Id="rId47" Type="http://schemas.openxmlformats.org/officeDocument/2006/relationships/theme" Target="../theme/theme2.xml"/><Relationship Id="rId50" Type="http://schemas.openxmlformats.org/officeDocument/2006/relationships/image" Target="../media/image1.emf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9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32" Type="http://schemas.openxmlformats.org/officeDocument/2006/relationships/slideLayout" Target="../slideLayouts/slideLayout43.xml"/><Relationship Id="rId37" Type="http://schemas.openxmlformats.org/officeDocument/2006/relationships/slideLayout" Target="../slideLayouts/slideLayout48.xml"/><Relationship Id="rId40" Type="http://schemas.openxmlformats.org/officeDocument/2006/relationships/slideLayout" Target="../slideLayouts/slideLayout51.xml"/><Relationship Id="rId45" Type="http://schemas.openxmlformats.org/officeDocument/2006/relationships/slideLayout" Target="../slideLayouts/slideLayout56.xml"/><Relationship Id="rId53" Type="http://schemas.openxmlformats.org/officeDocument/2006/relationships/image" Target="../media/image4.png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42.xml"/><Relationship Id="rId44" Type="http://schemas.openxmlformats.org/officeDocument/2006/relationships/slideLayout" Target="../slideLayouts/slideLayout55.xml"/><Relationship Id="rId52" Type="http://schemas.openxmlformats.org/officeDocument/2006/relationships/image" Target="../media/image3.sv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Relationship Id="rId27" Type="http://schemas.openxmlformats.org/officeDocument/2006/relationships/slideLayout" Target="../slideLayouts/slideLayout38.xml"/><Relationship Id="rId30" Type="http://schemas.openxmlformats.org/officeDocument/2006/relationships/slideLayout" Target="../slideLayouts/slideLayout41.xml"/><Relationship Id="rId35" Type="http://schemas.openxmlformats.org/officeDocument/2006/relationships/slideLayout" Target="../slideLayouts/slideLayout46.xml"/><Relationship Id="rId43" Type="http://schemas.openxmlformats.org/officeDocument/2006/relationships/slideLayout" Target="../slideLayouts/slideLayout54.xml"/><Relationship Id="rId48" Type="http://schemas.openxmlformats.org/officeDocument/2006/relationships/tags" Target="../tags/tag1.xml"/><Relationship Id="rId8" Type="http://schemas.openxmlformats.org/officeDocument/2006/relationships/slideLayout" Target="../slideLayouts/slideLayout19.xml"/><Relationship Id="rId51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33" Type="http://schemas.openxmlformats.org/officeDocument/2006/relationships/slideLayout" Target="../slideLayouts/slideLayout44.xml"/><Relationship Id="rId38" Type="http://schemas.openxmlformats.org/officeDocument/2006/relationships/slideLayout" Target="../slideLayouts/slideLayout49.xml"/><Relationship Id="rId46" Type="http://schemas.openxmlformats.org/officeDocument/2006/relationships/slideLayout" Target="../slideLayouts/slideLayout57.xml"/><Relationship Id="rId20" Type="http://schemas.openxmlformats.org/officeDocument/2006/relationships/slideLayout" Target="../slideLayouts/slideLayout31.xml"/><Relationship Id="rId41" Type="http://schemas.openxmlformats.org/officeDocument/2006/relationships/slideLayout" Target="../slideLayouts/slideLayout52.xml"/><Relationship Id="rId54" Type="http://schemas.openxmlformats.org/officeDocument/2006/relationships/image" Target="../media/image5.sv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28" Type="http://schemas.openxmlformats.org/officeDocument/2006/relationships/slideLayout" Target="../slideLayouts/slideLayout39.xml"/><Relationship Id="rId36" Type="http://schemas.openxmlformats.org/officeDocument/2006/relationships/slideLayout" Target="../slideLayouts/slideLayout47.xml"/><Relationship Id="rId49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100000">
              <a:schemeClr val="bg2">
                <a:lumMod val="95000"/>
              </a:schemeClr>
            </a:gs>
            <a:gs pos="0">
              <a:schemeClr val="bg2"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68DE31A7-2449-B4B7-21F9-B8BFFEC4DC5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48"/>
            </p:custDataLst>
            <p:extLst>
              <p:ext uri="{D42A27DB-BD31-4B8C-83A1-F6EECF244321}">
                <p14:modId xmlns:p14="http://schemas.microsoft.com/office/powerpoint/2010/main" val="3385075515"/>
              </p:ext>
            </p:extLst>
          </p:nvPr>
        </p:nvGraphicFramePr>
        <p:xfrm>
          <a:off x="2382" y="2382"/>
          <a:ext cx="2382" cy="23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9" imgW="360" imgH="360" progId="TCLayout.ActiveDocument.1">
                  <p:embed/>
                </p:oleObj>
              </mc:Choice>
              <mc:Fallback>
                <p:oleObj name="think-cell Slide" r:id="rId49" imgW="360" imgH="360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68DE31A7-2449-B4B7-21F9-B8BFFEC4DC5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2382" y="2382"/>
                        <a:ext cx="2382" cy="23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52D2741-EE1E-0628-BA63-B3F221802E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370" y="943920"/>
            <a:ext cx="15383351" cy="1282550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D4B5EC-8B29-EDF8-E20D-FD38FC2012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4370" y="2443163"/>
            <a:ext cx="16959261" cy="696753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ACAF69-2A74-85EE-8602-65F5BED56E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35380" y="9684297"/>
            <a:ext cx="11094720" cy="32910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350">
                <a:solidFill>
                  <a:schemeClr val="tx1"/>
                </a:solidFill>
              </a:defRPr>
            </a:lvl1pPr>
          </a:lstStyle>
          <a:p>
            <a:r>
              <a:rPr lang="en-GB"/>
              <a:t>Trade Story Health Care 2026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02F9A7-EF39-63BB-D3BB-6658F41D12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64370" y="9684297"/>
            <a:ext cx="324326" cy="32910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350">
                <a:solidFill>
                  <a:schemeClr val="tx1"/>
                </a:solidFill>
              </a:defRPr>
            </a:lvl1pPr>
          </a:lstStyle>
          <a:p>
            <a:fld id="{3628E744-C2CB-4955-9953-207D9F0F5BB3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1B6BFF4-A6C5-CED1-C62D-68E0E34B513B}"/>
              </a:ext>
            </a:extLst>
          </p:cNvPr>
          <p:cNvCxnSpPr>
            <a:cxnSpLocks/>
          </p:cNvCxnSpPr>
          <p:nvPr userDrawn="1"/>
        </p:nvCxnSpPr>
        <p:spPr>
          <a:xfrm>
            <a:off x="1013079" y="9684297"/>
            <a:ext cx="0" cy="3291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Graphic 10">
            <a:extLst>
              <a:ext uri="{FF2B5EF4-FFF2-40B4-BE49-F238E27FC236}">
                <a16:creationId xmlns:a16="http://schemas.microsoft.com/office/drawing/2014/main" id="{6F0479F4-874D-4D04-6FE0-992917FF3966}"/>
              </a:ext>
            </a:extLst>
          </p:cNvPr>
          <p:cNvPicPr>
            <a:picLocks noChangeAspect="1"/>
          </p:cNvPicPr>
          <p:nvPr userDrawn="1"/>
        </p:nvPicPr>
        <p:blipFill>
          <a:blip r:embed="rId51">
            <a:extLst>
              <a:ext uri="{96DAC541-7B7A-43D3-8B79-37D633B846F1}">
                <asvg:svgBlip xmlns:asvg="http://schemas.microsoft.com/office/drawing/2016/SVG/main" r:embed="rId52"/>
              </a:ext>
            </a:extLst>
          </a:blip>
          <a:stretch>
            <a:fillRect/>
          </a:stretch>
        </p:blipFill>
        <p:spPr>
          <a:xfrm>
            <a:off x="16206319" y="9732750"/>
            <a:ext cx="1417310" cy="2322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C18E4999-7BE1-8860-38C9-820B5404FADE}"/>
              </a:ext>
            </a:extLst>
          </p:cNvPr>
          <p:cNvPicPr>
            <a:picLocks noChangeAspect="1"/>
          </p:cNvPicPr>
          <p:nvPr userDrawn="1"/>
        </p:nvPicPr>
        <p:blipFill>
          <a:blip r:embed="rId53">
            <a:extLst>
              <a:ext uri="{96DAC541-7B7A-43D3-8B79-37D633B846F1}">
                <asvg:svgBlip xmlns:asvg="http://schemas.microsoft.com/office/drawing/2016/SVG/main" r:embed="rId54"/>
              </a:ext>
            </a:extLst>
          </a:blip>
          <a:stretch>
            <a:fillRect/>
          </a:stretch>
        </p:blipFill>
        <p:spPr>
          <a:xfrm>
            <a:off x="16150586" y="969967"/>
            <a:ext cx="1473042" cy="568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387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  <p:sldLayoutId id="2147483702" r:id="rId42"/>
    <p:sldLayoutId id="2147483703" r:id="rId43"/>
    <p:sldLayoutId id="2147483704" r:id="rId44"/>
    <p:sldLayoutId id="2147483705" r:id="rId45"/>
    <p:sldLayoutId id="2147483706" r:id="rId4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4200" b="1" kern="1200" cap="all" baseline="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0" indent="0" algn="l" defTabSz="1371600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Font typeface="Arial" panose="020B0604020202020204" pitchFamily="34" charset="0"/>
        <a:buNone/>
        <a:defRPr sz="27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1371600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Font typeface="Arial" panose="020B0604020202020204" pitchFamily="34" charset="0"/>
        <a:buNone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266700" indent="-266700" algn="l" defTabSz="1371600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540545" indent="-273845" algn="l" defTabSz="1371600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807245" indent="-266700" algn="l" defTabSz="1371600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>
          <p15:clr>
            <a:srgbClr val="F26B43"/>
          </p15:clr>
        </p15:guide>
        <p15:guide id="2" pos="740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sv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sv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svg"/><Relationship Id="rId3" Type="http://schemas.openxmlformats.org/officeDocument/2006/relationships/image" Target="../media/image52.svg"/><Relationship Id="rId7" Type="http://schemas.openxmlformats.org/officeDocument/2006/relationships/image" Target="../media/image55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svg"/><Relationship Id="rId5" Type="http://schemas.openxmlformats.org/officeDocument/2006/relationships/image" Target="../media/image53.png"/><Relationship Id="rId4" Type="http://schemas.openxmlformats.org/officeDocument/2006/relationships/image" Target="../media/image23.png"/><Relationship Id="rId9" Type="http://schemas.openxmlformats.org/officeDocument/2006/relationships/image" Target="../media/image57.gi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svg"/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svg"/><Relationship Id="rId5" Type="http://schemas.openxmlformats.org/officeDocument/2006/relationships/image" Target="../media/image61.png"/><Relationship Id="rId4" Type="http://schemas.openxmlformats.org/officeDocument/2006/relationships/image" Target="../media/image60.svg"/><Relationship Id="rId9" Type="http://schemas.openxmlformats.org/officeDocument/2006/relationships/image" Target="../media/image23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svg"/><Relationship Id="rId3" Type="http://schemas.openxmlformats.org/officeDocument/2006/relationships/image" Target="../media/image65.png"/><Relationship Id="rId7" Type="http://schemas.openxmlformats.org/officeDocument/2006/relationships/image" Target="../media/image63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svg"/><Relationship Id="rId5" Type="http://schemas.openxmlformats.org/officeDocument/2006/relationships/image" Target="../media/image67.png"/><Relationship Id="rId4" Type="http://schemas.openxmlformats.org/officeDocument/2006/relationships/image" Target="../media/image66.svg"/><Relationship Id="rId9" Type="http://schemas.openxmlformats.org/officeDocument/2006/relationships/image" Target="../media/image23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svg"/><Relationship Id="rId3" Type="http://schemas.openxmlformats.org/officeDocument/2006/relationships/image" Target="../media/image69.png"/><Relationship Id="rId7" Type="http://schemas.openxmlformats.org/officeDocument/2006/relationships/image" Target="../media/image71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svg"/><Relationship Id="rId5" Type="http://schemas.openxmlformats.org/officeDocument/2006/relationships/image" Target="../media/image63.png"/><Relationship Id="rId4" Type="http://schemas.openxmlformats.org/officeDocument/2006/relationships/image" Target="../media/image70.svg"/><Relationship Id="rId9" Type="http://schemas.openxmlformats.org/officeDocument/2006/relationships/image" Target="../media/image23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svg"/><Relationship Id="rId3" Type="http://schemas.openxmlformats.org/officeDocument/2006/relationships/image" Target="../media/image73.png"/><Relationship Id="rId7" Type="http://schemas.openxmlformats.org/officeDocument/2006/relationships/image" Target="../media/image75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svg"/><Relationship Id="rId5" Type="http://schemas.openxmlformats.org/officeDocument/2006/relationships/image" Target="../media/image63.png"/><Relationship Id="rId4" Type="http://schemas.openxmlformats.org/officeDocument/2006/relationships/image" Target="../media/image74.svg"/><Relationship Id="rId9" Type="http://schemas.openxmlformats.org/officeDocument/2006/relationships/image" Target="../media/image23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78.svg"/><Relationship Id="rId7" Type="http://schemas.openxmlformats.org/officeDocument/2006/relationships/image" Target="../media/image82.sv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png"/><Relationship Id="rId5" Type="http://schemas.openxmlformats.org/officeDocument/2006/relationships/image" Target="../media/image80.svg"/><Relationship Id="rId10" Type="http://schemas.openxmlformats.org/officeDocument/2006/relationships/image" Target="../media/image23.png"/><Relationship Id="rId4" Type="http://schemas.openxmlformats.org/officeDocument/2006/relationships/image" Target="../media/image79.png"/><Relationship Id="rId9" Type="http://schemas.openxmlformats.org/officeDocument/2006/relationships/image" Target="../media/image84.sv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86.svg"/><Relationship Id="rId7" Type="http://schemas.openxmlformats.org/officeDocument/2006/relationships/image" Target="../media/image82.svg"/><Relationship Id="rId12" Type="http://schemas.openxmlformats.org/officeDocument/2006/relationships/image" Target="../media/image23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png"/><Relationship Id="rId11" Type="http://schemas.openxmlformats.org/officeDocument/2006/relationships/image" Target="../media/image88.svg"/><Relationship Id="rId5" Type="http://schemas.openxmlformats.org/officeDocument/2006/relationships/image" Target="../media/image78.svg"/><Relationship Id="rId10" Type="http://schemas.openxmlformats.org/officeDocument/2006/relationships/image" Target="../media/image87.png"/><Relationship Id="rId4" Type="http://schemas.openxmlformats.org/officeDocument/2006/relationships/image" Target="../media/image77.png"/><Relationship Id="rId9" Type="http://schemas.openxmlformats.org/officeDocument/2006/relationships/image" Target="../media/image68.sv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0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3" Type="http://schemas.openxmlformats.org/officeDocument/2006/relationships/image" Target="../media/image96.svg"/><Relationship Id="rId7" Type="http://schemas.openxmlformats.org/officeDocument/2006/relationships/image" Target="../media/image88.sv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png"/><Relationship Id="rId5" Type="http://schemas.openxmlformats.org/officeDocument/2006/relationships/image" Target="../media/image98.svg"/><Relationship Id="rId10" Type="http://schemas.openxmlformats.org/officeDocument/2006/relationships/image" Target="../media/image23.png"/><Relationship Id="rId4" Type="http://schemas.openxmlformats.org/officeDocument/2006/relationships/image" Target="../media/image97.png"/><Relationship Id="rId9" Type="http://schemas.openxmlformats.org/officeDocument/2006/relationships/image" Target="../media/image100.sv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3" Type="http://schemas.openxmlformats.org/officeDocument/2006/relationships/image" Target="../media/image96.svg"/><Relationship Id="rId7" Type="http://schemas.openxmlformats.org/officeDocument/2006/relationships/image" Target="../media/image88.sv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png"/><Relationship Id="rId5" Type="http://schemas.openxmlformats.org/officeDocument/2006/relationships/image" Target="../media/image98.svg"/><Relationship Id="rId10" Type="http://schemas.openxmlformats.org/officeDocument/2006/relationships/image" Target="../media/image23.png"/><Relationship Id="rId4" Type="http://schemas.openxmlformats.org/officeDocument/2006/relationships/image" Target="../media/image97.png"/><Relationship Id="rId9" Type="http://schemas.openxmlformats.org/officeDocument/2006/relationships/image" Target="../media/image100.sv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sv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sv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sv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8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sv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sv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11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sv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118.gi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sv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png"/><Relationship Id="rId3" Type="http://schemas.openxmlformats.org/officeDocument/2006/relationships/image" Target="../media/image123.gif"/><Relationship Id="rId7" Type="http://schemas.openxmlformats.org/officeDocument/2006/relationships/image" Target="../media/image127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6.png"/><Relationship Id="rId5" Type="http://schemas.openxmlformats.org/officeDocument/2006/relationships/image" Target="../media/image125.svg"/><Relationship Id="rId4" Type="http://schemas.openxmlformats.org/officeDocument/2006/relationships/image" Target="../media/image124.png"/><Relationship Id="rId9" Type="http://schemas.openxmlformats.org/officeDocument/2006/relationships/image" Target="../media/image129.sv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7" Type="http://schemas.openxmlformats.org/officeDocument/2006/relationships/image" Target="../media/image133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2.png"/><Relationship Id="rId5" Type="http://schemas.openxmlformats.org/officeDocument/2006/relationships/hyperlink" Target="https://www.elastoplast.co.uk/pages/first-aid-programme/completed-programme" TargetMode="External"/><Relationship Id="rId4" Type="http://schemas.openxmlformats.org/officeDocument/2006/relationships/image" Target="../media/image131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30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35.jpeg"/><Relationship Id="rId4" Type="http://schemas.openxmlformats.org/officeDocument/2006/relationships/image" Target="../media/image34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0777" b="-10777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838200" y="3468521"/>
            <a:ext cx="16287123" cy="35985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3230"/>
              </a:lnSpc>
            </a:pPr>
            <a:r>
              <a:rPr lang="en-US" sz="16537" dirty="0">
                <a:solidFill>
                  <a:srgbClr val="E21835"/>
                </a:solidFill>
                <a:latin typeface="Garet ExtraBold Bold"/>
              </a:rPr>
              <a:t>FIRST AID PROGRAMME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90600" y="7962900"/>
            <a:ext cx="5526777" cy="4174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880"/>
              </a:lnSpc>
            </a:pPr>
            <a:r>
              <a:rPr lang="en-US" sz="3600" dirty="0">
                <a:solidFill>
                  <a:srgbClr val="E21835"/>
                </a:solidFill>
                <a:latin typeface="Garet ExtraBold"/>
              </a:rPr>
              <a:t>Module 1 - Safety</a:t>
            </a:r>
          </a:p>
        </p:txBody>
      </p:sp>
      <p:sp>
        <p:nvSpPr>
          <p:cNvPr id="7" name="TextBox 7"/>
          <p:cNvSpPr txBox="1"/>
          <p:nvPr/>
        </p:nvSpPr>
        <p:spPr>
          <a:xfrm rot="-907258">
            <a:off x="8865584" y="6482149"/>
            <a:ext cx="5451220" cy="15100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059"/>
              </a:lnSpc>
            </a:pPr>
            <a:r>
              <a:rPr lang="en-US" sz="11500" b="1" dirty="0">
                <a:solidFill>
                  <a:schemeClr val="bg1"/>
                </a:solidFill>
                <a:latin typeface="Benedict"/>
              </a:rPr>
              <a:t>Year 2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DB30544-8475-6A21-D4D5-C28AC2FDBF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2020915" y="3930433"/>
            <a:ext cx="14246170" cy="23596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Before you can help others, you must make sure </a:t>
            </a:r>
            <a:r>
              <a:rPr lang="en-US" sz="8000" dirty="0">
                <a:solidFill>
                  <a:srgbClr val="C00000"/>
                </a:solidFill>
                <a:latin typeface="Canva Student Font"/>
              </a:rPr>
              <a:t>___</a:t>
            </a: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 are </a:t>
            </a:r>
            <a:r>
              <a:rPr lang="en-US" sz="8000" dirty="0">
                <a:solidFill>
                  <a:srgbClr val="C00000"/>
                </a:solidFill>
                <a:latin typeface="Canva Student Font"/>
              </a:rPr>
              <a:t>____</a:t>
            </a: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!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459D403-A295-6459-13E5-01BDC3BDAB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313577" y="3238500"/>
            <a:ext cx="15660846" cy="47320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Before you can help others, you must make sure </a:t>
            </a:r>
            <a:r>
              <a:rPr lang="en-US" sz="8000" b="1" u="sng" dirty="0">
                <a:solidFill>
                  <a:srgbClr val="C00000"/>
                </a:solidFill>
                <a:latin typeface="Canva Student Font"/>
              </a:rPr>
              <a:t>you</a:t>
            </a: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 are </a:t>
            </a:r>
            <a:r>
              <a:rPr lang="en-US" sz="8000" b="1" u="sng" dirty="0">
                <a:solidFill>
                  <a:srgbClr val="C00000"/>
                </a:solidFill>
                <a:latin typeface="Canva Student Font"/>
              </a:rPr>
              <a:t>safe</a:t>
            </a: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!</a:t>
            </a:r>
          </a:p>
          <a:p>
            <a:pPr algn="ctr">
              <a:lnSpc>
                <a:spcPts val="9162"/>
              </a:lnSpc>
            </a:pPr>
            <a:endParaRPr lang="en-US" sz="6544" dirty="0">
              <a:solidFill>
                <a:srgbClr val="000000"/>
              </a:solidFill>
              <a:latin typeface="Canva Student Font"/>
            </a:endParaRPr>
          </a:p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How can you make a situation safer for you?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843D727-8414-EA5C-7E33-4872F13E49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743757" y="3419742"/>
            <a:ext cx="16800485" cy="47320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If it is safe for you, then you can check on others.</a:t>
            </a:r>
          </a:p>
          <a:p>
            <a:pPr algn="ctr">
              <a:lnSpc>
                <a:spcPts val="9162"/>
              </a:lnSpc>
            </a:pPr>
            <a:endParaRPr lang="en-US" sz="8000" dirty="0">
              <a:solidFill>
                <a:srgbClr val="000000"/>
              </a:solidFill>
              <a:latin typeface="Canva Student Font"/>
            </a:endParaRPr>
          </a:p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Never </a:t>
            </a:r>
            <a:r>
              <a:rPr lang="en-US" sz="8000" b="1" dirty="0">
                <a:solidFill>
                  <a:srgbClr val="C00000"/>
                </a:solidFill>
                <a:latin typeface="Canva Student Font"/>
              </a:rPr>
              <a:t>____</a:t>
            </a: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 anyone if they are badly hurt because it might </a:t>
            </a:r>
            <a:r>
              <a:rPr lang="en-US" sz="8000" b="1" dirty="0">
                <a:solidFill>
                  <a:srgbClr val="C00000"/>
                </a:solidFill>
                <a:latin typeface="Canva Student Font"/>
              </a:rPr>
              <a:t>____</a:t>
            </a: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 them more.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7678189" y="9522023"/>
            <a:ext cx="466799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12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71754D1-4AA8-40CF-778D-9186FBB503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515157" y="3162300"/>
            <a:ext cx="17257685" cy="47320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If it is safe for you, then you can check on others.</a:t>
            </a:r>
          </a:p>
          <a:p>
            <a:pPr algn="ctr">
              <a:lnSpc>
                <a:spcPts val="9162"/>
              </a:lnSpc>
            </a:pPr>
            <a:endParaRPr lang="en-US" sz="8000" dirty="0">
              <a:solidFill>
                <a:srgbClr val="000000"/>
              </a:solidFill>
              <a:latin typeface="Canva Student Font"/>
            </a:endParaRPr>
          </a:p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Never </a:t>
            </a:r>
            <a:r>
              <a:rPr lang="en-US" sz="8000" b="1" u="sng" dirty="0">
                <a:solidFill>
                  <a:srgbClr val="C00000"/>
                </a:solidFill>
                <a:latin typeface="Canva Student Font"/>
              </a:rPr>
              <a:t>move</a:t>
            </a: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 anyone if they are badly hurt because it might </a:t>
            </a:r>
            <a:r>
              <a:rPr lang="en-US" sz="8000" b="1" u="sng" dirty="0">
                <a:solidFill>
                  <a:srgbClr val="C00000"/>
                </a:solidFill>
                <a:latin typeface="Canva Student Font"/>
              </a:rPr>
              <a:t>hurt</a:t>
            </a: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 them more.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7FBDCEF-FD53-6CDD-CEBB-DBEC2CCA98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0777" b="-10777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838200" y="3468521"/>
            <a:ext cx="16287123" cy="35985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3230"/>
              </a:lnSpc>
            </a:pPr>
            <a:r>
              <a:rPr lang="en-US" sz="16537" dirty="0">
                <a:solidFill>
                  <a:srgbClr val="E21835"/>
                </a:solidFill>
                <a:latin typeface="Garet ExtraBold Bold"/>
              </a:rPr>
              <a:t>FIRST AID PROGRAMME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90600" y="7962900"/>
            <a:ext cx="6248400" cy="4174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880"/>
              </a:lnSpc>
            </a:pPr>
            <a:r>
              <a:rPr lang="en-US" sz="3600" dirty="0">
                <a:solidFill>
                  <a:srgbClr val="E21835"/>
                </a:solidFill>
                <a:latin typeface="Garet ExtraBold"/>
              </a:rPr>
              <a:t>Module 2 – Wound Care</a:t>
            </a:r>
          </a:p>
        </p:txBody>
      </p:sp>
      <p:sp>
        <p:nvSpPr>
          <p:cNvPr id="7" name="TextBox 7"/>
          <p:cNvSpPr txBox="1"/>
          <p:nvPr/>
        </p:nvSpPr>
        <p:spPr>
          <a:xfrm rot="-907258">
            <a:off x="8865584" y="6482149"/>
            <a:ext cx="5451220" cy="15100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059"/>
              </a:lnSpc>
            </a:pPr>
            <a:r>
              <a:rPr lang="en-US" sz="11500" b="1" dirty="0">
                <a:solidFill>
                  <a:schemeClr val="bg1"/>
                </a:solidFill>
                <a:latin typeface="Benedict"/>
              </a:rPr>
              <a:t>Year 2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DB30544-8475-6A21-D4D5-C28AC2FDBF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2436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582214" y="5390496"/>
            <a:ext cx="4419161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Can it burn you?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A762119-C865-2542-E938-0D8E517100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  <p:pic>
        <p:nvPicPr>
          <p:cNvPr id="8" name="Picture 7" descr="Smiling child holding and looking at ice cream cone with melting chocolate and strawberry scoops trickling down over hand">
            <a:extLst>
              <a:ext uri="{FF2B5EF4-FFF2-40B4-BE49-F238E27FC236}">
                <a16:creationId xmlns:a16="http://schemas.microsoft.com/office/drawing/2014/main" id="{3E55CEE8-DD33-BB75-7100-96380D2B37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2324100"/>
            <a:ext cx="10848225" cy="673561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019800" y="2578296"/>
            <a:ext cx="10591800" cy="6754350"/>
          </a:xfrm>
          <a:custGeom>
            <a:avLst/>
            <a:gdLst/>
            <a:ahLst/>
            <a:cxnLst/>
            <a:rect l="l" t="t" r="r" b="b"/>
            <a:pathLst>
              <a:path w="9832284" h="6550759">
                <a:moveTo>
                  <a:pt x="0" y="0"/>
                </a:moveTo>
                <a:lnTo>
                  <a:pt x="9832284" y="0"/>
                </a:lnTo>
                <a:lnTo>
                  <a:pt x="9832284" y="6550759"/>
                </a:lnTo>
                <a:lnTo>
                  <a:pt x="0" y="655075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582214" y="5390496"/>
            <a:ext cx="4419161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Can it burn you?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A74C0FA-F22A-AC21-B8AA-37F046339A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5638800" y="2716971"/>
            <a:ext cx="11277685" cy="6477000"/>
          </a:xfrm>
          <a:custGeom>
            <a:avLst/>
            <a:gdLst/>
            <a:ahLst/>
            <a:cxnLst/>
            <a:rect l="l" t="t" r="r" b="b"/>
            <a:pathLst>
              <a:path w="11007651" h="6191804">
                <a:moveTo>
                  <a:pt x="0" y="0"/>
                </a:moveTo>
                <a:lnTo>
                  <a:pt x="11007650" y="0"/>
                </a:lnTo>
                <a:lnTo>
                  <a:pt x="11007650" y="6191803"/>
                </a:lnTo>
                <a:lnTo>
                  <a:pt x="0" y="619180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582214" y="5390496"/>
            <a:ext cx="4419161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Can it burn you?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666283" y="9522023"/>
            <a:ext cx="490612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18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204DD6E-C60B-0B3F-A6D5-C287EC2519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582214" y="5390496"/>
            <a:ext cx="4419161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Can it burn you?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7B95BDE-07CD-13A0-07B0-99114380B5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  <p:sp>
        <p:nvSpPr>
          <p:cNvPr id="7" name="Freeform 3">
            <a:extLst>
              <a:ext uri="{FF2B5EF4-FFF2-40B4-BE49-F238E27FC236}">
                <a16:creationId xmlns:a16="http://schemas.microsoft.com/office/drawing/2014/main" id="{AC768170-63DA-77E8-73DB-97D00CDEF1A0}"/>
              </a:ext>
            </a:extLst>
          </p:cNvPr>
          <p:cNvSpPr/>
          <p:nvPr/>
        </p:nvSpPr>
        <p:spPr>
          <a:xfrm>
            <a:off x="6019800" y="2589082"/>
            <a:ext cx="10896600" cy="6897817"/>
          </a:xfrm>
          <a:custGeom>
            <a:avLst/>
            <a:gdLst/>
            <a:ahLst/>
            <a:cxnLst/>
            <a:rect l="l" t="t" r="r" b="b"/>
            <a:pathLst>
              <a:path w="9091600" h="6057278">
                <a:moveTo>
                  <a:pt x="0" y="0"/>
                </a:moveTo>
                <a:lnTo>
                  <a:pt x="9091599" y="0"/>
                </a:lnTo>
                <a:lnTo>
                  <a:pt x="9091599" y="6057278"/>
                </a:lnTo>
                <a:lnTo>
                  <a:pt x="0" y="605727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582214" y="5390496"/>
            <a:ext cx="4419161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Can it burn you?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641503" y="9522023"/>
            <a:ext cx="540172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20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9746535-6D81-1B4E-79A6-5F2C4BF690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  <p:sp>
        <p:nvSpPr>
          <p:cNvPr id="7" name="Freeform 3">
            <a:extLst>
              <a:ext uri="{FF2B5EF4-FFF2-40B4-BE49-F238E27FC236}">
                <a16:creationId xmlns:a16="http://schemas.microsoft.com/office/drawing/2014/main" id="{68E5D702-F24A-2EE3-B3DB-0032F17F95B6}"/>
              </a:ext>
            </a:extLst>
          </p:cNvPr>
          <p:cNvSpPr/>
          <p:nvPr/>
        </p:nvSpPr>
        <p:spPr>
          <a:xfrm>
            <a:off x="5486400" y="2476501"/>
            <a:ext cx="11506200" cy="6934200"/>
          </a:xfrm>
          <a:custGeom>
            <a:avLst/>
            <a:gdLst/>
            <a:ahLst/>
            <a:cxnLst/>
            <a:rect l="l" t="t" r="r" b="b"/>
            <a:pathLst>
              <a:path w="9968229" h="6641333">
                <a:moveTo>
                  <a:pt x="0" y="0"/>
                </a:moveTo>
                <a:lnTo>
                  <a:pt x="9968229" y="0"/>
                </a:lnTo>
                <a:lnTo>
                  <a:pt x="9968229" y="6641333"/>
                </a:lnTo>
                <a:lnTo>
                  <a:pt x="0" y="664133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297690" y="2049527"/>
            <a:ext cx="5692620" cy="8052887"/>
          </a:xfrm>
          <a:custGeom>
            <a:avLst/>
            <a:gdLst/>
            <a:ahLst/>
            <a:cxnLst/>
            <a:rect l="l" t="t" r="r" b="b"/>
            <a:pathLst>
              <a:path w="5692620" h="8052887">
                <a:moveTo>
                  <a:pt x="0" y="0"/>
                </a:moveTo>
                <a:lnTo>
                  <a:pt x="5692620" y="0"/>
                </a:lnTo>
                <a:lnTo>
                  <a:pt x="5692620" y="8052886"/>
                </a:lnTo>
                <a:lnTo>
                  <a:pt x="0" y="80528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1060937" y="5390496"/>
            <a:ext cx="3461715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1.1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793084" y="9522023"/>
            <a:ext cx="237009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9B917E5-D100-95CE-E6C2-7DC46BEB94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5638800" y="2503957"/>
            <a:ext cx="11201400" cy="6903028"/>
          </a:xfrm>
          <a:custGeom>
            <a:avLst/>
            <a:gdLst/>
            <a:ahLst/>
            <a:cxnLst/>
            <a:rect l="l" t="t" r="r" b="b"/>
            <a:pathLst>
              <a:path w="10215080" h="6409963">
                <a:moveTo>
                  <a:pt x="0" y="0"/>
                </a:moveTo>
                <a:lnTo>
                  <a:pt x="10215080" y="0"/>
                </a:lnTo>
                <a:lnTo>
                  <a:pt x="10215080" y="6409963"/>
                </a:lnTo>
                <a:lnTo>
                  <a:pt x="0" y="640996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582214" y="5390496"/>
            <a:ext cx="4419161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Can it burn you?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678189" y="9522023"/>
            <a:ext cx="466799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CC9D4EB-251F-1D03-15F0-690870101A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5715000" y="2529557"/>
            <a:ext cx="11161881" cy="6851828"/>
          </a:xfrm>
          <a:custGeom>
            <a:avLst/>
            <a:gdLst/>
            <a:ahLst/>
            <a:cxnLst/>
            <a:rect l="l" t="t" r="r" b="b"/>
            <a:pathLst>
              <a:path w="9810672" h="6548623">
                <a:moveTo>
                  <a:pt x="0" y="0"/>
                </a:moveTo>
                <a:lnTo>
                  <a:pt x="9810672" y="0"/>
                </a:lnTo>
                <a:lnTo>
                  <a:pt x="9810672" y="6548623"/>
                </a:lnTo>
                <a:lnTo>
                  <a:pt x="0" y="654862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582214" y="5390496"/>
            <a:ext cx="4419161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Can it burn you?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674617" y="9522023"/>
            <a:ext cx="473943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22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01D346F-2517-E8DA-AB54-2446BA75D8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6278753" y="5164414"/>
            <a:ext cx="10825338" cy="47192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As you go to grab the cheese, your arm touches the press that is </a:t>
            </a:r>
            <a:r>
              <a:rPr lang="en-US" sz="6000" b="1" dirty="0">
                <a:solidFill>
                  <a:srgbClr val="C00000"/>
                </a:solidFill>
                <a:latin typeface="Canva Student Font"/>
              </a:rPr>
              <a:t>really hot.</a:t>
            </a: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 </a:t>
            </a:r>
            <a:r>
              <a:rPr lang="en-US" sz="6000" b="1" dirty="0">
                <a:solidFill>
                  <a:srgbClr val="000000"/>
                </a:solidFill>
                <a:latin typeface="Canva Student Font"/>
              </a:rPr>
              <a:t>Ouch! </a:t>
            </a:r>
          </a:p>
          <a:p>
            <a:pPr algn="ctr">
              <a:lnSpc>
                <a:spcPts val="9162"/>
              </a:lnSpc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You get a small nasty burn on your forearm. </a:t>
            </a:r>
          </a:p>
          <a:p>
            <a:pPr algn="ctr">
              <a:lnSpc>
                <a:spcPts val="9162"/>
              </a:lnSpc>
            </a:pPr>
            <a:r>
              <a:rPr lang="en-US" sz="6600" b="1" dirty="0">
                <a:solidFill>
                  <a:srgbClr val="000000"/>
                </a:solidFill>
                <a:latin typeface="Canva Student Font"/>
              </a:rPr>
              <a:t>What should you do?</a:t>
            </a:r>
          </a:p>
        </p:txBody>
      </p:sp>
      <p:sp>
        <p:nvSpPr>
          <p:cNvPr id="4" name="Freeform 4"/>
          <p:cNvSpPr/>
          <p:nvPr/>
        </p:nvSpPr>
        <p:spPr>
          <a:xfrm>
            <a:off x="838200" y="5720852"/>
            <a:ext cx="5172075" cy="3606363"/>
          </a:xfrm>
          <a:custGeom>
            <a:avLst/>
            <a:gdLst/>
            <a:ahLst/>
            <a:cxnLst/>
            <a:rect l="l" t="t" r="r" b="b"/>
            <a:pathLst>
              <a:path w="3019266" h="2519982">
                <a:moveTo>
                  <a:pt x="0" y="0"/>
                </a:moveTo>
                <a:lnTo>
                  <a:pt x="3019266" y="0"/>
                </a:lnTo>
                <a:lnTo>
                  <a:pt x="3019266" y="2519982"/>
                </a:lnTo>
                <a:lnTo>
                  <a:pt x="0" y="251998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r="-71206"/>
            </a:stretch>
          </a:blipFill>
          <a:effectLst>
            <a:softEdge rad="38100"/>
          </a:effectLst>
        </p:spPr>
        <p:txBody>
          <a:bodyPr/>
          <a:lstStyle/>
          <a:p>
            <a:endParaRPr lang="en-GB"/>
          </a:p>
        </p:txBody>
      </p:sp>
      <p:sp>
        <p:nvSpPr>
          <p:cNvPr id="5" name="TextBox 5"/>
          <p:cNvSpPr txBox="1"/>
          <p:nvPr/>
        </p:nvSpPr>
        <p:spPr>
          <a:xfrm>
            <a:off x="17667845" y="9522023"/>
            <a:ext cx="487487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23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-228600" y="1414155"/>
            <a:ext cx="4105275" cy="11798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b="1" dirty="0">
                <a:solidFill>
                  <a:srgbClr val="000000"/>
                </a:solidFill>
                <a:latin typeface="Canva Student Font"/>
              </a:rPr>
              <a:t>Scenario...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55FE5C4-38C7-2B67-277C-FF28408D1E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83BFFE4-EC32-4BCB-0CB0-F2591F072C17}"/>
              </a:ext>
            </a:extLst>
          </p:cNvPr>
          <p:cNvSpPr txBox="1"/>
          <p:nvPr/>
        </p:nvSpPr>
        <p:spPr>
          <a:xfrm>
            <a:off x="1524000" y="2636479"/>
            <a:ext cx="18640425" cy="24519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916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  You are about to make yourself a toasted cheese sandwich.</a:t>
            </a:r>
          </a:p>
          <a:p>
            <a:pPr marL="0" marR="0" lvl="0" indent="0" algn="just" defTabSz="914400" rtl="0" eaLnBrk="1" fontAlgn="auto" latinLnBrk="0" hangingPunct="1">
              <a:lnSpc>
                <a:spcPts val="916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You get the ingredients ready and reach over to grab the cheese. 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nva Student Fon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3660185" y="2481151"/>
            <a:ext cx="12951416" cy="82586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1412982" lvl="1" indent="-706491" algn="just">
              <a:lnSpc>
                <a:spcPts val="9162"/>
              </a:lnSpc>
              <a:buFont typeface="Arial"/>
              <a:buChar char="•"/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Tell an adult!</a:t>
            </a:r>
          </a:p>
          <a:p>
            <a:pPr marL="1412982" lvl="1" indent="-706491" algn="just">
              <a:lnSpc>
                <a:spcPts val="9162"/>
              </a:lnSpc>
              <a:buFont typeface="Arial"/>
              <a:buChar char="•"/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Turn the sandwich press off so you don't burn yourself more</a:t>
            </a:r>
          </a:p>
          <a:p>
            <a:pPr marL="1412982" lvl="1" indent="-706491" algn="just">
              <a:lnSpc>
                <a:spcPts val="9162"/>
              </a:lnSpc>
              <a:buFont typeface="Arial"/>
              <a:buChar char="•"/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Put your arm under cool running water</a:t>
            </a:r>
          </a:p>
          <a:p>
            <a:pPr marL="1412982" lvl="1" indent="-706491" algn="just">
              <a:lnSpc>
                <a:spcPts val="9162"/>
              </a:lnSpc>
              <a:buFont typeface="Arial"/>
              <a:buChar char="•"/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See a doctor if the burn is bigger than a </a:t>
            </a:r>
          </a:p>
          <a:p>
            <a:pPr marL="706491" lvl="1" algn="just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   50 pence coin.</a:t>
            </a:r>
          </a:p>
          <a:p>
            <a:pPr algn="just">
              <a:lnSpc>
                <a:spcPts val="9162"/>
              </a:lnSpc>
            </a:pPr>
            <a:endParaRPr lang="en-US" sz="6544" dirty="0">
              <a:solidFill>
                <a:srgbClr val="000000"/>
              </a:solidFill>
              <a:latin typeface="Canva Student Font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4535" y="1361724"/>
            <a:ext cx="3117260" cy="11798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b="1" dirty="0">
                <a:solidFill>
                  <a:srgbClr val="000000"/>
                </a:solidFill>
                <a:latin typeface="Canva Student Font"/>
              </a:rPr>
              <a:t>Scenario...</a:t>
            </a:r>
          </a:p>
        </p:txBody>
      </p:sp>
      <p:sp>
        <p:nvSpPr>
          <p:cNvPr id="7" name="Freeform 4">
            <a:extLst>
              <a:ext uri="{FF2B5EF4-FFF2-40B4-BE49-F238E27FC236}">
                <a16:creationId xmlns:a16="http://schemas.microsoft.com/office/drawing/2014/main" id="{7C121E02-61C7-E294-2B74-EA7DDE83B7B6}"/>
              </a:ext>
            </a:extLst>
          </p:cNvPr>
          <p:cNvSpPr/>
          <p:nvPr/>
        </p:nvSpPr>
        <p:spPr>
          <a:xfrm>
            <a:off x="152400" y="4258818"/>
            <a:ext cx="4038600" cy="3053912"/>
          </a:xfrm>
          <a:custGeom>
            <a:avLst/>
            <a:gdLst/>
            <a:ahLst/>
            <a:cxnLst/>
            <a:rect l="l" t="t" r="r" b="b"/>
            <a:pathLst>
              <a:path w="3019266" h="2519982">
                <a:moveTo>
                  <a:pt x="0" y="0"/>
                </a:moveTo>
                <a:lnTo>
                  <a:pt x="3019266" y="0"/>
                </a:lnTo>
                <a:lnTo>
                  <a:pt x="3019266" y="2519982"/>
                </a:lnTo>
                <a:lnTo>
                  <a:pt x="0" y="251998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r="-71206"/>
            </a:stretch>
          </a:blipFill>
          <a:effectLst>
            <a:softEdge rad="38100"/>
          </a:effectLst>
        </p:spPr>
        <p:txBody>
          <a:bodyPr/>
          <a:lstStyle/>
          <a:p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5325FB0-E1AA-E8A8-4663-86C5A83CB3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362075" y="2247900"/>
            <a:ext cx="16764000" cy="70788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600" dirty="0">
                <a:solidFill>
                  <a:srgbClr val="000000"/>
                </a:solidFill>
                <a:latin typeface="Canva Student Font"/>
              </a:rPr>
              <a:t>You are camping with your friends and family. </a:t>
            </a:r>
          </a:p>
          <a:p>
            <a:pPr algn="ctr">
              <a:lnSpc>
                <a:spcPts val="9162"/>
              </a:lnSpc>
            </a:pPr>
            <a:r>
              <a:rPr lang="en-US" sz="6600" dirty="0">
                <a:solidFill>
                  <a:srgbClr val="000000"/>
                </a:solidFill>
                <a:latin typeface="Canva Student Font"/>
              </a:rPr>
              <a:t>You have all decided to make a campfire, to sit around and keep warm. You start the</a:t>
            </a:r>
            <a:r>
              <a:rPr lang="en-US" sz="6600" dirty="0">
                <a:latin typeface="Canva Student Font"/>
              </a:rPr>
              <a:t> fire</a:t>
            </a:r>
            <a:r>
              <a:rPr lang="en-US" sz="6600" dirty="0">
                <a:solidFill>
                  <a:srgbClr val="000000"/>
                </a:solidFill>
                <a:latin typeface="Canva Student Font"/>
              </a:rPr>
              <a:t>, and all is going well. As you reach in      to move a log further into the fire, your hand brushes against some </a:t>
            </a:r>
            <a:r>
              <a:rPr lang="en-US" sz="6600" b="1" dirty="0">
                <a:solidFill>
                  <a:srgbClr val="C00000"/>
                </a:solidFill>
                <a:latin typeface="Canva Student Font"/>
              </a:rPr>
              <a:t>really hot </a:t>
            </a:r>
            <a:r>
              <a:rPr lang="en-US" sz="6600" dirty="0">
                <a:solidFill>
                  <a:srgbClr val="000000"/>
                </a:solidFill>
                <a:latin typeface="Canva Student Font"/>
              </a:rPr>
              <a:t>coals. </a:t>
            </a:r>
            <a:r>
              <a:rPr lang="en-US" sz="6600" b="1" dirty="0">
                <a:solidFill>
                  <a:srgbClr val="000000"/>
                </a:solidFill>
                <a:latin typeface="Canva Student Font"/>
              </a:rPr>
              <a:t>Ouch!</a:t>
            </a:r>
          </a:p>
          <a:p>
            <a:pPr algn="ctr">
              <a:lnSpc>
                <a:spcPts val="9162"/>
              </a:lnSpc>
            </a:pPr>
            <a:r>
              <a:rPr lang="en-US" sz="6600" b="1" dirty="0">
                <a:solidFill>
                  <a:srgbClr val="000000"/>
                </a:solidFill>
                <a:latin typeface="Canva Student Font"/>
              </a:rPr>
              <a:t>What should you do?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52400" y="1414155"/>
            <a:ext cx="3724275" cy="11798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b="1" dirty="0">
                <a:solidFill>
                  <a:srgbClr val="000000"/>
                </a:solidFill>
                <a:latin typeface="Canva Student Font"/>
              </a:rPr>
              <a:t>Scenario...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70B80BC-FCC8-9524-519E-0A4140D8E8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  <p:pic>
        <p:nvPicPr>
          <p:cNvPr id="10" name="Picture 9" descr="Lakeside campfire at sunset">
            <a:extLst>
              <a:ext uri="{FF2B5EF4-FFF2-40B4-BE49-F238E27FC236}">
                <a16:creationId xmlns:a16="http://schemas.microsoft.com/office/drawing/2014/main" id="{9E007EC5-C4B2-57DA-9ECA-D25AE605F91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21" t="22593" r="27284" b="18148"/>
          <a:stretch/>
        </p:blipFill>
        <p:spPr>
          <a:xfrm>
            <a:off x="990600" y="7048500"/>
            <a:ext cx="4705074" cy="3072964"/>
          </a:xfrm>
          <a:prstGeom prst="rect">
            <a:avLst/>
          </a:prstGeom>
          <a:effectLst>
            <a:softEdge rad="38100"/>
          </a:effec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4436324" y="2443051"/>
            <a:ext cx="13236991" cy="82586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1412982" lvl="1" indent="-706491" algn="just">
              <a:lnSpc>
                <a:spcPts val="9162"/>
              </a:lnSpc>
              <a:buFont typeface="Arial"/>
              <a:buChar char="•"/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Tell an adult!</a:t>
            </a:r>
          </a:p>
          <a:p>
            <a:pPr marL="1412982" lvl="1" indent="-706491" algn="just">
              <a:lnSpc>
                <a:spcPts val="9162"/>
              </a:lnSpc>
              <a:buFont typeface="Arial"/>
              <a:buChar char="•"/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Stand back from the fire so you don't burn yourself more</a:t>
            </a:r>
          </a:p>
          <a:p>
            <a:pPr marL="1412982" lvl="1" indent="-706491" algn="just">
              <a:lnSpc>
                <a:spcPts val="9162"/>
              </a:lnSpc>
              <a:buFont typeface="Arial"/>
              <a:buChar char="•"/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Put your hand under cool running water</a:t>
            </a:r>
          </a:p>
          <a:p>
            <a:pPr marL="1412982" lvl="1" indent="-706491" algn="just">
              <a:lnSpc>
                <a:spcPts val="9162"/>
              </a:lnSpc>
              <a:buFont typeface="Arial"/>
              <a:buChar char="•"/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See a doctor if the burn is bigger than a </a:t>
            </a:r>
          </a:p>
          <a:p>
            <a:pPr marL="706491" lvl="1" algn="just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   50 pence coin.</a:t>
            </a:r>
          </a:p>
          <a:p>
            <a:pPr algn="just">
              <a:lnSpc>
                <a:spcPts val="9162"/>
              </a:lnSpc>
            </a:pPr>
            <a:endParaRPr lang="en-US" sz="6544" dirty="0">
              <a:solidFill>
                <a:srgbClr val="000000"/>
              </a:solidFill>
              <a:latin typeface="Canva Student Font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7654265" y="9522023"/>
            <a:ext cx="514648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26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0" y="1493541"/>
            <a:ext cx="3648075" cy="11798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b="1" dirty="0">
                <a:solidFill>
                  <a:srgbClr val="000000"/>
                </a:solidFill>
                <a:latin typeface="Canva Student Font"/>
              </a:rPr>
              <a:t>Scenario...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26C3756-4291-E537-90FF-2A5FAB4455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  <p:pic>
        <p:nvPicPr>
          <p:cNvPr id="7" name="Picture 6" descr="Lakeside campfire at sunset">
            <a:extLst>
              <a:ext uri="{FF2B5EF4-FFF2-40B4-BE49-F238E27FC236}">
                <a16:creationId xmlns:a16="http://schemas.microsoft.com/office/drawing/2014/main" id="{6B09A9BE-E5CC-560E-B5B7-7C51F780888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21" t="22593" r="27284" b="18148"/>
          <a:stretch/>
        </p:blipFill>
        <p:spPr>
          <a:xfrm>
            <a:off x="381000" y="4226559"/>
            <a:ext cx="4476750" cy="3072964"/>
          </a:xfrm>
          <a:prstGeom prst="rect">
            <a:avLst/>
          </a:prstGeom>
          <a:effectLst>
            <a:softEdge rad="25400"/>
          </a:effec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2819400" y="5124450"/>
            <a:ext cx="14478000" cy="23596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9162"/>
              </a:lnSpc>
            </a:pPr>
            <a:r>
              <a:rPr lang="en-US" sz="8800" dirty="0">
                <a:solidFill>
                  <a:srgbClr val="000000"/>
                </a:solidFill>
                <a:latin typeface="Canva Student Font"/>
              </a:rPr>
              <a:t>How would you feel if you got a burn?</a:t>
            </a:r>
          </a:p>
          <a:p>
            <a:pPr algn="just">
              <a:lnSpc>
                <a:spcPts val="9162"/>
              </a:lnSpc>
            </a:pPr>
            <a:endParaRPr lang="en-US" sz="6544" dirty="0">
              <a:solidFill>
                <a:srgbClr val="000000"/>
              </a:solidFill>
              <a:latin typeface="Canva Student Font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7686635" y="9522023"/>
            <a:ext cx="449907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27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1483A72-9A01-6F6A-A342-2BA63041DA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245324" y="1921625"/>
            <a:ext cx="5797352" cy="8201043"/>
          </a:xfrm>
          <a:custGeom>
            <a:avLst/>
            <a:gdLst/>
            <a:ahLst/>
            <a:cxnLst/>
            <a:rect l="l" t="t" r="r" b="b"/>
            <a:pathLst>
              <a:path w="5797352" h="8201043">
                <a:moveTo>
                  <a:pt x="0" y="0"/>
                </a:moveTo>
                <a:lnTo>
                  <a:pt x="5797352" y="0"/>
                </a:lnTo>
                <a:lnTo>
                  <a:pt x="5797352" y="8201043"/>
                </a:lnTo>
                <a:lnTo>
                  <a:pt x="0" y="820104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975757" y="5390496"/>
            <a:ext cx="3632076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2.1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662673" y="9522023"/>
            <a:ext cx="497830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28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7128E2-0EFD-003D-CE8C-B4EE658785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297690" y="2049527"/>
            <a:ext cx="5692620" cy="8052887"/>
          </a:xfrm>
          <a:custGeom>
            <a:avLst/>
            <a:gdLst/>
            <a:ahLst/>
            <a:cxnLst/>
            <a:rect l="l" t="t" r="r" b="b"/>
            <a:pathLst>
              <a:path w="5692620" h="8052887">
                <a:moveTo>
                  <a:pt x="0" y="0"/>
                </a:moveTo>
                <a:lnTo>
                  <a:pt x="5692620" y="0"/>
                </a:lnTo>
                <a:lnTo>
                  <a:pt x="5692620" y="8052886"/>
                </a:lnTo>
                <a:lnTo>
                  <a:pt x="0" y="80528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0" y="5390496"/>
            <a:ext cx="5583590" cy="22927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2.1 answers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654376" y="9522023"/>
            <a:ext cx="514424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29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A94EC16-F758-8E9D-0EB5-4720FA7189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>
            <a:off x="4307408" y="4933950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4" name="AutoShape 4"/>
          <p:cNvSpPr/>
          <p:nvPr/>
        </p:nvSpPr>
        <p:spPr>
          <a:xfrm>
            <a:off x="6983553" y="4953000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5" name="AutoShape 5"/>
          <p:cNvSpPr/>
          <p:nvPr/>
        </p:nvSpPr>
        <p:spPr>
          <a:xfrm>
            <a:off x="9834629" y="4953000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6" name="AutoShape 6"/>
          <p:cNvSpPr/>
          <p:nvPr/>
        </p:nvSpPr>
        <p:spPr>
          <a:xfrm>
            <a:off x="12709027" y="4972050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7" name="AutoShape 7"/>
          <p:cNvSpPr/>
          <p:nvPr/>
        </p:nvSpPr>
        <p:spPr>
          <a:xfrm>
            <a:off x="15483994" y="4972050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 rot="-1651485">
            <a:off x="85998" y="1894141"/>
            <a:ext cx="4876273" cy="3438594"/>
          </a:xfrm>
          <a:custGeom>
            <a:avLst/>
            <a:gdLst/>
            <a:ahLst/>
            <a:cxnLst/>
            <a:rect l="l" t="t" r="r" b="b"/>
            <a:pathLst>
              <a:path w="3784302" h="3046363">
                <a:moveTo>
                  <a:pt x="0" y="0"/>
                </a:moveTo>
                <a:lnTo>
                  <a:pt x="3784302" y="0"/>
                </a:lnTo>
                <a:lnTo>
                  <a:pt x="3784302" y="3046363"/>
                </a:lnTo>
                <a:lnTo>
                  <a:pt x="0" y="304636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TextBox 9"/>
          <p:cNvSpPr txBox="1"/>
          <p:nvPr/>
        </p:nvSpPr>
        <p:spPr>
          <a:xfrm>
            <a:off x="4745658" y="1977391"/>
            <a:ext cx="8796684" cy="1179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Other words for a </a:t>
            </a:r>
            <a:r>
              <a:rPr lang="en-US" sz="6544" b="1" dirty="0">
                <a:solidFill>
                  <a:srgbClr val="C00000"/>
                </a:solidFill>
                <a:latin typeface="Canva Student Font"/>
              </a:rPr>
              <a:t>cut</a:t>
            </a:r>
            <a:r>
              <a:rPr lang="en-US" sz="6544" dirty="0">
                <a:solidFill>
                  <a:srgbClr val="C00000"/>
                </a:solidFill>
                <a:latin typeface="Canva Student Font"/>
              </a:rPr>
              <a:t> </a:t>
            </a: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are...?</a:t>
            </a:r>
          </a:p>
        </p:txBody>
      </p:sp>
      <p:sp>
        <p:nvSpPr>
          <p:cNvPr id="11" name="AutoShape 11"/>
          <p:cNvSpPr/>
          <p:nvPr/>
        </p:nvSpPr>
        <p:spPr>
          <a:xfrm>
            <a:off x="3038465" y="7110749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12" name="AutoShape 12"/>
          <p:cNvSpPr/>
          <p:nvPr/>
        </p:nvSpPr>
        <p:spPr>
          <a:xfrm>
            <a:off x="5714610" y="7129799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13" name="AutoShape 13"/>
          <p:cNvSpPr/>
          <p:nvPr/>
        </p:nvSpPr>
        <p:spPr>
          <a:xfrm>
            <a:off x="8565686" y="7129799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14" name="AutoShape 14"/>
          <p:cNvSpPr/>
          <p:nvPr/>
        </p:nvSpPr>
        <p:spPr>
          <a:xfrm>
            <a:off x="11440084" y="7148849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15" name="AutoShape 15"/>
          <p:cNvSpPr/>
          <p:nvPr/>
        </p:nvSpPr>
        <p:spPr>
          <a:xfrm>
            <a:off x="14215051" y="7148849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16" name="TextBox 16"/>
          <p:cNvSpPr txBox="1"/>
          <p:nvPr/>
        </p:nvSpPr>
        <p:spPr>
          <a:xfrm>
            <a:off x="4659312" y="3348356"/>
            <a:ext cx="1643062" cy="1566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000000"/>
                </a:solidFill>
                <a:latin typeface="Canva Sans Bold"/>
              </a:rPr>
              <a:t>W  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3536589" y="5525155"/>
            <a:ext cx="870049" cy="1566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000000"/>
                </a:solidFill>
                <a:latin typeface="Canva Sans Bold"/>
              </a:rPr>
              <a:t>G</a:t>
            </a:r>
          </a:p>
        </p:txBody>
      </p:sp>
      <p:sp>
        <p:nvSpPr>
          <p:cNvPr id="18" name="AutoShape 18"/>
          <p:cNvSpPr/>
          <p:nvPr/>
        </p:nvSpPr>
        <p:spPr>
          <a:xfrm>
            <a:off x="182163" y="9286894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19" name="AutoShape 19"/>
          <p:cNvSpPr/>
          <p:nvPr/>
        </p:nvSpPr>
        <p:spPr>
          <a:xfrm>
            <a:off x="2453384" y="9305944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20" name="AutoShape 20"/>
          <p:cNvSpPr/>
          <p:nvPr/>
        </p:nvSpPr>
        <p:spPr>
          <a:xfrm>
            <a:off x="4837307" y="9324994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21" name="AutoShape 21"/>
          <p:cNvSpPr/>
          <p:nvPr/>
        </p:nvSpPr>
        <p:spPr>
          <a:xfrm>
            <a:off x="6997754" y="9334519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22" name="AutoShape 22"/>
          <p:cNvSpPr/>
          <p:nvPr/>
        </p:nvSpPr>
        <p:spPr>
          <a:xfrm>
            <a:off x="9293839" y="9334519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23" name="TextBox 23"/>
          <p:cNvSpPr txBox="1"/>
          <p:nvPr/>
        </p:nvSpPr>
        <p:spPr>
          <a:xfrm>
            <a:off x="708824" y="7701299"/>
            <a:ext cx="812974" cy="1566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000000"/>
                </a:solidFill>
                <a:latin typeface="Canva Sans Bold"/>
              </a:rPr>
              <a:t>A</a:t>
            </a:r>
          </a:p>
        </p:txBody>
      </p:sp>
      <p:sp>
        <p:nvSpPr>
          <p:cNvPr id="24" name="AutoShape 24"/>
          <p:cNvSpPr/>
          <p:nvPr/>
        </p:nvSpPr>
        <p:spPr>
          <a:xfrm>
            <a:off x="11588760" y="9334519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25" name="AutoShape 25"/>
          <p:cNvSpPr/>
          <p:nvPr/>
        </p:nvSpPr>
        <p:spPr>
          <a:xfrm>
            <a:off x="13749207" y="9344044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26" name="AutoShape 26"/>
          <p:cNvSpPr/>
          <p:nvPr/>
        </p:nvSpPr>
        <p:spPr>
          <a:xfrm>
            <a:off x="16045292" y="9344044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D0475C2A-A300-B35C-4D24-DD819129E4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344297" y="2049527"/>
            <a:ext cx="5599406" cy="7921025"/>
          </a:xfrm>
          <a:custGeom>
            <a:avLst/>
            <a:gdLst/>
            <a:ahLst/>
            <a:cxnLst/>
            <a:rect l="l" t="t" r="r" b="b"/>
            <a:pathLst>
              <a:path w="5599406" h="7921025">
                <a:moveTo>
                  <a:pt x="0" y="0"/>
                </a:moveTo>
                <a:lnTo>
                  <a:pt x="5599406" y="0"/>
                </a:lnTo>
                <a:lnTo>
                  <a:pt x="5599406" y="7921025"/>
                </a:lnTo>
                <a:lnTo>
                  <a:pt x="0" y="792102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0" y="5390496"/>
            <a:ext cx="5583590" cy="22927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1.1 answers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786350" y="9522023"/>
            <a:ext cx="250478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3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0299717-D5D5-6C12-D30F-6C58BC44E6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>
            <a:off x="4307408" y="4933950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4" name="AutoShape 4"/>
          <p:cNvSpPr/>
          <p:nvPr/>
        </p:nvSpPr>
        <p:spPr>
          <a:xfrm>
            <a:off x="6983553" y="4953000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5" name="AutoShape 5"/>
          <p:cNvSpPr/>
          <p:nvPr/>
        </p:nvSpPr>
        <p:spPr>
          <a:xfrm>
            <a:off x="9834629" y="4953000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6" name="AutoShape 6"/>
          <p:cNvSpPr/>
          <p:nvPr/>
        </p:nvSpPr>
        <p:spPr>
          <a:xfrm>
            <a:off x="12709027" y="4972050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7" name="AutoShape 7"/>
          <p:cNvSpPr/>
          <p:nvPr/>
        </p:nvSpPr>
        <p:spPr>
          <a:xfrm>
            <a:off x="15483994" y="4972050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9" name="TextBox 9"/>
          <p:cNvSpPr txBox="1"/>
          <p:nvPr/>
        </p:nvSpPr>
        <p:spPr>
          <a:xfrm>
            <a:off x="4981098" y="2005772"/>
            <a:ext cx="8796684" cy="1179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Other words for a </a:t>
            </a:r>
            <a:r>
              <a:rPr lang="en-US" sz="6544" b="1" dirty="0">
                <a:solidFill>
                  <a:srgbClr val="C00000"/>
                </a:solidFill>
                <a:latin typeface="Canva Student Font"/>
              </a:rPr>
              <a:t>cut</a:t>
            </a: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 are...?</a:t>
            </a:r>
          </a:p>
        </p:txBody>
      </p:sp>
      <p:sp>
        <p:nvSpPr>
          <p:cNvPr id="11" name="AutoShape 11"/>
          <p:cNvSpPr/>
          <p:nvPr/>
        </p:nvSpPr>
        <p:spPr>
          <a:xfrm>
            <a:off x="3038465" y="7110749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12" name="AutoShape 12"/>
          <p:cNvSpPr/>
          <p:nvPr/>
        </p:nvSpPr>
        <p:spPr>
          <a:xfrm>
            <a:off x="5714610" y="7129799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13" name="AutoShape 13"/>
          <p:cNvSpPr/>
          <p:nvPr/>
        </p:nvSpPr>
        <p:spPr>
          <a:xfrm>
            <a:off x="8565686" y="7129799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14" name="AutoShape 14"/>
          <p:cNvSpPr/>
          <p:nvPr/>
        </p:nvSpPr>
        <p:spPr>
          <a:xfrm>
            <a:off x="11440084" y="7148849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15" name="AutoShape 15"/>
          <p:cNvSpPr/>
          <p:nvPr/>
        </p:nvSpPr>
        <p:spPr>
          <a:xfrm>
            <a:off x="14215051" y="7148849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16" name="TextBox 16"/>
          <p:cNvSpPr txBox="1"/>
          <p:nvPr/>
        </p:nvSpPr>
        <p:spPr>
          <a:xfrm>
            <a:off x="4659312" y="3348356"/>
            <a:ext cx="1643062" cy="1566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000000"/>
                </a:solidFill>
                <a:latin typeface="Canva Sans Bold"/>
              </a:rPr>
              <a:t>W  </a:t>
            </a:r>
          </a:p>
        </p:txBody>
      </p:sp>
      <p:sp>
        <p:nvSpPr>
          <p:cNvPr id="17" name="AutoShape 17"/>
          <p:cNvSpPr/>
          <p:nvPr/>
        </p:nvSpPr>
        <p:spPr>
          <a:xfrm>
            <a:off x="182163" y="9286894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18" name="AutoShape 18"/>
          <p:cNvSpPr/>
          <p:nvPr/>
        </p:nvSpPr>
        <p:spPr>
          <a:xfrm>
            <a:off x="2453384" y="9305944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19" name="AutoShape 19"/>
          <p:cNvSpPr/>
          <p:nvPr/>
        </p:nvSpPr>
        <p:spPr>
          <a:xfrm>
            <a:off x="4837307" y="9324994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20" name="AutoShape 20"/>
          <p:cNvSpPr/>
          <p:nvPr/>
        </p:nvSpPr>
        <p:spPr>
          <a:xfrm>
            <a:off x="6997754" y="9334519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21" name="AutoShape 21"/>
          <p:cNvSpPr/>
          <p:nvPr/>
        </p:nvSpPr>
        <p:spPr>
          <a:xfrm>
            <a:off x="9293839" y="9334519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22" name="TextBox 22"/>
          <p:cNvSpPr txBox="1"/>
          <p:nvPr/>
        </p:nvSpPr>
        <p:spPr>
          <a:xfrm>
            <a:off x="708824" y="7758449"/>
            <a:ext cx="812974" cy="1566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000000"/>
                </a:solidFill>
                <a:latin typeface="Canva Sans Bold"/>
              </a:rPr>
              <a:t>A</a:t>
            </a:r>
          </a:p>
        </p:txBody>
      </p:sp>
      <p:sp>
        <p:nvSpPr>
          <p:cNvPr id="23" name="AutoShape 23"/>
          <p:cNvSpPr/>
          <p:nvPr/>
        </p:nvSpPr>
        <p:spPr>
          <a:xfrm>
            <a:off x="11588760" y="9334519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24" name="AutoShape 24"/>
          <p:cNvSpPr/>
          <p:nvPr/>
        </p:nvSpPr>
        <p:spPr>
          <a:xfrm>
            <a:off x="13749207" y="9344044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25" name="AutoShape 25"/>
          <p:cNvSpPr/>
          <p:nvPr/>
        </p:nvSpPr>
        <p:spPr>
          <a:xfrm>
            <a:off x="16045292" y="9344044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26" name="TextBox 26"/>
          <p:cNvSpPr txBox="1"/>
          <p:nvPr/>
        </p:nvSpPr>
        <p:spPr>
          <a:xfrm>
            <a:off x="10265087" y="3405506"/>
            <a:ext cx="884337" cy="1566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000000"/>
                </a:solidFill>
                <a:latin typeface="Canva Sans Bold"/>
              </a:rPr>
              <a:t>U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3184901" y="3434081"/>
            <a:ext cx="914549" cy="1566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000000"/>
                </a:solidFill>
                <a:latin typeface="Canva Sans Bold"/>
              </a:rPr>
              <a:t>N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5971291" y="3443606"/>
            <a:ext cx="891704" cy="1566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000000"/>
                </a:solidFill>
                <a:latin typeface="Canva Sans Bold"/>
              </a:rPr>
              <a:t>D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7405142" y="3382030"/>
            <a:ext cx="908819" cy="1566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000000"/>
                </a:solidFill>
                <a:latin typeface="Canva Sans Bold"/>
              </a:rPr>
              <a:t>O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3300240" y="5586341"/>
            <a:ext cx="13024329" cy="15452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880"/>
              </a:lnSpc>
            </a:pPr>
            <a:r>
              <a:rPr lang="en-US" sz="9200" dirty="0">
                <a:solidFill>
                  <a:srgbClr val="000000"/>
                </a:solidFill>
                <a:latin typeface="Canva Sans Bold"/>
              </a:rPr>
              <a:t>G       R        A        Z       E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2238897" y="7777499"/>
            <a:ext cx="15834616" cy="1566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 dirty="0">
                <a:solidFill>
                  <a:srgbClr val="000000"/>
                </a:solidFill>
                <a:latin typeface="Canva Sans Bold"/>
              </a:rPr>
              <a:t>B     R      A      S      I     O     N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5D4565E9-D2F8-6B2F-E183-4F9F4551A8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  <p:sp>
        <p:nvSpPr>
          <p:cNvPr id="33" name="Freeform 8">
            <a:extLst>
              <a:ext uri="{FF2B5EF4-FFF2-40B4-BE49-F238E27FC236}">
                <a16:creationId xmlns:a16="http://schemas.microsoft.com/office/drawing/2014/main" id="{1A0AC75D-9D76-C392-864A-CF507CD2F34B}"/>
              </a:ext>
            </a:extLst>
          </p:cNvPr>
          <p:cNvSpPr/>
          <p:nvPr/>
        </p:nvSpPr>
        <p:spPr>
          <a:xfrm rot="-1651485">
            <a:off x="85998" y="1894141"/>
            <a:ext cx="4876273" cy="3438594"/>
          </a:xfrm>
          <a:custGeom>
            <a:avLst/>
            <a:gdLst/>
            <a:ahLst/>
            <a:cxnLst/>
            <a:rect l="l" t="t" r="r" b="b"/>
            <a:pathLst>
              <a:path w="3784302" h="3046363">
                <a:moveTo>
                  <a:pt x="0" y="0"/>
                </a:moveTo>
                <a:lnTo>
                  <a:pt x="3784302" y="0"/>
                </a:lnTo>
                <a:lnTo>
                  <a:pt x="3784302" y="3046363"/>
                </a:lnTo>
                <a:lnTo>
                  <a:pt x="0" y="304636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>
          <a:xfrm>
            <a:off x="13595640" y="4457700"/>
            <a:ext cx="3184940" cy="5107159"/>
          </a:xfrm>
          <a:custGeom>
            <a:avLst/>
            <a:gdLst/>
            <a:ahLst/>
            <a:cxnLst/>
            <a:rect l="l" t="t" r="r" b="b"/>
            <a:pathLst>
              <a:path w="2582037" h="4114800">
                <a:moveTo>
                  <a:pt x="0" y="0"/>
                </a:moveTo>
                <a:lnTo>
                  <a:pt x="2582037" y="0"/>
                </a:lnTo>
                <a:lnTo>
                  <a:pt x="258203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5301C4C-7098-1336-A859-2CCAE8B633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  <p:sp>
        <p:nvSpPr>
          <p:cNvPr id="3" name="Freeform 3"/>
          <p:cNvSpPr/>
          <p:nvPr/>
        </p:nvSpPr>
        <p:spPr>
          <a:xfrm>
            <a:off x="1111209" y="4327479"/>
            <a:ext cx="2919664" cy="5242142"/>
          </a:xfrm>
          <a:custGeom>
            <a:avLst/>
            <a:gdLst/>
            <a:ahLst/>
            <a:cxnLst/>
            <a:rect l="l" t="t" r="r" b="b"/>
            <a:pathLst>
              <a:path w="2180844" h="4114800">
                <a:moveTo>
                  <a:pt x="0" y="0"/>
                </a:moveTo>
                <a:lnTo>
                  <a:pt x="2180844" y="0"/>
                </a:lnTo>
                <a:lnTo>
                  <a:pt x="2180844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1201400" y="8584553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7"/>
                </a:lnTo>
                <a:lnTo>
                  <a:pt x="0" y="170244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-457200" y="8584553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6"/>
                </a:lnTo>
                <a:lnTo>
                  <a:pt x="0" y="170244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5954679" y="8584553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7"/>
                </a:lnTo>
                <a:lnTo>
                  <a:pt x="0" y="170244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5939861" y="-342900"/>
            <a:ext cx="6222036" cy="6222036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4745658" y="5143500"/>
            <a:ext cx="8796684" cy="22927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Amir and Kelly are great friends.</a:t>
            </a:r>
          </a:p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They love to play sports!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708" b="-7846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1631644" y="3888959"/>
            <a:ext cx="3522297" cy="4745579"/>
          </a:xfrm>
          <a:custGeom>
            <a:avLst/>
            <a:gdLst/>
            <a:ahLst/>
            <a:cxnLst/>
            <a:rect l="l" t="t" r="r" b="b"/>
            <a:pathLst>
              <a:path w="2916364" h="4114800">
                <a:moveTo>
                  <a:pt x="0" y="0"/>
                </a:moveTo>
                <a:lnTo>
                  <a:pt x="2916365" y="0"/>
                </a:lnTo>
                <a:lnTo>
                  <a:pt x="291636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15172991" y="5600700"/>
            <a:ext cx="2420017" cy="4572000"/>
          </a:xfrm>
          <a:custGeom>
            <a:avLst/>
            <a:gdLst/>
            <a:ahLst/>
            <a:cxnLst/>
            <a:rect l="l" t="t" r="r" b="b"/>
            <a:pathLst>
              <a:path w="1933956" h="4114800">
                <a:moveTo>
                  <a:pt x="0" y="0"/>
                </a:moveTo>
                <a:lnTo>
                  <a:pt x="1933956" y="0"/>
                </a:lnTo>
                <a:lnTo>
                  <a:pt x="193395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10191797" y="4590038"/>
            <a:ext cx="1697113" cy="1555492"/>
          </a:xfrm>
          <a:custGeom>
            <a:avLst/>
            <a:gdLst/>
            <a:ahLst/>
            <a:cxnLst/>
            <a:rect l="l" t="t" r="r" b="b"/>
            <a:pathLst>
              <a:path w="1205809" h="1205809">
                <a:moveTo>
                  <a:pt x="0" y="0"/>
                </a:moveTo>
                <a:lnTo>
                  <a:pt x="1205809" y="0"/>
                </a:lnTo>
                <a:lnTo>
                  <a:pt x="1205809" y="1205808"/>
                </a:lnTo>
                <a:lnTo>
                  <a:pt x="0" y="120580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7"/>
          <p:cNvSpPr txBox="1"/>
          <p:nvPr/>
        </p:nvSpPr>
        <p:spPr>
          <a:xfrm>
            <a:off x="5081421" y="7188352"/>
            <a:ext cx="7772400" cy="22724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5400" dirty="0">
                <a:solidFill>
                  <a:srgbClr val="000000"/>
                </a:solidFill>
                <a:latin typeface="Canva Student Font"/>
              </a:rPr>
              <a:t>One afternoon, they went down the road to the local basketball court.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BDD5B4E-BE90-3CF4-C83B-9DD2B284F45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708" b="-7846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9601200" y="2740620"/>
            <a:ext cx="3194098" cy="4648200"/>
          </a:xfrm>
          <a:custGeom>
            <a:avLst/>
            <a:gdLst/>
            <a:ahLst/>
            <a:cxnLst/>
            <a:rect l="l" t="t" r="r" b="b"/>
            <a:pathLst>
              <a:path w="2700338" h="4114800">
                <a:moveTo>
                  <a:pt x="0" y="0"/>
                </a:moveTo>
                <a:lnTo>
                  <a:pt x="2700338" y="0"/>
                </a:lnTo>
                <a:lnTo>
                  <a:pt x="270033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12420601" y="4940498"/>
            <a:ext cx="3418588" cy="4648200"/>
          </a:xfrm>
          <a:custGeom>
            <a:avLst/>
            <a:gdLst/>
            <a:ahLst/>
            <a:cxnLst/>
            <a:rect l="l" t="t" r="r" b="b"/>
            <a:pathLst>
              <a:path w="2936939" h="4114800">
                <a:moveTo>
                  <a:pt x="0" y="0"/>
                </a:moveTo>
                <a:lnTo>
                  <a:pt x="2936938" y="0"/>
                </a:lnTo>
                <a:lnTo>
                  <a:pt x="293693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15113431" y="6134100"/>
            <a:ext cx="1451516" cy="1332611"/>
          </a:xfrm>
          <a:custGeom>
            <a:avLst/>
            <a:gdLst/>
            <a:ahLst/>
            <a:cxnLst/>
            <a:rect l="l" t="t" r="r" b="b"/>
            <a:pathLst>
              <a:path w="1205809" h="1205809">
                <a:moveTo>
                  <a:pt x="0" y="0"/>
                </a:moveTo>
                <a:lnTo>
                  <a:pt x="1205808" y="0"/>
                </a:lnTo>
                <a:lnTo>
                  <a:pt x="1205808" y="1205809"/>
                </a:lnTo>
                <a:lnTo>
                  <a:pt x="0" y="120580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7"/>
          <p:cNvSpPr txBox="1"/>
          <p:nvPr/>
        </p:nvSpPr>
        <p:spPr>
          <a:xfrm>
            <a:off x="5216427" y="7106246"/>
            <a:ext cx="7578871" cy="23596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Amir and Kelly were having so much fun playing together!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422D903-6C0D-09A6-AB89-4879814D361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708" b="-7846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 rot="3725369">
            <a:off x="9805126" y="5801729"/>
            <a:ext cx="2976036" cy="4761358"/>
          </a:xfrm>
          <a:custGeom>
            <a:avLst/>
            <a:gdLst/>
            <a:ahLst/>
            <a:cxnLst/>
            <a:rect l="l" t="t" r="r" b="b"/>
            <a:pathLst>
              <a:path w="2540889" h="4114800">
                <a:moveTo>
                  <a:pt x="0" y="0"/>
                </a:moveTo>
                <a:lnTo>
                  <a:pt x="2540889" y="0"/>
                </a:lnTo>
                <a:lnTo>
                  <a:pt x="254088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8832584" y="6434134"/>
            <a:ext cx="1494104" cy="1355383"/>
          </a:xfrm>
          <a:custGeom>
            <a:avLst/>
            <a:gdLst/>
            <a:ahLst/>
            <a:cxnLst/>
            <a:rect l="l" t="t" r="r" b="b"/>
            <a:pathLst>
              <a:path w="1205809" h="1205809">
                <a:moveTo>
                  <a:pt x="0" y="0"/>
                </a:moveTo>
                <a:lnTo>
                  <a:pt x="1205809" y="0"/>
                </a:lnTo>
                <a:lnTo>
                  <a:pt x="1205809" y="1205808"/>
                </a:lnTo>
                <a:lnTo>
                  <a:pt x="0" y="120580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13868400" y="3788347"/>
            <a:ext cx="2528765" cy="4654431"/>
          </a:xfrm>
          <a:custGeom>
            <a:avLst/>
            <a:gdLst/>
            <a:ahLst/>
            <a:cxnLst/>
            <a:rect l="l" t="t" r="r" b="b"/>
            <a:pathLst>
              <a:path w="2067687" h="4114800">
                <a:moveTo>
                  <a:pt x="0" y="0"/>
                </a:moveTo>
                <a:lnTo>
                  <a:pt x="2067687" y="0"/>
                </a:lnTo>
                <a:lnTo>
                  <a:pt x="206768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7"/>
          <p:cNvSpPr txBox="1"/>
          <p:nvPr/>
        </p:nvSpPr>
        <p:spPr>
          <a:xfrm>
            <a:off x="239602" y="6597996"/>
            <a:ext cx="8468764" cy="35394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As Amir ran to shoot a hoop, he slipped and fell, grazing his knee and hands.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ED0FBD0-B3E6-EA2D-92D0-B9C39C48334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708" b="-7846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1287126" y="4820603"/>
            <a:ext cx="2298088" cy="4495800"/>
          </a:xfrm>
          <a:custGeom>
            <a:avLst/>
            <a:gdLst/>
            <a:ahLst/>
            <a:cxnLst/>
            <a:rect l="l" t="t" r="r" b="b"/>
            <a:pathLst>
              <a:path w="2057400" h="4114800">
                <a:moveTo>
                  <a:pt x="0" y="0"/>
                </a:moveTo>
                <a:lnTo>
                  <a:pt x="2057400" y="0"/>
                </a:lnTo>
                <a:lnTo>
                  <a:pt x="20574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13488381" y="8343900"/>
            <a:ext cx="1205809" cy="1205809"/>
          </a:xfrm>
          <a:custGeom>
            <a:avLst/>
            <a:gdLst/>
            <a:ahLst/>
            <a:cxnLst/>
            <a:rect l="l" t="t" r="r" b="b"/>
            <a:pathLst>
              <a:path w="1205809" h="1205809">
                <a:moveTo>
                  <a:pt x="0" y="0"/>
                </a:moveTo>
                <a:lnTo>
                  <a:pt x="1205809" y="0"/>
                </a:lnTo>
                <a:lnTo>
                  <a:pt x="1205809" y="1205809"/>
                </a:lnTo>
                <a:lnTo>
                  <a:pt x="0" y="120580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15321740" y="5676900"/>
            <a:ext cx="2361362" cy="4301450"/>
          </a:xfrm>
          <a:custGeom>
            <a:avLst/>
            <a:gdLst/>
            <a:ahLst/>
            <a:cxnLst/>
            <a:rect l="l" t="t" r="r" b="b"/>
            <a:pathLst>
              <a:path w="2047113" h="4114800">
                <a:moveTo>
                  <a:pt x="0" y="0"/>
                </a:moveTo>
                <a:lnTo>
                  <a:pt x="2047113" y="0"/>
                </a:lnTo>
                <a:lnTo>
                  <a:pt x="204711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7"/>
          <p:cNvSpPr txBox="1"/>
          <p:nvPr/>
        </p:nvSpPr>
        <p:spPr>
          <a:xfrm>
            <a:off x="1409743" y="6738788"/>
            <a:ext cx="8957111" cy="35394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000" b="1" dirty="0">
                <a:solidFill>
                  <a:srgbClr val="000000"/>
                </a:solidFill>
                <a:latin typeface="Canva Student Font"/>
              </a:rPr>
              <a:t>"Ouch!" </a:t>
            </a: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he yelled.</a:t>
            </a:r>
          </a:p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 Kelly helped him up and ran back to get an adult.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13211460" y="6957061"/>
            <a:ext cx="305348" cy="352795"/>
            <a:chOff x="0" y="0"/>
            <a:chExt cx="364490" cy="430530"/>
          </a:xfrm>
        </p:grpSpPr>
        <p:sp>
          <p:nvSpPr>
            <p:cNvPr id="10" name="Freeform 10"/>
            <p:cNvSpPr/>
            <p:nvPr/>
          </p:nvSpPr>
          <p:spPr>
            <a:xfrm>
              <a:off x="49530" y="50800"/>
              <a:ext cx="264160" cy="330200"/>
            </a:xfrm>
            <a:custGeom>
              <a:avLst/>
              <a:gdLst/>
              <a:ahLst/>
              <a:cxnLst/>
              <a:rect l="l" t="t" r="r" b="b"/>
              <a:pathLst>
                <a:path w="264160" h="330200">
                  <a:moveTo>
                    <a:pt x="80010" y="133350"/>
                  </a:moveTo>
                  <a:cubicBezTo>
                    <a:pt x="78740" y="175260"/>
                    <a:pt x="78740" y="182880"/>
                    <a:pt x="78740" y="190500"/>
                  </a:cubicBezTo>
                  <a:cubicBezTo>
                    <a:pt x="78740" y="198120"/>
                    <a:pt x="78740" y="204470"/>
                    <a:pt x="78740" y="210820"/>
                  </a:cubicBezTo>
                  <a:cubicBezTo>
                    <a:pt x="78740" y="217170"/>
                    <a:pt x="76200" y="231140"/>
                    <a:pt x="78740" y="231140"/>
                  </a:cubicBezTo>
                  <a:cubicBezTo>
                    <a:pt x="81280" y="232410"/>
                    <a:pt x="91440" y="210820"/>
                    <a:pt x="96520" y="200660"/>
                  </a:cubicBezTo>
                  <a:cubicBezTo>
                    <a:pt x="101600" y="190500"/>
                    <a:pt x="104140" y="180340"/>
                    <a:pt x="107950" y="170180"/>
                  </a:cubicBezTo>
                  <a:cubicBezTo>
                    <a:pt x="111760" y="161290"/>
                    <a:pt x="114300" y="153670"/>
                    <a:pt x="118110" y="146050"/>
                  </a:cubicBezTo>
                  <a:cubicBezTo>
                    <a:pt x="120650" y="138430"/>
                    <a:pt x="124460" y="132080"/>
                    <a:pt x="127000" y="124460"/>
                  </a:cubicBezTo>
                  <a:cubicBezTo>
                    <a:pt x="129540" y="118110"/>
                    <a:pt x="129540" y="113030"/>
                    <a:pt x="130810" y="105410"/>
                  </a:cubicBezTo>
                  <a:cubicBezTo>
                    <a:pt x="133350" y="95250"/>
                    <a:pt x="137160" y="80010"/>
                    <a:pt x="139700" y="69850"/>
                  </a:cubicBezTo>
                  <a:cubicBezTo>
                    <a:pt x="142240" y="62230"/>
                    <a:pt x="144780" y="55880"/>
                    <a:pt x="147320" y="49530"/>
                  </a:cubicBezTo>
                  <a:cubicBezTo>
                    <a:pt x="149860" y="43180"/>
                    <a:pt x="151130" y="33020"/>
                    <a:pt x="152400" y="29210"/>
                  </a:cubicBezTo>
                  <a:cubicBezTo>
                    <a:pt x="153670" y="27940"/>
                    <a:pt x="153670" y="26670"/>
                    <a:pt x="154940" y="25400"/>
                  </a:cubicBezTo>
                  <a:cubicBezTo>
                    <a:pt x="156210" y="24130"/>
                    <a:pt x="156210" y="22860"/>
                    <a:pt x="157480" y="21590"/>
                  </a:cubicBezTo>
                  <a:cubicBezTo>
                    <a:pt x="158750" y="20320"/>
                    <a:pt x="160020" y="19050"/>
                    <a:pt x="161290" y="17780"/>
                  </a:cubicBezTo>
                  <a:cubicBezTo>
                    <a:pt x="162560" y="16510"/>
                    <a:pt x="163830" y="16510"/>
                    <a:pt x="165100" y="16510"/>
                  </a:cubicBezTo>
                  <a:cubicBezTo>
                    <a:pt x="166370" y="16510"/>
                    <a:pt x="168910" y="15240"/>
                    <a:pt x="170180" y="15240"/>
                  </a:cubicBezTo>
                  <a:cubicBezTo>
                    <a:pt x="171450" y="15240"/>
                    <a:pt x="173990" y="15240"/>
                    <a:pt x="175260" y="15240"/>
                  </a:cubicBezTo>
                  <a:cubicBezTo>
                    <a:pt x="176530" y="15240"/>
                    <a:pt x="177800" y="16510"/>
                    <a:pt x="179070" y="16510"/>
                  </a:cubicBezTo>
                  <a:cubicBezTo>
                    <a:pt x="180340" y="17780"/>
                    <a:pt x="182880" y="17780"/>
                    <a:pt x="184150" y="19050"/>
                  </a:cubicBezTo>
                  <a:cubicBezTo>
                    <a:pt x="185420" y="20320"/>
                    <a:pt x="185420" y="20320"/>
                    <a:pt x="186690" y="21590"/>
                  </a:cubicBezTo>
                  <a:cubicBezTo>
                    <a:pt x="187960" y="22860"/>
                    <a:pt x="187960" y="24130"/>
                    <a:pt x="189230" y="25400"/>
                  </a:cubicBezTo>
                  <a:cubicBezTo>
                    <a:pt x="190500" y="26670"/>
                    <a:pt x="191770" y="29210"/>
                    <a:pt x="191770" y="30480"/>
                  </a:cubicBezTo>
                  <a:cubicBezTo>
                    <a:pt x="191770" y="31750"/>
                    <a:pt x="191770" y="34290"/>
                    <a:pt x="191770" y="35560"/>
                  </a:cubicBezTo>
                  <a:cubicBezTo>
                    <a:pt x="191770" y="36830"/>
                    <a:pt x="191770" y="38100"/>
                    <a:pt x="191770" y="39370"/>
                  </a:cubicBezTo>
                  <a:cubicBezTo>
                    <a:pt x="191770" y="44450"/>
                    <a:pt x="187960" y="59690"/>
                    <a:pt x="185420" y="68580"/>
                  </a:cubicBezTo>
                  <a:cubicBezTo>
                    <a:pt x="182880" y="77470"/>
                    <a:pt x="180340" y="83820"/>
                    <a:pt x="177800" y="92710"/>
                  </a:cubicBezTo>
                  <a:cubicBezTo>
                    <a:pt x="175260" y="101600"/>
                    <a:pt x="173990" y="111760"/>
                    <a:pt x="172720" y="120650"/>
                  </a:cubicBezTo>
                  <a:cubicBezTo>
                    <a:pt x="171450" y="128270"/>
                    <a:pt x="170180" y="133350"/>
                    <a:pt x="170180" y="140970"/>
                  </a:cubicBezTo>
                  <a:cubicBezTo>
                    <a:pt x="168910" y="151130"/>
                    <a:pt x="168910" y="165100"/>
                    <a:pt x="168910" y="175260"/>
                  </a:cubicBezTo>
                  <a:cubicBezTo>
                    <a:pt x="168910" y="182880"/>
                    <a:pt x="168910" y="189230"/>
                    <a:pt x="168910" y="196850"/>
                  </a:cubicBezTo>
                  <a:cubicBezTo>
                    <a:pt x="168910" y="203200"/>
                    <a:pt x="170180" y="210820"/>
                    <a:pt x="170180" y="217170"/>
                  </a:cubicBezTo>
                  <a:cubicBezTo>
                    <a:pt x="170180" y="223520"/>
                    <a:pt x="170180" y="232410"/>
                    <a:pt x="170180" y="237490"/>
                  </a:cubicBezTo>
                  <a:cubicBezTo>
                    <a:pt x="170180" y="241300"/>
                    <a:pt x="171450" y="243840"/>
                    <a:pt x="171450" y="246380"/>
                  </a:cubicBezTo>
                  <a:cubicBezTo>
                    <a:pt x="171450" y="248920"/>
                    <a:pt x="170180" y="250190"/>
                    <a:pt x="170180" y="251460"/>
                  </a:cubicBezTo>
                  <a:cubicBezTo>
                    <a:pt x="170180" y="252730"/>
                    <a:pt x="168910" y="254000"/>
                    <a:pt x="168910" y="255270"/>
                  </a:cubicBezTo>
                  <a:cubicBezTo>
                    <a:pt x="167640" y="256540"/>
                    <a:pt x="167640" y="257810"/>
                    <a:pt x="166370" y="259080"/>
                  </a:cubicBezTo>
                  <a:cubicBezTo>
                    <a:pt x="165100" y="260350"/>
                    <a:pt x="163830" y="261620"/>
                    <a:pt x="162560" y="262890"/>
                  </a:cubicBezTo>
                  <a:cubicBezTo>
                    <a:pt x="161290" y="264160"/>
                    <a:pt x="158750" y="264160"/>
                    <a:pt x="157480" y="265430"/>
                  </a:cubicBezTo>
                  <a:cubicBezTo>
                    <a:pt x="156210" y="265430"/>
                    <a:pt x="154940" y="266700"/>
                    <a:pt x="153670" y="266700"/>
                  </a:cubicBezTo>
                  <a:cubicBezTo>
                    <a:pt x="152400" y="266700"/>
                    <a:pt x="149860" y="266700"/>
                    <a:pt x="148590" y="266700"/>
                  </a:cubicBezTo>
                  <a:cubicBezTo>
                    <a:pt x="147320" y="266700"/>
                    <a:pt x="144780" y="266700"/>
                    <a:pt x="143510" y="265430"/>
                  </a:cubicBezTo>
                  <a:cubicBezTo>
                    <a:pt x="142240" y="265430"/>
                    <a:pt x="140970" y="264160"/>
                    <a:pt x="139700" y="262890"/>
                  </a:cubicBezTo>
                  <a:cubicBezTo>
                    <a:pt x="138430" y="261620"/>
                    <a:pt x="137160" y="260350"/>
                    <a:pt x="135890" y="259080"/>
                  </a:cubicBezTo>
                  <a:cubicBezTo>
                    <a:pt x="134620" y="257810"/>
                    <a:pt x="134620" y="256540"/>
                    <a:pt x="133350" y="255270"/>
                  </a:cubicBezTo>
                  <a:cubicBezTo>
                    <a:pt x="132080" y="254000"/>
                    <a:pt x="130810" y="252730"/>
                    <a:pt x="130810" y="251460"/>
                  </a:cubicBezTo>
                  <a:cubicBezTo>
                    <a:pt x="130810" y="250190"/>
                    <a:pt x="130810" y="248920"/>
                    <a:pt x="130810" y="246380"/>
                  </a:cubicBezTo>
                  <a:cubicBezTo>
                    <a:pt x="130810" y="241300"/>
                    <a:pt x="130810" y="231140"/>
                    <a:pt x="130810" y="223520"/>
                  </a:cubicBezTo>
                  <a:cubicBezTo>
                    <a:pt x="130810" y="215900"/>
                    <a:pt x="130810" y="208280"/>
                    <a:pt x="130810" y="199390"/>
                  </a:cubicBezTo>
                  <a:cubicBezTo>
                    <a:pt x="130810" y="189230"/>
                    <a:pt x="132080" y="179070"/>
                    <a:pt x="132080" y="168910"/>
                  </a:cubicBezTo>
                  <a:cubicBezTo>
                    <a:pt x="132080" y="158750"/>
                    <a:pt x="133350" y="148590"/>
                    <a:pt x="133350" y="138430"/>
                  </a:cubicBezTo>
                  <a:cubicBezTo>
                    <a:pt x="133350" y="129540"/>
                    <a:pt x="132080" y="119380"/>
                    <a:pt x="130810" y="110490"/>
                  </a:cubicBezTo>
                  <a:cubicBezTo>
                    <a:pt x="129540" y="102870"/>
                    <a:pt x="127000" y="95250"/>
                    <a:pt x="123190" y="88900"/>
                  </a:cubicBezTo>
                  <a:cubicBezTo>
                    <a:pt x="120650" y="82550"/>
                    <a:pt x="115570" y="77470"/>
                    <a:pt x="111760" y="72390"/>
                  </a:cubicBezTo>
                  <a:cubicBezTo>
                    <a:pt x="107950" y="67310"/>
                    <a:pt x="102870" y="60960"/>
                    <a:pt x="97790" y="55880"/>
                  </a:cubicBezTo>
                  <a:cubicBezTo>
                    <a:pt x="91440" y="49530"/>
                    <a:pt x="82550" y="40640"/>
                    <a:pt x="74930" y="38100"/>
                  </a:cubicBezTo>
                  <a:cubicBezTo>
                    <a:pt x="67310" y="35560"/>
                    <a:pt x="59690" y="36830"/>
                    <a:pt x="52070" y="36830"/>
                  </a:cubicBezTo>
                  <a:cubicBezTo>
                    <a:pt x="44450" y="36830"/>
                    <a:pt x="31750" y="33020"/>
                    <a:pt x="29210" y="36830"/>
                  </a:cubicBezTo>
                  <a:cubicBezTo>
                    <a:pt x="25400" y="41910"/>
                    <a:pt x="36830" y="57150"/>
                    <a:pt x="39370" y="66040"/>
                  </a:cubicBezTo>
                  <a:cubicBezTo>
                    <a:pt x="41910" y="73660"/>
                    <a:pt x="40640" y="80010"/>
                    <a:pt x="43180" y="87630"/>
                  </a:cubicBezTo>
                  <a:cubicBezTo>
                    <a:pt x="46990" y="97790"/>
                    <a:pt x="54610" y="111760"/>
                    <a:pt x="59690" y="121920"/>
                  </a:cubicBezTo>
                  <a:cubicBezTo>
                    <a:pt x="63500" y="128270"/>
                    <a:pt x="66040" y="133350"/>
                    <a:pt x="68580" y="139700"/>
                  </a:cubicBezTo>
                  <a:cubicBezTo>
                    <a:pt x="71120" y="144780"/>
                    <a:pt x="73660" y="151130"/>
                    <a:pt x="77470" y="156210"/>
                  </a:cubicBezTo>
                  <a:cubicBezTo>
                    <a:pt x="81280" y="162560"/>
                    <a:pt x="87630" y="170180"/>
                    <a:pt x="92710" y="176530"/>
                  </a:cubicBezTo>
                  <a:cubicBezTo>
                    <a:pt x="97790" y="181610"/>
                    <a:pt x="101600" y="185420"/>
                    <a:pt x="106680" y="190500"/>
                  </a:cubicBezTo>
                  <a:cubicBezTo>
                    <a:pt x="113030" y="198120"/>
                    <a:pt x="121920" y="207010"/>
                    <a:pt x="129540" y="215900"/>
                  </a:cubicBezTo>
                  <a:cubicBezTo>
                    <a:pt x="137160" y="224790"/>
                    <a:pt x="146050" y="233680"/>
                    <a:pt x="153670" y="241300"/>
                  </a:cubicBezTo>
                  <a:cubicBezTo>
                    <a:pt x="160020" y="247650"/>
                    <a:pt x="167640" y="259080"/>
                    <a:pt x="170180" y="257810"/>
                  </a:cubicBezTo>
                  <a:cubicBezTo>
                    <a:pt x="172720" y="256540"/>
                    <a:pt x="168910" y="243840"/>
                    <a:pt x="168910" y="234950"/>
                  </a:cubicBezTo>
                  <a:cubicBezTo>
                    <a:pt x="168910" y="224790"/>
                    <a:pt x="168910" y="213360"/>
                    <a:pt x="168910" y="201930"/>
                  </a:cubicBezTo>
                  <a:cubicBezTo>
                    <a:pt x="168910" y="187960"/>
                    <a:pt x="170180" y="168910"/>
                    <a:pt x="170180" y="157480"/>
                  </a:cubicBezTo>
                  <a:cubicBezTo>
                    <a:pt x="170180" y="149860"/>
                    <a:pt x="171450" y="144780"/>
                    <a:pt x="171450" y="137160"/>
                  </a:cubicBezTo>
                  <a:cubicBezTo>
                    <a:pt x="171450" y="128270"/>
                    <a:pt x="170180" y="118110"/>
                    <a:pt x="166370" y="110490"/>
                  </a:cubicBezTo>
                  <a:cubicBezTo>
                    <a:pt x="162560" y="104140"/>
                    <a:pt x="151130" y="93980"/>
                    <a:pt x="148590" y="95250"/>
                  </a:cubicBezTo>
                  <a:cubicBezTo>
                    <a:pt x="146050" y="96520"/>
                    <a:pt x="149860" y="111760"/>
                    <a:pt x="149860" y="120650"/>
                  </a:cubicBezTo>
                  <a:cubicBezTo>
                    <a:pt x="149860" y="132080"/>
                    <a:pt x="147320" y="148590"/>
                    <a:pt x="147320" y="158750"/>
                  </a:cubicBezTo>
                  <a:cubicBezTo>
                    <a:pt x="147320" y="166370"/>
                    <a:pt x="147320" y="171450"/>
                    <a:pt x="147320" y="177800"/>
                  </a:cubicBezTo>
                  <a:cubicBezTo>
                    <a:pt x="147320" y="184150"/>
                    <a:pt x="147320" y="191770"/>
                    <a:pt x="147320" y="199390"/>
                  </a:cubicBezTo>
                  <a:cubicBezTo>
                    <a:pt x="147320" y="205740"/>
                    <a:pt x="147320" y="212090"/>
                    <a:pt x="147320" y="219710"/>
                  </a:cubicBezTo>
                  <a:cubicBezTo>
                    <a:pt x="147320" y="229870"/>
                    <a:pt x="146050" y="245110"/>
                    <a:pt x="146050" y="256540"/>
                  </a:cubicBezTo>
                  <a:cubicBezTo>
                    <a:pt x="146050" y="267970"/>
                    <a:pt x="142240" y="284480"/>
                    <a:pt x="147320" y="288290"/>
                  </a:cubicBezTo>
                  <a:cubicBezTo>
                    <a:pt x="151130" y="290830"/>
                    <a:pt x="163830" y="289560"/>
                    <a:pt x="166370" y="285750"/>
                  </a:cubicBezTo>
                  <a:cubicBezTo>
                    <a:pt x="168910" y="281940"/>
                    <a:pt x="160020" y="274320"/>
                    <a:pt x="158750" y="267970"/>
                  </a:cubicBezTo>
                  <a:cubicBezTo>
                    <a:pt x="157480" y="261620"/>
                    <a:pt x="161290" y="255270"/>
                    <a:pt x="162560" y="248920"/>
                  </a:cubicBezTo>
                  <a:cubicBezTo>
                    <a:pt x="163830" y="242570"/>
                    <a:pt x="166370" y="234950"/>
                    <a:pt x="168910" y="228600"/>
                  </a:cubicBezTo>
                  <a:cubicBezTo>
                    <a:pt x="171450" y="222250"/>
                    <a:pt x="175260" y="217170"/>
                    <a:pt x="177800" y="209550"/>
                  </a:cubicBezTo>
                  <a:cubicBezTo>
                    <a:pt x="181610" y="200660"/>
                    <a:pt x="186690" y="189230"/>
                    <a:pt x="189230" y="179070"/>
                  </a:cubicBezTo>
                  <a:cubicBezTo>
                    <a:pt x="191770" y="171450"/>
                    <a:pt x="191770" y="163830"/>
                    <a:pt x="193040" y="156210"/>
                  </a:cubicBezTo>
                  <a:cubicBezTo>
                    <a:pt x="194310" y="147320"/>
                    <a:pt x="198120" y="134620"/>
                    <a:pt x="193040" y="128270"/>
                  </a:cubicBezTo>
                  <a:cubicBezTo>
                    <a:pt x="187960" y="120650"/>
                    <a:pt x="171450" y="119380"/>
                    <a:pt x="162560" y="116840"/>
                  </a:cubicBezTo>
                  <a:cubicBezTo>
                    <a:pt x="154940" y="114300"/>
                    <a:pt x="149860" y="111760"/>
                    <a:pt x="142240" y="110490"/>
                  </a:cubicBezTo>
                  <a:cubicBezTo>
                    <a:pt x="133350" y="107950"/>
                    <a:pt x="120650" y="106680"/>
                    <a:pt x="110490" y="106680"/>
                  </a:cubicBezTo>
                  <a:cubicBezTo>
                    <a:pt x="101600" y="106680"/>
                    <a:pt x="92710" y="104140"/>
                    <a:pt x="85090" y="106680"/>
                  </a:cubicBezTo>
                  <a:cubicBezTo>
                    <a:pt x="77470" y="109220"/>
                    <a:pt x="69850" y="114300"/>
                    <a:pt x="64770" y="119380"/>
                  </a:cubicBezTo>
                  <a:cubicBezTo>
                    <a:pt x="60960" y="124460"/>
                    <a:pt x="59690" y="130810"/>
                    <a:pt x="58420" y="137160"/>
                  </a:cubicBezTo>
                  <a:cubicBezTo>
                    <a:pt x="57150" y="144780"/>
                    <a:pt x="58420" y="153670"/>
                    <a:pt x="58420" y="162560"/>
                  </a:cubicBezTo>
                  <a:cubicBezTo>
                    <a:pt x="58420" y="170180"/>
                    <a:pt x="54610" y="181610"/>
                    <a:pt x="58420" y="186690"/>
                  </a:cubicBezTo>
                  <a:cubicBezTo>
                    <a:pt x="63500" y="191770"/>
                    <a:pt x="78740" y="189230"/>
                    <a:pt x="88900" y="189230"/>
                  </a:cubicBezTo>
                  <a:cubicBezTo>
                    <a:pt x="97790" y="189230"/>
                    <a:pt x="107950" y="189230"/>
                    <a:pt x="116840" y="189230"/>
                  </a:cubicBezTo>
                  <a:cubicBezTo>
                    <a:pt x="124460" y="189230"/>
                    <a:pt x="132080" y="190500"/>
                    <a:pt x="139700" y="190500"/>
                  </a:cubicBezTo>
                  <a:cubicBezTo>
                    <a:pt x="146050" y="190500"/>
                    <a:pt x="152400" y="190500"/>
                    <a:pt x="158750" y="190500"/>
                  </a:cubicBezTo>
                  <a:cubicBezTo>
                    <a:pt x="166370" y="190500"/>
                    <a:pt x="176530" y="190500"/>
                    <a:pt x="184150" y="187960"/>
                  </a:cubicBezTo>
                  <a:cubicBezTo>
                    <a:pt x="191770" y="185420"/>
                    <a:pt x="198120" y="180340"/>
                    <a:pt x="205740" y="177800"/>
                  </a:cubicBezTo>
                  <a:cubicBezTo>
                    <a:pt x="213360" y="175260"/>
                    <a:pt x="220980" y="175260"/>
                    <a:pt x="227330" y="173990"/>
                  </a:cubicBezTo>
                  <a:cubicBezTo>
                    <a:pt x="232410" y="172720"/>
                    <a:pt x="237490" y="172720"/>
                    <a:pt x="241300" y="172720"/>
                  </a:cubicBezTo>
                  <a:cubicBezTo>
                    <a:pt x="243840" y="172720"/>
                    <a:pt x="246380" y="173990"/>
                    <a:pt x="247650" y="173990"/>
                  </a:cubicBezTo>
                  <a:cubicBezTo>
                    <a:pt x="248920" y="173990"/>
                    <a:pt x="250190" y="175260"/>
                    <a:pt x="251460" y="175260"/>
                  </a:cubicBezTo>
                  <a:cubicBezTo>
                    <a:pt x="252730" y="176530"/>
                    <a:pt x="255270" y="176530"/>
                    <a:pt x="256540" y="177800"/>
                  </a:cubicBezTo>
                  <a:cubicBezTo>
                    <a:pt x="257810" y="179070"/>
                    <a:pt x="259080" y="180340"/>
                    <a:pt x="260350" y="181610"/>
                  </a:cubicBezTo>
                  <a:cubicBezTo>
                    <a:pt x="261620" y="182880"/>
                    <a:pt x="261620" y="185420"/>
                    <a:pt x="261620" y="186690"/>
                  </a:cubicBezTo>
                  <a:cubicBezTo>
                    <a:pt x="261620" y="187960"/>
                    <a:pt x="262890" y="190500"/>
                    <a:pt x="262890" y="191770"/>
                  </a:cubicBezTo>
                  <a:cubicBezTo>
                    <a:pt x="262890" y="193040"/>
                    <a:pt x="264160" y="195580"/>
                    <a:pt x="264160" y="196850"/>
                  </a:cubicBezTo>
                  <a:cubicBezTo>
                    <a:pt x="264160" y="198120"/>
                    <a:pt x="262890" y="200660"/>
                    <a:pt x="262890" y="201930"/>
                  </a:cubicBezTo>
                  <a:cubicBezTo>
                    <a:pt x="261620" y="203200"/>
                    <a:pt x="261620" y="205740"/>
                    <a:pt x="260350" y="207010"/>
                  </a:cubicBezTo>
                  <a:cubicBezTo>
                    <a:pt x="259080" y="208280"/>
                    <a:pt x="257810" y="209550"/>
                    <a:pt x="256540" y="210820"/>
                  </a:cubicBezTo>
                  <a:cubicBezTo>
                    <a:pt x="255270" y="212090"/>
                    <a:pt x="254000" y="213360"/>
                    <a:pt x="252730" y="213360"/>
                  </a:cubicBezTo>
                  <a:cubicBezTo>
                    <a:pt x="251460" y="214630"/>
                    <a:pt x="248920" y="214630"/>
                    <a:pt x="247650" y="214630"/>
                  </a:cubicBezTo>
                  <a:cubicBezTo>
                    <a:pt x="246380" y="214630"/>
                    <a:pt x="245110" y="215900"/>
                    <a:pt x="242570" y="215900"/>
                  </a:cubicBezTo>
                  <a:cubicBezTo>
                    <a:pt x="237490" y="215900"/>
                    <a:pt x="226060" y="214630"/>
                    <a:pt x="215900" y="209550"/>
                  </a:cubicBezTo>
                  <a:cubicBezTo>
                    <a:pt x="201930" y="201930"/>
                    <a:pt x="173990" y="175260"/>
                    <a:pt x="167640" y="167640"/>
                  </a:cubicBezTo>
                  <a:cubicBezTo>
                    <a:pt x="165100" y="165100"/>
                    <a:pt x="163830" y="163830"/>
                    <a:pt x="163830" y="161290"/>
                  </a:cubicBezTo>
                  <a:cubicBezTo>
                    <a:pt x="163830" y="158750"/>
                    <a:pt x="163830" y="157480"/>
                    <a:pt x="163830" y="154940"/>
                  </a:cubicBezTo>
                  <a:cubicBezTo>
                    <a:pt x="163830" y="152400"/>
                    <a:pt x="163830" y="149860"/>
                    <a:pt x="165100" y="147320"/>
                  </a:cubicBezTo>
                  <a:cubicBezTo>
                    <a:pt x="166370" y="144780"/>
                    <a:pt x="167640" y="143510"/>
                    <a:pt x="168910" y="140970"/>
                  </a:cubicBezTo>
                  <a:cubicBezTo>
                    <a:pt x="170180" y="139700"/>
                    <a:pt x="171450" y="137160"/>
                    <a:pt x="173990" y="135890"/>
                  </a:cubicBezTo>
                  <a:cubicBezTo>
                    <a:pt x="176530" y="134620"/>
                    <a:pt x="179070" y="133350"/>
                    <a:pt x="181610" y="133350"/>
                  </a:cubicBezTo>
                  <a:cubicBezTo>
                    <a:pt x="184150" y="133350"/>
                    <a:pt x="185420" y="133350"/>
                    <a:pt x="187960" y="133350"/>
                  </a:cubicBezTo>
                  <a:cubicBezTo>
                    <a:pt x="190500" y="133350"/>
                    <a:pt x="193040" y="134620"/>
                    <a:pt x="195580" y="135890"/>
                  </a:cubicBezTo>
                  <a:cubicBezTo>
                    <a:pt x="198120" y="137160"/>
                    <a:pt x="200660" y="138430"/>
                    <a:pt x="201930" y="139700"/>
                  </a:cubicBezTo>
                  <a:cubicBezTo>
                    <a:pt x="203200" y="140970"/>
                    <a:pt x="204470" y="142240"/>
                    <a:pt x="205740" y="144780"/>
                  </a:cubicBezTo>
                  <a:cubicBezTo>
                    <a:pt x="207010" y="147320"/>
                    <a:pt x="208280" y="149860"/>
                    <a:pt x="208280" y="152400"/>
                  </a:cubicBezTo>
                  <a:cubicBezTo>
                    <a:pt x="208280" y="154940"/>
                    <a:pt x="208280" y="156210"/>
                    <a:pt x="208280" y="158750"/>
                  </a:cubicBezTo>
                  <a:cubicBezTo>
                    <a:pt x="208280" y="161290"/>
                    <a:pt x="207010" y="163830"/>
                    <a:pt x="205740" y="166370"/>
                  </a:cubicBezTo>
                  <a:cubicBezTo>
                    <a:pt x="204470" y="168910"/>
                    <a:pt x="201930" y="170180"/>
                    <a:pt x="200660" y="171450"/>
                  </a:cubicBezTo>
                  <a:cubicBezTo>
                    <a:pt x="199390" y="172720"/>
                    <a:pt x="198120" y="175260"/>
                    <a:pt x="195580" y="176530"/>
                  </a:cubicBezTo>
                  <a:cubicBezTo>
                    <a:pt x="193040" y="177800"/>
                    <a:pt x="190500" y="177800"/>
                    <a:pt x="187960" y="177800"/>
                  </a:cubicBezTo>
                  <a:cubicBezTo>
                    <a:pt x="185420" y="177800"/>
                    <a:pt x="184150" y="177800"/>
                    <a:pt x="181610" y="177800"/>
                  </a:cubicBezTo>
                  <a:cubicBezTo>
                    <a:pt x="179070" y="177800"/>
                    <a:pt x="176530" y="176530"/>
                    <a:pt x="173990" y="175260"/>
                  </a:cubicBezTo>
                  <a:cubicBezTo>
                    <a:pt x="171450" y="173990"/>
                    <a:pt x="170180" y="171450"/>
                    <a:pt x="168910" y="170180"/>
                  </a:cubicBezTo>
                  <a:cubicBezTo>
                    <a:pt x="167640" y="167640"/>
                    <a:pt x="166370" y="166370"/>
                    <a:pt x="165100" y="163830"/>
                  </a:cubicBezTo>
                  <a:cubicBezTo>
                    <a:pt x="163830" y="161290"/>
                    <a:pt x="163830" y="158750"/>
                    <a:pt x="163830" y="156210"/>
                  </a:cubicBezTo>
                  <a:cubicBezTo>
                    <a:pt x="163830" y="153670"/>
                    <a:pt x="163830" y="152400"/>
                    <a:pt x="163830" y="149860"/>
                  </a:cubicBezTo>
                  <a:cubicBezTo>
                    <a:pt x="163830" y="147320"/>
                    <a:pt x="166370" y="146050"/>
                    <a:pt x="167640" y="143510"/>
                  </a:cubicBezTo>
                  <a:cubicBezTo>
                    <a:pt x="168910" y="140970"/>
                    <a:pt x="170180" y="138430"/>
                    <a:pt x="172720" y="137160"/>
                  </a:cubicBezTo>
                  <a:cubicBezTo>
                    <a:pt x="173990" y="135890"/>
                    <a:pt x="176530" y="135890"/>
                    <a:pt x="179070" y="134620"/>
                  </a:cubicBezTo>
                  <a:cubicBezTo>
                    <a:pt x="181610" y="134620"/>
                    <a:pt x="182880" y="133350"/>
                    <a:pt x="185420" y="133350"/>
                  </a:cubicBezTo>
                  <a:cubicBezTo>
                    <a:pt x="187960" y="133350"/>
                    <a:pt x="190500" y="133350"/>
                    <a:pt x="193040" y="134620"/>
                  </a:cubicBezTo>
                  <a:cubicBezTo>
                    <a:pt x="195580" y="135890"/>
                    <a:pt x="196850" y="137160"/>
                    <a:pt x="199390" y="138430"/>
                  </a:cubicBezTo>
                  <a:cubicBezTo>
                    <a:pt x="200660" y="139700"/>
                    <a:pt x="204470" y="143510"/>
                    <a:pt x="204470" y="143510"/>
                  </a:cubicBezTo>
                  <a:cubicBezTo>
                    <a:pt x="204470" y="143510"/>
                    <a:pt x="217170" y="161290"/>
                    <a:pt x="223520" y="166370"/>
                  </a:cubicBezTo>
                  <a:cubicBezTo>
                    <a:pt x="228600" y="170180"/>
                    <a:pt x="236220" y="171450"/>
                    <a:pt x="241300" y="172720"/>
                  </a:cubicBezTo>
                  <a:cubicBezTo>
                    <a:pt x="243840" y="173990"/>
                    <a:pt x="246380" y="173990"/>
                    <a:pt x="247650" y="173990"/>
                  </a:cubicBezTo>
                  <a:cubicBezTo>
                    <a:pt x="248920" y="173990"/>
                    <a:pt x="250190" y="175260"/>
                    <a:pt x="251460" y="175260"/>
                  </a:cubicBezTo>
                  <a:cubicBezTo>
                    <a:pt x="252730" y="176530"/>
                    <a:pt x="255270" y="176530"/>
                    <a:pt x="256540" y="177800"/>
                  </a:cubicBezTo>
                  <a:cubicBezTo>
                    <a:pt x="257810" y="179070"/>
                    <a:pt x="259080" y="180340"/>
                    <a:pt x="260350" y="181610"/>
                  </a:cubicBezTo>
                  <a:cubicBezTo>
                    <a:pt x="261620" y="182880"/>
                    <a:pt x="261620" y="185420"/>
                    <a:pt x="261620" y="186690"/>
                  </a:cubicBezTo>
                  <a:cubicBezTo>
                    <a:pt x="261620" y="187960"/>
                    <a:pt x="262890" y="190500"/>
                    <a:pt x="262890" y="191770"/>
                  </a:cubicBezTo>
                  <a:cubicBezTo>
                    <a:pt x="262890" y="193040"/>
                    <a:pt x="264160" y="195580"/>
                    <a:pt x="264160" y="196850"/>
                  </a:cubicBezTo>
                  <a:cubicBezTo>
                    <a:pt x="264160" y="198120"/>
                    <a:pt x="262890" y="200660"/>
                    <a:pt x="262890" y="201930"/>
                  </a:cubicBezTo>
                  <a:cubicBezTo>
                    <a:pt x="261620" y="203200"/>
                    <a:pt x="261620" y="205740"/>
                    <a:pt x="260350" y="207010"/>
                  </a:cubicBezTo>
                  <a:cubicBezTo>
                    <a:pt x="259080" y="208280"/>
                    <a:pt x="257810" y="209550"/>
                    <a:pt x="256540" y="210820"/>
                  </a:cubicBezTo>
                  <a:cubicBezTo>
                    <a:pt x="255270" y="212090"/>
                    <a:pt x="254000" y="213360"/>
                    <a:pt x="252730" y="213360"/>
                  </a:cubicBezTo>
                  <a:cubicBezTo>
                    <a:pt x="251460" y="214630"/>
                    <a:pt x="248920" y="214630"/>
                    <a:pt x="247650" y="214630"/>
                  </a:cubicBezTo>
                  <a:cubicBezTo>
                    <a:pt x="246380" y="214630"/>
                    <a:pt x="243840" y="215900"/>
                    <a:pt x="242570" y="215900"/>
                  </a:cubicBezTo>
                  <a:cubicBezTo>
                    <a:pt x="240030" y="215900"/>
                    <a:pt x="238760" y="215900"/>
                    <a:pt x="234950" y="215900"/>
                  </a:cubicBezTo>
                  <a:cubicBezTo>
                    <a:pt x="229870" y="215900"/>
                    <a:pt x="219710" y="215900"/>
                    <a:pt x="212090" y="218440"/>
                  </a:cubicBezTo>
                  <a:cubicBezTo>
                    <a:pt x="204470" y="220980"/>
                    <a:pt x="199390" y="226060"/>
                    <a:pt x="191770" y="228600"/>
                  </a:cubicBezTo>
                  <a:cubicBezTo>
                    <a:pt x="182880" y="231140"/>
                    <a:pt x="167640" y="231140"/>
                    <a:pt x="158750" y="231140"/>
                  </a:cubicBezTo>
                  <a:cubicBezTo>
                    <a:pt x="151130" y="231140"/>
                    <a:pt x="146050" y="231140"/>
                    <a:pt x="139700" y="231140"/>
                  </a:cubicBezTo>
                  <a:cubicBezTo>
                    <a:pt x="132080" y="231140"/>
                    <a:pt x="124460" y="232410"/>
                    <a:pt x="115570" y="232410"/>
                  </a:cubicBezTo>
                  <a:cubicBezTo>
                    <a:pt x="106680" y="232410"/>
                    <a:pt x="97790" y="231140"/>
                    <a:pt x="87630" y="231140"/>
                  </a:cubicBezTo>
                  <a:cubicBezTo>
                    <a:pt x="77470" y="231140"/>
                    <a:pt x="64770" y="233680"/>
                    <a:pt x="55880" y="232410"/>
                  </a:cubicBezTo>
                  <a:cubicBezTo>
                    <a:pt x="48260" y="232410"/>
                    <a:pt x="41910" y="231140"/>
                    <a:pt x="35560" y="228600"/>
                  </a:cubicBezTo>
                  <a:cubicBezTo>
                    <a:pt x="29210" y="226060"/>
                    <a:pt x="24130" y="220980"/>
                    <a:pt x="20320" y="214630"/>
                  </a:cubicBezTo>
                  <a:cubicBezTo>
                    <a:pt x="16510" y="207010"/>
                    <a:pt x="15240" y="195580"/>
                    <a:pt x="13970" y="186690"/>
                  </a:cubicBezTo>
                  <a:cubicBezTo>
                    <a:pt x="12700" y="177800"/>
                    <a:pt x="12700" y="171450"/>
                    <a:pt x="12700" y="162560"/>
                  </a:cubicBezTo>
                  <a:cubicBezTo>
                    <a:pt x="12700" y="153670"/>
                    <a:pt x="12700" y="142240"/>
                    <a:pt x="13970" y="133350"/>
                  </a:cubicBezTo>
                  <a:cubicBezTo>
                    <a:pt x="15240" y="125730"/>
                    <a:pt x="15240" y="119380"/>
                    <a:pt x="17780" y="113030"/>
                  </a:cubicBezTo>
                  <a:cubicBezTo>
                    <a:pt x="20320" y="105410"/>
                    <a:pt x="27940" y="95250"/>
                    <a:pt x="33020" y="88900"/>
                  </a:cubicBezTo>
                  <a:cubicBezTo>
                    <a:pt x="36830" y="83820"/>
                    <a:pt x="40640" y="78740"/>
                    <a:pt x="45720" y="74930"/>
                  </a:cubicBezTo>
                  <a:cubicBezTo>
                    <a:pt x="52070" y="71120"/>
                    <a:pt x="59690" y="66040"/>
                    <a:pt x="67310" y="64770"/>
                  </a:cubicBezTo>
                  <a:cubicBezTo>
                    <a:pt x="74930" y="63500"/>
                    <a:pt x="86360" y="66040"/>
                    <a:pt x="93980" y="66040"/>
                  </a:cubicBezTo>
                  <a:cubicBezTo>
                    <a:pt x="100330" y="66040"/>
                    <a:pt x="106680" y="67310"/>
                    <a:pt x="113030" y="67310"/>
                  </a:cubicBezTo>
                  <a:cubicBezTo>
                    <a:pt x="119380" y="67310"/>
                    <a:pt x="127000" y="67310"/>
                    <a:pt x="133350" y="68580"/>
                  </a:cubicBezTo>
                  <a:cubicBezTo>
                    <a:pt x="139700" y="69850"/>
                    <a:pt x="146050" y="71120"/>
                    <a:pt x="152400" y="72390"/>
                  </a:cubicBezTo>
                  <a:cubicBezTo>
                    <a:pt x="160020" y="73660"/>
                    <a:pt x="167640" y="74930"/>
                    <a:pt x="175260" y="77470"/>
                  </a:cubicBezTo>
                  <a:cubicBezTo>
                    <a:pt x="185420" y="80010"/>
                    <a:pt x="198120" y="83820"/>
                    <a:pt x="207010" y="87630"/>
                  </a:cubicBezTo>
                  <a:cubicBezTo>
                    <a:pt x="214630" y="91440"/>
                    <a:pt x="219710" y="93980"/>
                    <a:pt x="224790" y="99060"/>
                  </a:cubicBezTo>
                  <a:cubicBezTo>
                    <a:pt x="229870" y="105410"/>
                    <a:pt x="234950" y="119380"/>
                    <a:pt x="236220" y="128270"/>
                  </a:cubicBezTo>
                  <a:cubicBezTo>
                    <a:pt x="237490" y="135890"/>
                    <a:pt x="234950" y="143510"/>
                    <a:pt x="234950" y="149860"/>
                  </a:cubicBezTo>
                  <a:cubicBezTo>
                    <a:pt x="234950" y="156210"/>
                    <a:pt x="234950" y="162560"/>
                    <a:pt x="233680" y="168910"/>
                  </a:cubicBezTo>
                  <a:cubicBezTo>
                    <a:pt x="232410" y="176530"/>
                    <a:pt x="231140" y="185420"/>
                    <a:pt x="228600" y="194310"/>
                  </a:cubicBezTo>
                  <a:cubicBezTo>
                    <a:pt x="226060" y="204470"/>
                    <a:pt x="219710" y="214630"/>
                    <a:pt x="215900" y="224790"/>
                  </a:cubicBezTo>
                  <a:cubicBezTo>
                    <a:pt x="212090" y="234950"/>
                    <a:pt x="207010" y="245110"/>
                    <a:pt x="204470" y="256540"/>
                  </a:cubicBezTo>
                  <a:cubicBezTo>
                    <a:pt x="200660" y="269240"/>
                    <a:pt x="200660" y="284480"/>
                    <a:pt x="196850" y="295910"/>
                  </a:cubicBezTo>
                  <a:cubicBezTo>
                    <a:pt x="194310" y="304800"/>
                    <a:pt x="190500" y="313690"/>
                    <a:pt x="185420" y="318770"/>
                  </a:cubicBezTo>
                  <a:cubicBezTo>
                    <a:pt x="180340" y="323850"/>
                    <a:pt x="171450" y="327660"/>
                    <a:pt x="163830" y="328930"/>
                  </a:cubicBezTo>
                  <a:cubicBezTo>
                    <a:pt x="156210" y="330200"/>
                    <a:pt x="149860" y="328930"/>
                    <a:pt x="142240" y="326390"/>
                  </a:cubicBezTo>
                  <a:cubicBezTo>
                    <a:pt x="134620" y="323850"/>
                    <a:pt x="125730" y="322580"/>
                    <a:pt x="119380" y="316230"/>
                  </a:cubicBezTo>
                  <a:cubicBezTo>
                    <a:pt x="113030" y="309880"/>
                    <a:pt x="109220" y="298450"/>
                    <a:pt x="106680" y="288290"/>
                  </a:cubicBezTo>
                  <a:cubicBezTo>
                    <a:pt x="104140" y="278130"/>
                    <a:pt x="107950" y="267970"/>
                    <a:pt x="107950" y="256540"/>
                  </a:cubicBezTo>
                  <a:cubicBezTo>
                    <a:pt x="107950" y="245110"/>
                    <a:pt x="106680" y="229870"/>
                    <a:pt x="106680" y="219710"/>
                  </a:cubicBezTo>
                  <a:cubicBezTo>
                    <a:pt x="106680" y="212090"/>
                    <a:pt x="106680" y="205740"/>
                    <a:pt x="106680" y="199390"/>
                  </a:cubicBezTo>
                  <a:cubicBezTo>
                    <a:pt x="106680" y="191770"/>
                    <a:pt x="106680" y="184150"/>
                    <a:pt x="106680" y="177800"/>
                  </a:cubicBezTo>
                  <a:cubicBezTo>
                    <a:pt x="106680" y="171450"/>
                    <a:pt x="106680" y="165100"/>
                    <a:pt x="106680" y="158750"/>
                  </a:cubicBezTo>
                  <a:cubicBezTo>
                    <a:pt x="106680" y="152400"/>
                    <a:pt x="106680" y="144780"/>
                    <a:pt x="106680" y="137160"/>
                  </a:cubicBezTo>
                  <a:cubicBezTo>
                    <a:pt x="106680" y="130810"/>
                    <a:pt x="106680" y="124460"/>
                    <a:pt x="106680" y="116840"/>
                  </a:cubicBezTo>
                  <a:cubicBezTo>
                    <a:pt x="107950" y="106680"/>
                    <a:pt x="107950" y="90170"/>
                    <a:pt x="111760" y="80010"/>
                  </a:cubicBezTo>
                  <a:cubicBezTo>
                    <a:pt x="114300" y="72390"/>
                    <a:pt x="116840" y="66040"/>
                    <a:pt x="121920" y="62230"/>
                  </a:cubicBezTo>
                  <a:cubicBezTo>
                    <a:pt x="128270" y="57150"/>
                    <a:pt x="139700" y="54610"/>
                    <a:pt x="148590" y="54610"/>
                  </a:cubicBezTo>
                  <a:cubicBezTo>
                    <a:pt x="156210" y="54610"/>
                    <a:pt x="165100" y="57150"/>
                    <a:pt x="171450" y="60960"/>
                  </a:cubicBezTo>
                  <a:cubicBezTo>
                    <a:pt x="177800" y="64770"/>
                    <a:pt x="184150" y="68580"/>
                    <a:pt x="189230" y="74930"/>
                  </a:cubicBezTo>
                  <a:cubicBezTo>
                    <a:pt x="195580" y="82550"/>
                    <a:pt x="200660" y="92710"/>
                    <a:pt x="204470" y="102870"/>
                  </a:cubicBezTo>
                  <a:cubicBezTo>
                    <a:pt x="208280" y="113030"/>
                    <a:pt x="208280" y="127000"/>
                    <a:pt x="209550" y="137160"/>
                  </a:cubicBezTo>
                  <a:cubicBezTo>
                    <a:pt x="209550" y="144780"/>
                    <a:pt x="209550" y="149860"/>
                    <a:pt x="209550" y="157480"/>
                  </a:cubicBezTo>
                  <a:cubicBezTo>
                    <a:pt x="209550" y="166370"/>
                    <a:pt x="210820" y="175260"/>
                    <a:pt x="210820" y="185420"/>
                  </a:cubicBezTo>
                  <a:cubicBezTo>
                    <a:pt x="210820" y="196850"/>
                    <a:pt x="210820" y="209550"/>
                    <a:pt x="210820" y="220980"/>
                  </a:cubicBezTo>
                  <a:cubicBezTo>
                    <a:pt x="210820" y="233680"/>
                    <a:pt x="209550" y="246380"/>
                    <a:pt x="208280" y="257810"/>
                  </a:cubicBezTo>
                  <a:cubicBezTo>
                    <a:pt x="207010" y="267970"/>
                    <a:pt x="207010" y="276860"/>
                    <a:pt x="201930" y="284480"/>
                  </a:cubicBezTo>
                  <a:cubicBezTo>
                    <a:pt x="196850" y="293370"/>
                    <a:pt x="186690" y="304800"/>
                    <a:pt x="179070" y="306070"/>
                  </a:cubicBezTo>
                  <a:cubicBezTo>
                    <a:pt x="171450" y="307340"/>
                    <a:pt x="162560" y="302260"/>
                    <a:pt x="156210" y="298450"/>
                  </a:cubicBezTo>
                  <a:cubicBezTo>
                    <a:pt x="149860" y="294640"/>
                    <a:pt x="144780" y="287020"/>
                    <a:pt x="139700" y="281940"/>
                  </a:cubicBezTo>
                  <a:cubicBezTo>
                    <a:pt x="134620" y="276860"/>
                    <a:pt x="132080" y="271780"/>
                    <a:pt x="127000" y="266700"/>
                  </a:cubicBezTo>
                  <a:cubicBezTo>
                    <a:pt x="120650" y="259080"/>
                    <a:pt x="110490" y="250190"/>
                    <a:pt x="102870" y="241300"/>
                  </a:cubicBezTo>
                  <a:cubicBezTo>
                    <a:pt x="95250" y="232410"/>
                    <a:pt x="86360" y="222250"/>
                    <a:pt x="80010" y="214630"/>
                  </a:cubicBezTo>
                  <a:cubicBezTo>
                    <a:pt x="74930" y="208280"/>
                    <a:pt x="71120" y="204470"/>
                    <a:pt x="66040" y="198120"/>
                  </a:cubicBezTo>
                  <a:cubicBezTo>
                    <a:pt x="59690" y="190500"/>
                    <a:pt x="50800" y="181610"/>
                    <a:pt x="45720" y="173990"/>
                  </a:cubicBezTo>
                  <a:cubicBezTo>
                    <a:pt x="41910" y="167640"/>
                    <a:pt x="38100" y="162560"/>
                    <a:pt x="35560" y="156210"/>
                  </a:cubicBezTo>
                  <a:cubicBezTo>
                    <a:pt x="31750" y="149860"/>
                    <a:pt x="29210" y="143510"/>
                    <a:pt x="26670" y="137160"/>
                  </a:cubicBezTo>
                  <a:cubicBezTo>
                    <a:pt x="24130" y="130810"/>
                    <a:pt x="20320" y="124460"/>
                    <a:pt x="17780" y="118110"/>
                  </a:cubicBezTo>
                  <a:cubicBezTo>
                    <a:pt x="13970" y="110490"/>
                    <a:pt x="10160" y="102870"/>
                    <a:pt x="7620" y="93980"/>
                  </a:cubicBezTo>
                  <a:cubicBezTo>
                    <a:pt x="5080" y="85090"/>
                    <a:pt x="2540" y="74930"/>
                    <a:pt x="1270" y="66040"/>
                  </a:cubicBezTo>
                  <a:cubicBezTo>
                    <a:pt x="0" y="55880"/>
                    <a:pt x="0" y="46990"/>
                    <a:pt x="1270" y="36830"/>
                  </a:cubicBezTo>
                  <a:cubicBezTo>
                    <a:pt x="2540" y="26670"/>
                    <a:pt x="5080" y="12700"/>
                    <a:pt x="12700" y="6350"/>
                  </a:cubicBezTo>
                  <a:cubicBezTo>
                    <a:pt x="20320" y="0"/>
                    <a:pt x="34290" y="0"/>
                    <a:pt x="44450" y="0"/>
                  </a:cubicBezTo>
                  <a:cubicBezTo>
                    <a:pt x="53340" y="0"/>
                    <a:pt x="63500" y="1270"/>
                    <a:pt x="71120" y="2540"/>
                  </a:cubicBezTo>
                  <a:cubicBezTo>
                    <a:pt x="77470" y="3810"/>
                    <a:pt x="83820" y="5080"/>
                    <a:pt x="90170" y="7620"/>
                  </a:cubicBezTo>
                  <a:cubicBezTo>
                    <a:pt x="96520" y="10160"/>
                    <a:pt x="102870" y="15240"/>
                    <a:pt x="109220" y="20320"/>
                  </a:cubicBezTo>
                  <a:cubicBezTo>
                    <a:pt x="114300" y="25400"/>
                    <a:pt x="119380" y="30480"/>
                    <a:pt x="124460" y="35560"/>
                  </a:cubicBezTo>
                  <a:cubicBezTo>
                    <a:pt x="129540" y="41910"/>
                    <a:pt x="133350" y="48260"/>
                    <a:pt x="138430" y="54610"/>
                  </a:cubicBezTo>
                  <a:cubicBezTo>
                    <a:pt x="143510" y="62230"/>
                    <a:pt x="149860" y="69850"/>
                    <a:pt x="153670" y="78740"/>
                  </a:cubicBezTo>
                  <a:cubicBezTo>
                    <a:pt x="157480" y="87630"/>
                    <a:pt x="161290" y="96520"/>
                    <a:pt x="163830" y="106680"/>
                  </a:cubicBezTo>
                  <a:cubicBezTo>
                    <a:pt x="166370" y="116840"/>
                    <a:pt x="166370" y="128270"/>
                    <a:pt x="167640" y="138430"/>
                  </a:cubicBezTo>
                  <a:cubicBezTo>
                    <a:pt x="168910" y="148590"/>
                    <a:pt x="168910" y="158750"/>
                    <a:pt x="168910" y="168910"/>
                  </a:cubicBezTo>
                  <a:cubicBezTo>
                    <a:pt x="168910" y="179070"/>
                    <a:pt x="170180" y="189230"/>
                    <a:pt x="170180" y="199390"/>
                  </a:cubicBezTo>
                  <a:cubicBezTo>
                    <a:pt x="170180" y="208280"/>
                    <a:pt x="171450" y="215900"/>
                    <a:pt x="171450" y="223520"/>
                  </a:cubicBezTo>
                  <a:cubicBezTo>
                    <a:pt x="171450" y="231140"/>
                    <a:pt x="171450" y="241300"/>
                    <a:pt x="171450" y="246380"/>
                  </a:cubicBezTo>
                  <a:cubicBezTo>
                    <a:pt x="171450" y="248920"/>
                    <a:pt x="170180" y="250190"/>
                    <a:pt x="170180" y="251460"/>
                  </a:cubicBezTo>
                  <a:cubicBezTo>
                    <a:pt x="170180" y="252730"/>
                    <a:pt x="168910" y="254000"/>
                    <a:pt x="168910" y="255270"/>
                  </a:cubicBezTo>
                  <a:cubicBezTo>
                    <a:pt x="167640" y="256540"/>
                    <a:pt x="167640" y="257810"/>
                    <a:pt x="166370" y="259080"/>
                  </a:cubicBezTo>
                  <a:cubicBezTo>
                    <a:pt x="165100" y="260350"/>
                    <a:pt x="163830" y="261620"/>
                    <a:pt x="162560" y="262890"/>
                  </a:cubicBezTo>
                  <a:cubicBezTo>
                    <a:pt x="161290" y="264160"/>
                    <a:pt x="158750" y="264160"/>
                    <a:pt x="157480" y="265430"/>
                  </a:cubicBezTo>
                  <a:cubicBezTo>
                    <a:pt x="156210" y="265430"/>
                    <a:pt x="154940" y="266700"/>
                    <a:pt x="153670" y="266700"/>
                  </a:cubicBezTo>
                  <a:cubicBezTo>
                    <a:pt x="152400" y="266700"/>
                    <a:pt x="149860" y="266700"/>
                    <a:pt x="148590" y="266700"/>
                  </a:cubicBezTo>
                  <a:cubicBezTo>
                    <a:pt x="147320" y="266700"/>
                    <a:pt x="144780" y="266700"/>
                    <a:pt x="143510" y="265430"/>
                  </a:cubicBezTo>
                  <a:cubicBezTo>
                    <a:pt x="142240" y="265430"/>
                    <a:pt x="140970" y="264160"/>
                    <a:pt x="139700" y="262890"/>
                  </a:cubicBezTo>
                  <a:cubicBezTo>
                    <a:pt x="138430" y="261620"/>
                    <a:pt x="137160" y="260350"/>
                    <a:pt x="135890" y="259080"/>
                  </a:cubicBezTo>
                  <a:cubicBezTo>
                    <a:pt x="134620" y="257810"/>
                    <a:pt x="134620" y="256540"/>
                    <a:pt x="133350" y="255270"/>
                  </a:cubicBezTo>
                  <a:cubicBezTo>
                    <a:pt x="132080" y="254000"/>
                    <a:pt x="130810" y="252730"/>
                    <a:pt x="130810" y="251460"/>
                  </a:cubicBezTo>
                  <a:cubicBezTo>
                    <a:pt x="130810" y="250190"/>
                    <a:pt x="130810" y="248920"/>
                    <a:pt x="130810" y="246380"/>
                  </a:cubicBezTo>
                  <a:cubicBezTo>
                    <a:pt x="130810" y="243840"/>
                    <a:pt x="130810" y="241300"/>
                    <a:pt x="130810" y="237490"/>
                  </a:cubicBezTo>
                  <a:cubicBezTo>
                    <a:pt x="130810" y="232410"/>
                    <a:pt x="132080" y="223520"/>
                    <a:pt x="132080" y="217170"/>
                  </a:cubicBezTo>
                  <a:cubicBezTo>
                    <a:pt x="132080" y="210820"/>
                    <a:pt x="133350" y="204470"/>
                    <a:pt x="133350" y="196850"/>
                  </a:cubicBezTo>
                  <a:cubicBezTo>
                    <a:pt x="133350" y="185420"/>
                    <a:pt x="133350" y="167640"/>
                    <a:pt x="133350" y="156210"/>
                  </a:cubicBezTo>
                  <a:cubicBezTo>
                    <a:pt x="133350" y="148590"/>
                    <a:pt x="134620" y="143510"/>
                    <a:pt x="134620" y="137160"/>
                  </a:cubicBezTo>
                  <a:cubicBezTo>
                    <a:pt x="135890" y="130810"/>
                    <a:pt x="135890" y="123190"/>
                    <a:pt x="137160" y="115570"/>
                  </a:cubicBezTo>
                  <a:cubicBezTo>
                    <a:pt x="138430" y="105410"/>
                    <a:pt x="139700" y="91440"/>
                    <a:pt x="140970" y="81280"/>
                  </a:cubicBezTo>
                  <a:cubicBezTo>
                    <a:pt x="142240" y="73660"/>
                    <a:pt x="144780" y="68580"/>
                    <a:pt x="146050" y="60960"/>
                  </a:cubicBezTo>
                  <a:cubicBezTo>
                    <a:pt x="148590" y="52070"/>
                    <a:pt x="149860" y="34290"/>
                    <a:pt x="152400" y="29210"/>
                  </a:cubicBezTo>
                  <a:cubicBezTo>
                    <a:pt x="153670" y="26670"/>
                    <a:pt x="153670" y="26670"/>
                    <a:pt x="154940" y="25400"/>
                  </a:cubicBezTo>
                  <a:cubicBezTo>
                    <a:pt x="156210" y="24130"/>
                    <a:pt x="156210" y="22860"/>
                    <a:pt x="157480" y="21590"/>
                  </a:cubicBezTo>
                  <a:cubicBezTo>
                    <a:pt x="158750" y="20320"/>
                    <a:pt x="160020" y="19050"/>
                    <a:pt x="161290" y="17780"/>
                  </a:cubicBezTo>
                  <a:cubicBezTo>
                    <a:pt x="162560" y="16510"/>
                    <a:pt x="163830" y="16510"/>
                    <a:pt x="165100" y="16510"/>
                  </a:cubicBezTo>
                  <a:cubicBezTo>
                    <a:pt x="166370" y="16510"/>
                    <a:pt x="168910" y="15240"/>
                    <a:pt x="170180" y="15240"/>
                  </a:cubicBezTo>
                  <a:cubicBezTo>
                    <a:pt x="171450" y="15240"/>
                    <a:pt x="173990" y="15240"/>
                    <a:pt x="175260" y="15240"/>
                  </a:cubicBezTo>
                  <a:cubicBezTo>
                    <a:pt x="176530" y="15240"/>
                    <a:pt x="177800" y="16510"/>
                    <a:pt x="179070" y="16510"/>
                  </a:cubicBezTo>
                  <a:cubicBezTo>
                    <a:pt x="180340" y="17780"/>
                    <a:pt x="182880" y="17780"/>
                    <a:pt x="184150" y="19050"/>
                  </a:cubicBezTo>
                  <a:cubicBezTo>
                    <a:pt x="185420" y="20320"/>
                    <a:pt x="185420" y="20320"/>
                    <a:pt x="186690" y="21590"/>
                  </a:cubicBezTo>
                  <a:cubicBezTo>
                    <a:pt x="187960" y="22860"/>
                    <a:pt x="187960" y="24130"/>
                    <a:pt x="189230" y="25400"/>
                  </a:cubicBezTo>
                  <a:cubicBezTo>
                    <a:pt x="190500" y="26670"/>
                    <a:pt x="191770" y="29210"/>
                    <a:pt x="191770" y="30480"/>
                  </a:cubicBezTo>
                  <a:cubicBezTo>
                    <a:pt x="191770" y="31750"/>
                    <a:pt x="191770" y="34290"/>
                    <a:pt x="191770" y="35560"/>
                  </a:cubicBezTo>
                  <a:cubicBezTo>
                    <a:pt x="191770" y="36830"/>
                    <a:pt x="191770" y="39370"/>
                    <a:pt x="191770" y="39370"/>
                  </a:cubicBezTo>
                  <a:cubicBezTo>
                    <a:pt x="190500" y="39370"/>
                    <a:pt x="181610" y="17780"/>
                    <a:pt x="180340" y="17780"/>
                  </a:cubicBezTo>
                  <a:cubicBezTo>
                    <a:pt x="177800" y="19050"/>
                    <a:pt x="185420" y="50800"/>
                    <a:pt x="184150" y="62230"/>
                  </a:cubicBezTo>
                  <a:cubicBezTo>
                    <a:pt x="182880" y="69850"/>
                    <a:pt x="179070" y="74930"/>
                    <a:pt x="176530" y="82550"/>
                  </a:cubicBezTo>
                  <a:cubicBezTo>
                    <a:pt x="173990" y="91440"/>
                    <a:pt x="171450" y="102870"/>
                    <a:pt x="168910" y="111760"/>
                  </a:cubicBezTo>
                  <a:cubicBezTo>
                    <a:pt x="166370" y="120650"/>
                    <a:pt x="163830" y="130810"/>
                    <a:pt x="161290" y="138430"/>
                  </a:cubicBezTo>
                  <a:cubicBezTo>
                    <a:pt x="158750" y="146050"/>
                    <a:pt x="156210" y="151130"/>
                    <a:pt x="153670" y="158750"/>
                  </a:cubicBezTo>
                  <a:cubicBezTo>
                    <a:pt x="151130" y="166370"/>
                    <a:pt x="147320" y="175260"/>
                    <a:pt x="144780" y="182880"/>
                  </a:cubicBezTo>
                  <a:cubicBezTo>
                    <a:pt x="142240" y="189230"/>
                    <a:pt x="140970" y="194310"/>
                    <a:pt x="138430" y="200660"/>
                  </a:cubicBezTo>
                  <a:cubicBezTo>
                    <a:pt x="135890" y="207010"/>
                    <a:pt x="133350" y="214630"/>
                    <a:pt x="130810" y="220980"/>
                  </a:cubicBezTo>
                  <a:cubicBezTo>
                    <a:pt x="128270" y="227330"/>
                    <a:pt x="124460" y="232410"/>
                    <a:pt x="120650" y="237490"/>
                  </a:cubicBezTo>
                  <a:cubicBezTo>
                    <a:pt x="116840" y="243840"/>
                    <a:pt x="113030" y="250190"/>
                    <a:pt x="107950" y="255270"/>
                  </a:cubicBezTo>
                  <a:cubicBezTo>
                    <a:pt x="102870" y="260350"/>
                    <a:pt x="99060" y="264160"/>
                    <a:pt x="92710" y="266700"/>
                  </a:cubicBezTo>
                  <a:cubicBezTo>
                    <a:pt x="85090" y="270510"/>
                    <a:pt x="72390" y="275590"/>
                    <a:pt x="64770" y="273050"/>
                  </a:cubicBezTo>
                  <a:cubicBezTo>
                    <a:pt x="55880" y="270510"/>
                    <a:pt x="45720" y="259080"/>
                    <a:pt x="43180" y="251460"/>
                  </a:cubicBezTo>
                  <a:cubicBezTo>
                    <a:pt x="40640" y="245110"/>
                    <a:pt x="44450" y="237490"/>
                    <a:pt x="44450" y="231140"/>
                  </a:cubicBezTo>
                  <a:cubicBezTo>
                    <a:pt x="44450" y="224790"/>
                    <a:pt x="44450" y="217170"/>
                    <a:pt x="44450" y="210820"/>
                  </a:cubicBezTo>
                  <a:cubicBezTo>
                    <a:pt x="44450" y="204470"/>
                    <a:pt x="44450" y="198120"/>
                    <a:pt x="44450" y="190500"/>
                  </a:cubicBezTo>
                  <a:cubicBezTo>
                    <a:pt x="44450" y="182880"/>
                    <a:pt x="44450" y="175260"/>
                    <a:pt x="44450" y="166370"/>
                  </a:cubicBezTo>
                  <a:cubicBezTo>
                    <a:pt x="44450" y="156210"/>
                    <a:pt x="41910" y="139700"/>
                    <a:pt x="41910" y="133350"/>
                  </a:cubicBezTo>
                  <a:cubicBezTo>
                    <a:pt x="41910" y="130810"/>
                    <a:pt x="43180" y="129540"/>
                    <a:pt x="43180" y="128270"/>
                  </a:cubicBezTo>
                  <a:cubicBezTo>
                    <a:pt x="43180" y="127000"/>
                    <a:pt x="44450" y="125730"/>
                    <a:pt x="44450" y="124460"/>
                  </a:cubicBezTo>
                  <a:cubicBezTo>
                    <a:pt x="45720" y="123190"/>
                    <a:pt x="45720" y="121920"/>
                    <a:pt x="46990" y="120650"/>
                  </a:cubicBezTo>
                  <a:cubicBezTo>
                    <a:pt x="48260" y="119380"/>
                    <a:pt x="49530" y="118110"/>
                    <a:pt x="50800" y="116840"/>
                  </a:cubicBezTo>
                  <a:cubicBezTo>
                    <a:pt x="52070" y="115570"/>
                    <a:pt x="53340" y="115570"/>
                    <a:pt x="54610" y="115570"/>
                  </a:cubicBezTo>
                  <a:cubicBezTo>
                    <a:pt x="55880" y="115570"/>
                    <a:pt x="58420" y="114300"/>
                    <a:pt x="59690" y="114300"/>
                  </a:cubicBezTo>
                  <a:cubicBezTo>
                    <a:pt x="60960" y="114300"/>
                    <a:pt x="62230" y="114300"/>
                    <a:pt x="63500" y="114300"/>
                  </a:cubicBezTo>
                  <a:cubicBezTo>
                    <a:pt x="64770" y="114300"/>
                    <a:pt x="67310" y="115570"/>
                    <a:pt x="68580" y="115570"/>
                  </a:cubicBezTo>
                  <a:cubicBezTo>
                    <a:pt x="69850" y="115570"/>
                    <a:pt x="71120" y="115570"/>
                    <a:pt x="72390" y="116840"/>
                  </a:cubicBezTo>
                  <a:cubicBezTo>
                    <a:pt x="73660" y="118110"/>
                    <a:pt x="73660" y="119380"/>
                    <a:pt x="74930" y="120650"/>
                  </a:cubicBezTo>
                  <a:cubicBezTo>
                    <a:pt x="76200" y="121920"/>
                    <a:pt x="77470" y="123190"/>
                    <a:pt x="78740" y="124460"/>
                  </a:cubicBezTo>
                  <a:cubicBezTo>
                    <a:pt x="80010" y="125730"/>
                    <a:pt x="80010" y="127000"/>
                    <a:pt x="80010" y="128270"/>
                  </a:cubicBezTo>
                  <a:cubicBezTo>
                    <a:pt x="80010" y="129540"/>
                    <a:pt x="80010" y="133350"/>
                    <a:pt x="80010" y="133350"/>
                  </a:cubicBezTo>
                </a:path>
              </a:pathLst>
            </a:custGeom>
            <a:solidFill>
              <a:srgbClr val="C60034">
                <a:alpha val="50980"/>
              </a:srgbClr>
            </a:solidFill>
            <a:ln>
              <a:noFill/>
            </a:ln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1150918" y="6882765"/>
            <a:ext cx="134302" cy="223838"/>
            <a:chOff x="0" y="0"/>
            <a:chExt cx="179070" cy="298450"/>
          </a:xfrm>
        </p:grpSpPr>
        <p:sp>
          <p:nvSpPr>
            <p:cNvPr id="12" name="Freeform 12"/>
            <p:cNvSpPr/>
            <p:nvPr/>
          </p:nvSpPr>
          <p:spPr>
            <a:xfrm>
              <a:off x="50800" y="50800"/>
              <a:ext cx="81280" cy="196850"/>
            </a:xfrm>
            <a:custGeom>
              <a:avLst/>
              <a:gdLst/>
              <a:ahLst/>
              <a:cxnLst/>
              <a:rect l="l" t="t" r="r" b="b"/>
              <a:pathLst>
                <a:path w="81280" h="196850">
                  <a:moveTo>
                    <a:pt x="35560" y="17780"/>
                  </a:moveTo>
                  <a:cubicBezTo>
                    <a:pt x="35560" y="53340"/>
                    <a:pt x="35560" y="60960"/>
                    <a:pt x="35560" y="69850"/>
                  </a:cubicBezTo>
                  <a:cubicBezTo>
                    <a:pt x="35560" y="78740"/>
                    <a:pt x="35560" y="86360"/>
                    <a:pt x="35560" y="95250"/>
                  </a:cubicBezTo>
                  <a:cubicBezTo>
                    <a:pt x="35560" y="102870"/>
                    <a:pt x="35560" y="110490"/>
                    <a:pt x="35560" y="119380"/>
                  </a:cubicBezTo>
                  <a:cubicBezTo>
                    <a:pt x="35560" y="129540"/>
                    <a:pt x="31750" y="143510"/>
                    <a:pt x="34290" y="152400"/>
                  </a:cubicBezTo>
                  <a:cubicBezTo>
                    <a:pt x="35560" y="158750"/>
                    <a:pt x="41910" y="165100"/>
                    <a:pt x="44450" y="168910"/>
                  </a:cubicBezTo>
                  <a:cubicBezTo>
                    <a:pt x="45720" y="170180"/>
                    <a:pt x="45720" y="171450"/>
                    <a:pt x="46990" y="172720"/>
                  </a:cubicBezTo>
                  <a:cubicBezTo>
                    <a:pt x="46990" y="173990"/>
                    <a:pt x="48260" y="175260"/>
                    <a:pt x="48260" y="176530"/>
                  </a:cubicBezTo>
                  <a:cubicBezTo>
                    <a:pt x="48260" y="177800"/>
                    <a:pt x="48260" y="179070"/>
                    <a:pt x="48260" y="180340"/>
                  </a:cubicBezTo>
                  <a:cubicBezTo>
                    <a:pt x="48260" y="181610"/>
                    <a:pt x="48260" y="182880"/>
                    <a:pt x="48260" y="184150"/>
                  </a:cubicBezTo>
                  <a:cubicBezTo>
                    <a:pt x="48260" y="185420"/>
                    <a:pt x="46990" y="186690"/>
                    <a:pt x="45720" y="187960"/>
                  </a:cubicBezTo>
                  <a:cubicBezTo>
                    <a:pt x="44450" y="189230"/>
                    <a:pt x="44450" y="190500"/>
                    <a:pt x="43180" y="191770"/>
                  </a:cubicBezTo>
                  <a:cubicBezTo>
                    <a:pt x="41910" y="193040"/>
                    <a:pt x="41910" y="194310"/>
                    <a:pt x="40640" y="194310"/>
                  </a:cubicBezTo>
                  <a:cubicBezTo>
                    <a:pt x="39370" y="195580"/>
                    <a:pt x="38100" y="195580"/>
                    <a:pt x="36830" y="195580"/>
                  </a:cubicBezTo>
                  <a:cubicBezTo>
                    <a:pt x="35560" y="195580"/>
                    <a:pt x="34290" y="196850"/>
                    <a:pt x="33020" y="196850"/>
                  </a:cubicBezTo>
                  <a:cubicBezTo>
                    <a:pt x="31750" y="196850"/>
                    <a:pt x="30480" y="196850"/>
                    <a:pt x="29210" y="196850"/>
                  </a:cubicBezTo>
                  <a:cubicBezTo>
                    <a:pt x="27940" y="196850"/>
                    <a:pt x="25400" y="196850"/>
                    <a:pt x="24130" y="195580"/>
                  </a:cubicBezTo>
                  <a:cubicBezTo>
                    <a:pt x="22860" y="195580"/>
                    <a:pt x="22860" y="194310"/>
                    <a:pt x="21590" y="193040"/>
                  </a:cubicBezTo>
                  <a:cubicBezTo>
                    <a:pt x="20320" y="191770"/>
                    <a:pt x="19050" y="191770"/>
                    <a:pt x="17780" y="190500"/>
                  </a:cubicBezTo>
                  <a:cubicBezTo>
                    <a:pt x="15240" y="185420"/>
                    <a:pt x="19050" y="167640"/>
                    <a:pt x="21590" y="157480"/>
                  </a:cubicBezTo>
                  <a:cubicBezTo>
                    <a:pt x="22860" y="147320"/>
                    <a:pt x="26670" y="137160"/>
                    <a:pt x="29210" y="127000"/>
                  </a:cubicBezTo>
                  <a:cubicBezTo>
                    <a:pt x="30480" y="116840"/>
                    <a:pt x="31750" y="105410"/>
                    <a:pt x="33020" y="96520"/>
                  </a:cubicBezTo>
                  <a:cubicBezTo>
                    <a:pt x="34290" y="88900"/>
                    <a:pt x="35560" y="83820"/>
                    <a:pt x="36830" y="76200"/>
                  </a:cubicBezTo>
                  <a:cubicBezTo>
                    <a:pt x="38100" y="68580"/>
                    <a:pt x="40640" y="59690"/>
                    <a:pt x="38100" y="53340"/>
                  </a:cubicBezTo>
                  <a:cubicBezTo>
                    <a:pt x="34290" y="44450"/>
                    <a:pt x="13970" y="36830"/>
                    <a:pt x="12700" y="31750"/>
                  </a:cubicBezTo>
                  <a:cubicBezTo>
                    <a:pt x="11430" y="29210"/>
                    <a:pt x="13970" y="27940"/>
                    <a:pt x="13970" y="26670"/>
                  </a:cubicBezTo>
                  <a:cubicBezTo>
                    <a:pt x="13970" y="25400"/>
                    <a:pt x="15240" y="24130"/>
                    <a:pt x="15240" y="22860"/>
                  </a:cubicBezTo>
                  <a:cubicBezTo>
                    <a:pt x="16510" y="21590"/>
                    <a:pt x="16510" y="19050"/>
                    <a:pt x="17780" y="17780"/>
                  </a:cubicBezTo>
                  <a:cubicBezTo>
                    <a:pt x="19050" y="16510"/>
                    <a:pt x="20320" y="16510"/>
                    <a:pt x="21590" y="15240"/>
                  </a:cubicBezTo>
                  <a:cubicBezTo>
                    <a:pt x="22860" y="13970"/>
                    <a:pt x="25400" y="13970"/>
                    <a:pt x="26670" y="12700"/>
                  </a:cubicBezTo>
                  <a:cubicBezTo>
                    <a:pt x="27940" y="12700"/>
                    <a:pt x="29210" y="11430"/>
                    <a:pt x="30480" y="11430"/>
                  </a:cubicBezTo>
                  <a:cubicBezTo>
                    <a:pt x="31750" y="11430"/>
                    <a:pt x="34290" y="12700"/>
                    <a:pt x="35560" y="12700"/>
                  </a:cubicBezTo>
                  <a:cubicBezTo>
                    <a:pt x="36830" y="12700"/>
                    <a:pt x="39370" y="13970"/>
                    <a:pt x="40640" y="13970"/>
                  </a:cubicBezTo>
                  <a:cubicBezTo>
                    <a:pt x="41910" y="13970"/>
                    <a:pt x="43180" y="13970"/>
                    <a:pt x="44450" y="15240"/>
                  </a:cubicBezTo>
                  <a:cubicBezTo>
                    <a:pt x="45720" y="16510"/>
                    <a:pt x="46990" y="17780"/>
                    <a:pt x="48260" y="19050"/>
                  </a:cubicBezTo>
                  <a:cubicBezTo>
                    <a:pt x="49530" y="20320"/>
                    <a:pt x="50800" y="21590"/>
                    <a:pt x="50800" y="22860"/>
                  </a:cubicBezTo>
                  <a:cubicBezTo>
                    <a:pt x="52070" y="24130"/>
                    <a:pt x="52070" y="26670"/>
                    <a:pt x="52070" y="27940"/>
                  </a:cubicBezTo>
                  <a:cubicBezTo>
                    <a:pt x="52070" y="29210"/>
                    <a:pt x="54610" y="31750"/>
                    <a:pt x="53340" y="33020"/>
                  </a:cubicBezTo>
                  <a:cubicBezTo>
                    <a:pt x="52070" y="38100"/>
                    <a:pt x="33020" y="50800"/>
                    <a:pt x="26670" y="50800"/>
                  </a:cubicBezTo>
                  <a:cubicBezTo>
                    <a:pt x="24130" y="50800"/>
                    <a:pt x="21590" y="49530"/>
                    <a:pt x="20320" y="48260"/>
                  </a:cubicBezTo>
                  <a:cubicBezTo>
                    <a:pt x="19050" y="46990"/>
                    <a:pt x="17780" y="44450"/>
                    <a:pt x="16510" y="43180"/>
                  </a:cubicBezTo>
                  <a:cubicBezTo>
                    <a:pt x="15240" y="40640"/>
                    <a:pt x="15240" y="39370"/>
                    <a:pt x="13970" y="36830"/>
                  </a:cubicBezTo>
                  <a:cubicBezTo>
                    <a:pt x="13970" y="34290"/>
                    <a:pt x="12700" y="33020"/>
                    <a:pt x="12700" y="30480"/>
                  </a:cubicBezTo>
                  <a:cubicBezTo>
                    <a:pt x="12700" y="27940"/>
                    <a:pt x="12700" y="26670"/>
                    <a:pt x="13970" y="24130"/>
                  </a:cubicBezTo>
                  <a:cubicBezTo>
                    <a:pt x="15240" y="22860"/>
                    <a:pt x="16510" y="20320"/>
                    <a:pt x="17780" y="19050"/>
                  </a:cubicBezTo>
                  <a:cubicBezTo>
                    <a:pt x="19050" y="17780"/>
                    <a:pt x="21590" y="16510"/>
                    <a:pt x="22860" y="15240"/>
                  </a:cubicBezTo>
                  <a:cubicBezTo>
                    <a:pt x="25400" y="13970"/>
                    <a:pt x="26670" y="12700"/>
                    <a:pt x="29210" y="12700"/>
                  </a:cubicBezTo>
                  <a:cubicBezTo>
                    <a:pt x="31750" y="12700"/>
                    <a:pt x="33020" y="12700"/>
                    <a:pt x="35560" y="12700"/>
                  </a:cubicBezTo>
                  <a:cubicBezTo>
                    <a:pt x="38100" y="12700"/>
                    <a:pt x="39370" y="12700"/>
                    <a:pt x="41910" y="13970"/>
                  </a:cubicBezTo>
                  <a:cubicBezTo>
                    <a:pt x="43180" y="15240"/>
                    <a:pt x="45720" y="16510"/>
                    <a:pt x="46990" y="17780"/>
                  </a:cubicBezTo>
                  <a:cubicBezTo>
                    <a:pt x="48260" y="19050"/>
                    <a:pt x="49530" y="21590"/>
                    <a:pt x="50800" y="22860"/>
                  </a:cubicBezTo>
                  <a:cubicBezTo>
                    <a:pt x="52070" y="25400"/>
                    <a:pt x="53340" y="26670"/>
                    <a:pt x="53340" y="29210"/>
                  </a:cubicBezTo>
                  <a:cubicBezTo>
                    <a:pt x="53340" y="31750"/>
                    <a:pt x="53340" y="33020"/>
                    <a:pt x="53340" y="35560"/>
                  </a:cubicBezTo>
                  <a:cubicBezTo>
                    <a:pt x="53340" y="38100"/>
                    <a:pt x="52070" y="39370"/>
                    <a:pt x="50800" y="41910"/>
                  </a:cubicBezTo>
                  <a:cubicBezTo>
                    <a:pt x="49530" y="43180"/>
                    <a:pt x="48260" y="45720"/>
                    <a:pt x="46990" y="46990"/>
                  </a:cubicBezTo>
                  <a:cubicBezTo>
                    <a:pt x="45720" y="48260"/>
                    <a:pt x="43180" y="49530"/>
                    <a:pt x="40640" y="50800"/>
                  </a:cubicBezTo>
                  <a:cubicBezTo>
                    <a:pt x="39370" y="52070"/>
                    <a:pt x="36830" y="52070"/>
                    <a:pt x="35560" y="52070"/>
                  </a:cubicBezTo>
                  <a:cubicBezTo>
                    <a:pt x="33020" y="52070"/>
                    <a:pt x="30480" y="52070"/>
                    <a:pt x="27940" y="52070"/>
                  </a:cubicBezTo>
                  <a:cubicBezTo>
                    <a:pt x="25400" y="52070"/>
                    <a:pt x="24130" y="50800"/>
                    <a:pt x="22860" y="49530"/>
                  </a:cubicBezTo>
                  <a:cubicBezTo>
                    <a:pt x="21590" y="48260"/>
                    <a:pt x="19050" y="45720"/>
                    <a:pt x="17780" y="44450"/>
                  </a:cubicBezTo>
                  <a:cubicBezTo>
                    <a:pt x="16510" y="43180"/>
                    <a:pt x="15240" y="40640"/>
                    <a:pt x="13970" y="39370"/>
                  </a:cubicBezTo>
                  <a:cubicBezTo>
                    <a:pt x="12700" y="36830"/>
                    <a:pt x="12700" y="35560"/>
                    <a:pt x="12700" y="33020"/>
                  </a:cubicBezTo>
                  <a:cubicBezTo>
                    <a:pt x="12700" y="30480"/>
                    <a:pt x="13970" y="29210"/>
                    <a:pt x="13970" y="26670"/>
                  </a:cubicBezTo>
                  <a:cubicBezTo>
                    <a:pt x="15240" y="24130"/>
                    <a:pt x="15240" y="21590"/>
                    <a:pt x="16510" y="20320"/>
                  </a:cubicBezTo>
                  <a:cubicBezTo>
                    <a:pt x="17780" y="19050"/>
                    <a:pt x="19050" y="17780"/>
                    <a:pt x="20320" y="16510"/>
                  </a:cubicBezTo>
                  <a:cubicBezTo>
                    <a:pt x="21590" y="15240"/>
                    <a:pt x="24130" y="13970"/>
                    <a:pt x="26670" y="12700"/>
                  </a:cubicBezTo>
                  <a:cubicBezTo>
                    <a:pt x="29210" y="11430"/>
                    <a:pt x="33020" y="10160"/>
                    <a:pt x="33020" y="11430"/>
                  </a:cubicBezTo>
                  <a:cubicBezTo>
                    <a:pt x="34290" y="12700"/>
                    <a:pt x="13970" y="33020"/>
                    <a:pt x="12700" y="31750"/>
                  </a:cubicBezTo>
                  <a:cubicBezTo>
                    <a:pt x="12700" y="31750"/>
                    <a:pt x="13970" y="27940"/>
                    <a:pt x="13970" y="26670"/>
                  </a:cubicBezTo>
                  <a:cubicBezTo>
                    <a:pt x="13970" y="25400"/>
                    <a:pt x="15240" y="24130"/>
                    <a:pt x="15240" y="22860"/>
                  </a:cubicBezTo>
                  <a:cubicBezTo>
                    <a:pt x="16510" y="21590"/>
                    <a:pt x="16510" y="19050"/>
                    <a:pt x="17780" y="17780"/>
                  </a:cubicBezTo>
                  <a:cubicBezTo>
                    <a:pt x="19050" y="16510"/>
                    <a:pt x="20320" y="16510"/>
                    <a:pt x="21590" y="15240"/>
                  </a:cubicBezTo>
                  <a:cubicBezTo>
                    <a:pt x="22860" y="13970"/>
                    <a:pt x="25400" y="13970"/>
                    <a:pt x="26670" y="12700"/>
                  </a:cubicBezTo>
                  <a:cubicBezTo>
                    <a:pt x="27940" y="12700"/>
                    <a:pt x="29210" y="11430"/>
                    <a:pt x="30480" y="11430"/>
                  </a:cubicBezTo>
                  <a:cubicBezTo>
                    <a:pt x="31750" y="11430"/>
                    <a:pt x="34290" y="12700"/>
                    <a:pt x="35560" y="12700"/>
                  </a:cubicBezTo>
                  <a:cubicBezTo>
                    <a:pt x="36830" y="12700"/>
                    <a:pt x="39370" y="13970"/>
                    <a:pt x="40640" y="13970"/>
                  </a:cubicBezTo>
                  <a:cubicBezTo>
                    <a:pt x="41910" y="13970"/>
                    <a:pt x="43180" y="13970"/>
                    <a:pt x="44450" y="15240"/>
                  </a:cubicBezTo>
                  <a:cubicBezTo>
                    <a:pt x="45720" y="16510"/>
                    <a:pt x="46990" y="17780"/>
                    <a:pt x="48260" y="19050"/>
                  </a:cubicBezTo>
                  <a:cubicBezTo>
                    <a:pt x="49530" y="20320"/>
                    <a:pt x="50800" y="21590"/>
                    <a:pt x="50800" y="22860"/>
                  </a:cubicBezTo>
                  <a:cubicBezTo>
                    <a:pt x="52070" y="24130"/>
                    <a:pt x="52070" y="26670"/>
                    <a:pt x="52070" y="27940"/>
                  </a:cubicBezTo>
                  <a:cubicBezTo>
                    <a:pt x="52070" y="29210"/>
                    <a:pt x="52070" y="30480"/>
                    <a:pt x="53340" y="33020"/>
                  </a:cubicBezTo>
                  <a:cubicBezTo>
                    <a:pt x="55880" y="38100"/>
                    <a:pt x="73660" y="45720"/>
                    <a:pt x="77470" y="54610"/>
                  </a:cubicBezTo>
                  <a:cubicBezTo>
                    <a:pt x="81280" y="62230"/>
                    <a:pt x="77470" y="72390"/>
                    <a:pt x="76200" y="81280"/>
                  </a:cubicBezTo>
                  <a:cubicBezTo>
                    <a:pt x="74930" y="91440"/>
                    <a:pt x="69850" y="102870"/>
                    <a:pt x="67310" y="113030"/>
                  </a:cubicBezTo>
                  <a:cubicBezTo>
                    <a:pt x="66040" y="120650"/>
                    <a:pt x="64770" y="128270"/>
                    <a:pt x="63500" y="135890"/>
                  </a:cubicBezTo>
                  <a:cubicBezTo>
                    <a:pt x="62230" y="142240"/>
                    <a:pt x="60960" y="149860"/>
                    <a:pt x="58420" y="154940"/>
                  </a:cubicBezTo>
                  <a:cubicBezTo>
                    <a:pt x="54610" y="160020"/>
                    <a:pt x="44450" y="165100"/>
                    <a:pt x="44450" y="168910"/>
                  </a:cubicBezTo>
                  <a:cubicBezTo>
                    <a:pt x="44450" y="170180"/>
                    <a:pt x="45720" y="171450"/>
                    <a:pt x="46990" y="172720"/>
                  </a:cubicBezTo>
                  <a:cubicBezTo>
                    <a:pt x="46990" y="173990"/>
                    <a:pt x="48260" y="175260"/>
                    <a:pt x="48260" y="176530"/>
                  </a:cubicBezTo>
                  <a:cubicBezTo>
                    <a:pt x="48260" y="177800"/>
                    <a:pt x="48260" y="179070"/>
                    <a:pt x="48260" y="180340"/>
                  </a:cubicBezTo>
                  <a:cubicBezTo>
                    <a:pt x="48260" y="181610"/>
                    <a:pt x="48260" y="182880"/>
                    <a:pt x="48260" y="184150"/>
                  </a:cubicBezTo>
                  <a:cubicBezTo>
                    <a:pt x="48260" y="185420"/>
                    <a:pt x="46990" y="186690"/>
                    <a:pt x="45720" y="187960"/>
                  </a:cubicBezTo>
                  <a:cubicBezTo>
                    <a:pt x="44450" y="189230"/>
                    <a:pt x="44450" y="190500"/>
                    <a:pt x="43180" y="191770"/>
                  </a:cubicBezTo>
                  <a:cubicBezTo>
                    <a:pt x="41910" y="193040"/>
                    <a:pt x="41910" y="194310"/>
                    <a:pt x="40640" y="194310"/>
                  </a:cubicBezTo>
                  <a:cubicBezTo>
                    <a:pt x="39370" y="195580"/>
                    <a:pt x="38100" y="195580"/>
                    <a:pt x="36830" y="195580"/>
                  </a:cubicBezTo>
                  <a:cubicBezTo>
                    <a:pt x="35560" y="195580"/>
                    <a:pt x="34290" y="196850"/>
                    <a:pt x="33020" y="196850"/>
                  </a:cubicBezTo>
                  <a:cubicBezTo>
                    <a:pt x="31750" y="196850"/>
                    <a:pt x="30480" y="196850"/>
                    <a:pt x="29210" y="196850"/>
                  </a:cubicBezTo>
                  <a:cubicBezTo>
                    <a:pt x="27940" y="196850"/>
                    <a:pt x="25400" y="196850"/>
                    <a:pt x="24130" y="195580"/>
                  </a:cubicBezTo>
                  <a:cubicBezTo>
                    <a:pt x="22860" y="195580"/>
                    <a:pt x="22860" y="194310"/>
                    <a:pt x="21590" y="193040"/>
                  </a:cubicBezTo>
                  <a:cubicBezTo>
                    <a:pt x="20320" y="191770"/>
                    <a:pt x="19050" y="191770"/>
                    <a:pt x="17780" y="190500"/>
                  </a:cubicBezTo>
                  <a:cubicBezTo>
                    <a:pt x="15240" y="187960"/>
                    <a:pt x="8890" y="181610"/>
                    <a:pt x="6350" y="175260"/>
                  </a:cubicBezTo>
                  <a:cubicBezTo>
                    <a:pt x="3810" y="168910"/>
                    <a:pt x="3810" y="161290"/>
                    <a:pt x="2540" y="152400"/>
                  </a:cubicBezTo>
                  <a:cubicBezTo>
                    <a:pt x="1270" y="142240"/>
                    <a:pt x="1270" y="129540"/>
                    <a:pt x="1270" y="119380"/>
                  </a:cubicBezTo>
                  <a:cubicBezTo>
                    <a:pt x="1270" y="110490"/>
                    <a:pt x="1270" y="102870"/>
                    <a:pt x="1270" y="95250"/>
                  </a:cubicBezTo>
                  <a:cubicBezTo>
                    <a:pt x="1270" y="86360"/>
                    <a:pt x="1270" y="78740"/>
                    <a:pt x="1270" y="69850"/>
                  </a:cubicBezTo>
                  <a:cubicBezTo>
                    <a:pt x="1270" y="60960"/>
                    <a:pt x="1270" y="53340"/>
                    <a:pt x="1270" y="44450"/>
                  </a:cubicBezTo>
                  <a:cubicBezTo>
                    <a:pt x="1270" y="35560"/>
                    <a:pt x="0" y="22860"/>
                    <a:pt x="0" y="17780"/>
                  </a:cubicBezTo>
                  <a:cubicBezTo>
                    <a:pt x="0" y="15240"/>
                    <a:pt x="1270" y="13970"/>
                    <a:pt x="1270" y="12700"/>
                  </a:cubicBezTo>
                  <a:cubicBezTo>
                    <a:pt x="1270" y="11430"/>
                    <a:pt x="2540" y="10160"/>
                    <a:pt x="2540" y="8890"/>
                  </a:cubicBezTo>
                  <a:cubicBezTo>
                    <a:pt x="3810" y="7620"/>
                    <a:pt x="3810" y="6350"/>
                    <a:pt x="5080" y="5080"/>
                  </a:cubicBezTo>
                  <a:cubicBezTo>
                    <a:pt x="6350" y="3810"/>
                    <a:pt x="6350" y="2540"/>
                    <a:pt x="7620" y="2540"/>
                  </a:cubicBezTo>
                  <a:cubicBezTo>
                    <a:pt x="8890" y="1270"/>
                    <a:pt x="10160" y="1270"/>
                    <a:pt x="11430" y="1270"/>
                  </a:cubicBezTo>
                  <a:cubicBezTo>
                    <a:pt x="12700" y="1270"/>
                    <a:pt x="15240" y="0"/>
                    <a:pt x="16510" y="0"/>
                  </a:cubicBezTo>
                  <a:cubicBezTo>
                    <a:pt x="17780" y="0"/>
                    <a:pt x="19050" y="0"/>
                    <a:pt x="20320" y="0"/>
                  </a:cubicBezTo>
                  <a:cubicBezTo>
                    <a:pt x="21590" y="0"/>
                    <a:pt x="22860" y="1270"/>
                    <a:pt x="24130" y="1270"/>
                  </a:cubicBezTo>
                  <a:cubicBezTo>
                    <a:pt x="25400" y="1270"/>
                    <a:pt x="26670" y="2540"/>
                    <a:pt x="27940" y="2540"/>
                  </a:cubicBezTo>
                  <a:cubicBezTo>
                    <a:pt x="29210" y="3810"/>
                    <a:pt x="30480" y="3810"/>
                    <a:pt x="31750" y="5080"/>
                  </a:cubicBezTo>
                  <a:cubicBezTo>
                    <a:pt x="33020" y="6350"/>
                    <a:pt x="33020" y="7620"/>
                    <a:pt x="34290" y="8890"/>
                  </a:cubicBezTo>
                  <a:cubicBezTo>
                    <a:pt x="34290" y="10160"/>
                    <a:pt x="35560" y="11430"/>
                    <a:pt x="35560" y="12700"/>
                  </a:cubicBezTo>
                  <a:cubicBezTo>
                    <a:pt x="35560" y="13970"/>
                    <a:pt x="35560" y="17780"/>
                    <a:pt x="35560" y="17780"/>
                  </a:cubicBezTo>
                </a:path>
              </a:pathLst>
            </a:custGeom>
            <a:solidFill>
              <a:srgbClr val="C60034">
                <a:alpha val="50980"/>
              </a:srgbClr>
            </a:solidFill>
            <a:ln>
              <a:noFill/>
            </a:ln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1217593" y="6830378"/>
            <a:ext cx="107633" cy="126683"/>
            <a:chOff x="0" y="0"/>
            <a:chExt cx="143510" cy="168910"/>
          </a:xfrm>
        </p:grpSpPr>
        <p:sp>
          <p:nvSpPr>
            <p:cNvPr id="14" name="Freeform 14"/>
            <p:cNvSpPr/>
            <p:nvPr/>
          </p:nvSpPr>
          <p:spPr>
            <a:xfrm>
              <a:off x="50800" y="50800"/>
              <a:ext cx="41910" cy="67310"/>
            </a:xfrm>
            <a:custGeom>
              <a:avLst/>
              <a:gdLst/>
              <a:ahLst/>
              <a:cxnLst/>
              <a:rect l="l" t="t" r="r" b="b"/>
              <a:pathLst>
                <a:path w="41910" h="67310">
                  <a:moveTo>
                    <a:pt x="39370" y="19050"/>
                  </a:moveTo>
                  <a:cubicBezTo>
                    <a:pt x="41910" y="44450"/>
                    <a:pt x="41910" y="45720"/>
                    <a:pt x="41910" y="48260"/>
                  </a:cubicBezTo>
                  <a:cubicBezTo>
                    <a:pt x="41910" y="50800"/>
                    <a:pt x="41910" y="52070"/>
                    <a:pt x="40640" y="54610"/>
                  </a:cubicBezTo>
                  <a:cubicBezTo>
                    <a:pt x="39370" y="55880"/>
                    <a:pt x="38100" y="58420"/>
                    <a:pt x="36830" y="59690"/>
                  </a:cubicBezTo>
                  <a:cubicBezTo>
                    <a:pt x="35560" y="60960"/>
                    <a:pt x="34290" y="63500"/>
                    <a:pt x="33020" y="64770"/>
                  </a:cubicBezTo>
                  <a:cubicBezTo>
                    <a:pt x="31750" y="66040"/>
                    <a:pt x="29210" y="66040"/>
                    <a:pt x="26670" y="66040"/>
                  </a:cubicBezTo>
                  <a:cubicBezTo>
                    <a:pt x="24130" y="66040"/>
                    <a:pt x="22860" y="67310"/>
                    <a:pt x="20320" y="67310"/>
                  </a:cubicBezTo>
                  <a:cubicBezTo>
                    <a:pt x="17780" y="67310"/>
                    <a:pt x="16510" y="66040"/>
                    <a:pt x="13970" y="64770"/>
                  </a:cubicBezTo>
                  <a:cubicBezTo>
                    <a:pt x="12700" y="63500"/>
                    <a:pt x="10160" y="63500"/>
                    <a:pt x="8890" y="62230"/>
                  </a:cubicBezTo>
                  <a:cubicBezTo>
                    <a:pt x="7620" y="60960"/>
                    <a:pt x="6350" y="58420"/>
                    <a:pt x="5080" y="57150"/>
                  </a:cubicBezTo>
                  <a:cubicBezTo>
                    <a:pt x="3810" y="54610"/>
                    <a:pt x="3810" y="53340"/>
                    <a:pt x="3810" y="50800"/>
                  </a:cubicBezTo>
                  <a:cubicBezTo>
                    <a:pt x="3810" y="48260"/>
                    <a:pt x="3810" y="46990"/>
                    <a:pt x="3810" y="44450"/>
                  </a:cubicBezTo>
                  <a:cubicBezTo>
                    <a:pt x="3810" y="41910"/>
                    <a:pt x="3810" y="40640"/>
                    <a:pt x="5080" y="38100"/>
                  </a:cubicBezTo>
                  <a:cubicBezTo>
                    <a:pt x="6350" y="36830"/>
                    <a:pt x="7620" y="34290"/>
                    <a:pt x="8890" y="33020"/>
                  </a:cubicBezTo>
                  <a:cubicBezTo>
                    <a:pt x="10160" y="31750"/>
                    <a:pt x="12700" y="30480"/>
                    <a:pt x="13970" y="29210"/>
                  </a:cubicBezTo>
                  <a:cubicBezTo>
                    <a:pt x="16510" y="27940"/>
                    <a:pt x="17780" y="27940"/>
                    <a:pt x="20320" y="27940"/>
                  </a:cubicBezTo>
                  <a:cubicBezTo>
                    <a:pt x="22860" y="27940"/>
                    <a:pt x="24130" y="27940"/>
                    <a:pt x="26670" y="27940"/>
                  </a:cubicBezTo>
                  <a:cubicBezTo>
                    <a:pt x="29210" y="27940"/>
                    <a:pt x="30480" y="29210"/>
                    <a:pt x="33020" y="30480"/>
                  </a:cubicBezTo>
                  <a:cubicBezTo>
                    <a:pt x="34290" y="31750"/>
                    <a:pt x="36830" y="33020"/>
                    <a:pt x="38100" y="34290"/>
                  </a:cubicBezTo>
                  <a:cubicBezTo>
                    <a:pt x="39370" y="35560"/>
                    <a:pt x="39370" y="38100"/>
                    <a:pt x="40640" y="40640"/>
                  </a:cubicBezTo>
                  <a:cubicBezTo>
                    <a:pt x="40640" y="43180"/>
                    <a:pt x="41910" y="44450"/>
                    <a:pt x="41910" y="46990"/>
                  </a:cubicBezTo>
                  <a:cubicBezTo>
                    <a:pt x="41910" y="49530"/>
                    <a:pt x="41910" y="52070"/>
                    <a:pt x="41910" y="53340"/>
                  </a:cubicBezTo>
                  <a:cubicBezTo>
                    <a:pt x="41910" y="54610"/>
                    <a:pt x="39370" y="57150"/>
                    <a:pt x="38100" y="58420"/>
                  </a:cubicBezTo>
                  <a:cubicBezTo>
                    <a:pt x="36830" y="59690"/>
                    <a:pt x="35560" y="62230"/>
                    <a:pt x="34290" y="63500"/>
                  </a:cubicBezTo>
                  <a:cubicBezTo>
                    <a:pt x="33020" y="64770"/>
                    <a:pt x="30480" y="66040"/>
                    <a:pt x="29210" y="66040"/>
                  </a:cubicBezTo>
                  <a:cubicBezTo>
                    <a:pt x="26670" y="67310"/>
                    <a:pt x="25400" y="67310"/>
                    <a:pt x="22860" y="67310"/>
                  </a:cubicBezTo>
                  <a:cubicBezTo>
                    <a:pt x="20320" y="67310"/>
                    <a:pt x="19050" y="66040"/>
                    <a:pt x="16510" y="66040"/>
                  </a:cubicBezTo>
                  <a:cubicBezTo>
                    <a:pt x="13970" y="64770"/>
                    <a:pt x="11430" y="64770"/>
                    <a:pt x="10160" y="63500"/>
                  </a:cubicBezTo>
                  <a:cubicBezTo>
                    <a:pt x="8890" y="62230"/>
                    <a:pt x="7620" y="59690"/>
                    <a:pt x="6350" y="58420"/>
                  </a:cubicBezTo>
                  <a:cubicBezTo>
                    <a:pt x="5080" y="55880"/>
                    <a:pt x="3810" y="52070"/>
                    <a:pt x="3810" y="52070"/>
                  </a:cubicBezTo>
                  <a:cubicBezTo>
                    <a:pt x="3810" y="52070"/>
                    <a:pt x="0" y="24130"/>
                    <a:pt x="0" y="19050"/>
                  </a:cubicBezTo>
                  <a:cubicBezTo>
                    <a:pt x="0" y="16510"/>
                    <a:pt x="1270" y="16510"/>
                    <a:pt x="1270" y="15240"/>
                  </a:cubicBezTo>
                  <a:cubicBezTo>
                    <a:pt x="1270" y="13970"/>
                    <a:pt x="1270" y="11430"/>
                    <a:pt x="2540" y="10160"/>
                  </a:cubicBezTo>
                  <a:cubicBezTo>
                    <a:pt x="2540" y="8890"/>
                    <a:pt x="3810" y="7620"/>
                    <a:pt x="5080" y="6350"/>
                  </a:cubicBezTo>
                  <a:cubicBezTo>
                    <a:pt x="6350" y="5080"/>
                    <a:pt x="7620" y="5080"/>
                    <a:pt x="8890" y="3810"/>
                  </a:cubicBezTo>
                  <a:cubicBezTo>
                    <a:pt x="10160" y="2540"/>
                    <a:pt x="11430" y="1270"/>
                    <a:pt x="12700" y="1270"/>
                  </a:cubicBezTo>
                  <a:cubicBezTo>
                    <a:pt x="13970" y="0"/>
                    <a:pt x="16510" y="0"/>
                    <a:pt x="17780" y="0"/>
                  </a:cubicBezTo>
                  <a:cubicBezTo>
                    <a:pt x="19050" y="0"/>
                    <a:pt x="20320" y="0"/>
                    <a:pt x="21590" y="0"/>
                  </a:cubicBezTo>
                  <a:cubicBezTo>
                    <a:pt x="22860" y="0"/>
                    <a:pt x="25400" y="0"/>
                    <a:pt x="26670" y="1270"/>
                  </a:cubicBezTo>
                  <a:cubicBezTo>
                    <a:pt x="27940" y="1270"/>
                    <a:pt x="29210" y="2540"/>
                    <a:pt x="30480" y="3810"/>
                  </a:cubicBezTo>
                  <a:cubicBezTo>
                    <a:pt x="31750" y="5080"/>
                    <a:pt x="33020" y="5080"/>
                    <a:pt x="34290" y="6350"/>
                  </a:cubicBezTo>
                  <a:cubicBezTo>
                    <a:pt x="35560" y="7620"/>
                    <a:pt x="36830" y="8890"/>
                    <a:pt x="36830" y="10160"/>
                  </a:cubicBezTo>
                  <a:cubicBezTo>
                    <a:pt x="38100" y="11430"/>
                    <a:pt x="38100" y="13970"/>
                    <a:pt x="38100" y="15240"/>
                  </a:cubicBezTo>
                  <a:cubicBezTo>
                    <a:pt x="38100" y="16510"/>
                    <a:pt x="39370" y="19050"/>
                    <a:pt x="39370" y="19050"/>
                  </a:cubicBezTo>
                </a:path>
              </a:pathLst>
            </a:custGeom>
            <a:solidFill>
              <a:srgbClr val="C60034">
                <a:alpha val="50980"/>
              </a:srgbClr>
            </a:solidFill>
            <a:ln>
              <a:noFill/>
            </a:ln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3078573" y="7392353"/>
            <a:ext cx="104775" cy="185738"/>
            <a:chOff x="0" y="0"/>
            <a:chExt cx="139700" cy="247650"/>
          </a:xfrm>
        </p:grpSpPr>
        <p:sp>
          <p:nvSpPr>
            <p:cNvPr id="16" name="Freeform 16"/>
            <p:cNvSpPr/>
            <p:nvPr/>
          </p:nvSpPr>
          <p:spPr>
            <a:xfrm>
              <a:off x="50800" y="50800"/>
              <a:ext cx="39370" cy="146050"/>
            </a:xfrm>
            <a:custGeom>
              <a:avLst/>
              <a:gdLst/>
              <a:ahLst/>
              <a:cxnLst/>
              <a:rect l="l" t="t" r="r" b="b"/>
              <a:pathLst>
                <a:path w="39370" h="146050">
                  <a:moveTo>
                    <a:pt x="38100" y="19050"/>
                  </a:moveTo>
                  <a:cubicBezTo>
                    <a:pt x="38100" y="48260"/>
                    <a:pt x="36830" y="55880"/>
                    <a:pt x="36830" y="63500"/>
                  </a:cubicBezTo>
                  <a:cubicBezTo>
                    <a:pt x="36830" y="71120"/>
                    <a:pt x="36830" y="77470"/>
                    <a:pt x="36830" y="86360"/>
                  </a:cubicBezTo>
                  <a:cubicBezTo>
                    <a:pt x="36830" y="97790"/>
                    <a:pt x="39370" y="119380"/>
                    <a:pt x="38100" y="127000"/>
                  </a:cubicBezTo>
                  <a:cubicBezTo>
                    <a:pt x="38100" y="129540"/>
                    <a:pt x="38100" y="130810"/>
                    <a:pt x="36830" y="133350"/>
                  </a:cubicBezTo>
                  <a:cubicBezTo>
                    <a:pt x="36830" y="134620"/>
                    <a:pt x="35560" y="137160"/>
                    <a:pt x="34290" y="138430"/>
                  </a:cubicBezTo>
                  <a:cubicBezTo>
                    <a:pt x="33020" y="139700"/>
                    <a:pt x="30480" y="140970"/>
                    <a:pt x="29210" y="142240"/>
                  </a:cubicBezTo>
                  <a:cubicBezTo>
                    <a:pt x="27940" y="143510"/>
                    <a:pt x="25400" y="144780"/>
                    <a:pt x="24130" y="144780"/>
                  </a:cubicBezTo>
                  <a:cubicBezTo>
                    <a:pt x="21590" y="146050"/>
                    <a:pt x="20320" y="146050"/>
                    <a:pt x="17780" y="146050"/>
                  </a:cubicBezTo>
                  <a:cubicBezTo>
                    <a:pt x="16510" y="146050"/>
                    <a:pt x="13970" y="146050"/>
                    <a:pt x="12700" y="144780"/>
                  </a:cubicBezTo>
                  <a:cubicBezTo>
                    <a:pt x="11430" y="143510"/>
                    <a:pt x="8890" y="142240"/>
                    <a:pt x="7620" y="140970"/>
                  </a:cubicBezTo>
                  <a:cubicBezTo>
                    <a:pt x="6350" y="139700"/>
                    <a:pt x="3810" y="138430"/>
                    <a:pt x="2540" y="137160"/>
                  </a:cubicBezTo>
                  <a:cubicBezTo>
                    <a:pt x="1270" y="135890"/>
                    <a:pt x="1270" y="133350"/>
                    <a:pt x="1270" y="130810"/>
                  </a:cubicBezTo>
                  <a:cubicBezTo>
                    <a:pt x="1270" y="129540"/>
                    <a:pt x="0" y="127000"/>
                    <a:pt x="0" y="125730"/>
                  </a:cubicBezTo>
                  <a:cubicBezTo>
                    <a:pt x="0" y="123190"/>
                    <a:pt x="1270" y="121920"/>
                    <a:pt x="2540" y="119380"/>
                  </a:cubicBezTo>
                  <a:cubicBezTo>
                    <a:pt x="3810" y="118110"/>
                    <a:pt x="3810" y="115570"/>
                    <a:pt x="5080" y="114300"/>
                  </a:cubicBezTo>
                  <a:cubicBezTo>
                    <a:pt x="6350" y="113030"/>
                    <a:pt x="8890" y="111760"/>
                    <a:pt x="10160" y="110490"/>
                  </a:cubicBezTo>
                  <a:cubicBezTo>
                    <a:pt x="12700" y="109220"/>
                    <a:pt x="13970" y="109220"/>
                    <a:pt x="16510" y="109220"/>
                  </a:cubicBezTo>
                  <a:cubicBezTo>
                    <a:pt x="17780" y="109220"/>
                    <a:pt x="20320" y="109220"/>
                    <a:pt x="21590" y="109220"/>
                  </a:cubicBezTo>
                  <a:cubicBezTo>
                    <a:pt x="24130" y="109220"/>
                    <a:pt x="25400" y="109220"/>
                    <a:pt x="27940" y="110490"/>
                  </a:cubicBezTo>
                  <a:cubicBezTo>
                    <a:pt x="29210" y="111760"/>
                    <a:pt x="31750" y="113030"/>
                    <a:pt x="33020" y="114300"/>
                  </a:cubicBezTo>
                  <a:cubicBezTo>
                    <a:pt x="34290" y="115570"/>
                    <a:pt x="35560" y="118110"/>
                    <a:pt x="35560" y="119380"/>
                  </a:cubicBezTo>
                  <a:cubicBezTo>
                    <a:pt x="36830" y="121920"/>
                    <a:pt x="36830" y="123190"/>
                    <a:pt x="36830" y="125730"/>
                  </a:cubicBezTo>
                  <a:cubicBezTo>
                    <a:pt x="36830" y="127000"/>
                    <a:pt x="36830" y="129540"/>
                    <a:pt x="36830" y="130810"/>
                  </a:cubicBezTo>
                  <a:cubicBezTo>
                    <a:pt x="36830" y="133350"/>
                    <a:pt x="35560" y="135890"/>
                    <a:pt x="34290" y="137160"/>
                  </a:cubicBezTo>
                  <a:cubicBezTo>
                    <a:pt x="33020" y="138430"/>
                    <a:pt x="31750" y="139700"/>
                    <a:pt x="30480" y="140970"/>
                  </a:cubicBezTo>
                  <a:cubicBezTo>
                    <a:pt x="29210" y="142240"/>
                    <a:pt x="26670" y="143510"/>
                    <a:pt x="25400" y="144780"/>
                  </a:cubicBezTo>
                  <a:cubicBezTo>
                    <a:pt x="24130" y="146050"/>
                    <a:pt x="21590" y="146050"/>
                    <a:pt x="20320" y="146050"/>
                  </a:cubicBezTo>
                  <a:cubicBezTo>
                    <a:pt x="17780" y="146050"/>
                    <a:pt x="16510" y="146050"/>
                    <a:pt x="13970" y="144780"/>
                  </a:cubicBezTo>
                  <a:cubicBezTo>
                    <a:pt x="12700" y="144780"/>
                    <a:pt x="10160" y="143510"/>
                    <a:pt x="8890" y="142240"/>
                  </a:cubicBezTo>
                  <a:cubicBezTo>
                    <a:pt x="7620" y="140970"/>
                    <a:pt x="5080" y="139700"/>
                    <a:pt x="3810" y="138430"/>
                  </a:cubicBezTo>
                  <a:cubicBezTo>
                    <a:pt x="2540" y="137160"/>
                    <a:pt x="1270" y="134620"/>
                    <a:pt x="1270" y="133350"/>
                  </a:cubicBezTo>
                  <a:cubicBezTo>
                    <a:pt x="0" y="130810"/>
                    <a:pt x="0" y="127000"/>
                    <a:pt x="0" y="127000"/>
                  </a:cubicBezTo>
                  <a:cubicBezTo>
                    <a:pt x="0" y="127000"/>
                    <a:pt x="1270" y="97790"/>
                    <a:pt x="1270" y="86360"/>
                  </a:cubicBezTo>
                  <a:cubicBezTo>
                    <a:pt x="1270" y="77470"/>
                    <a:pt x="0" y="71120"/>
                    <a:pt x="0" y="63500"/>
                  </a:cubicBezTo>
                  <a:cubicBezTo>
                    <a:pt x="0" y="55880"/>
                    <a:pt x="0" y="48260"/>
                    <a:pt x="0" y="40640"/>
                  </a:cubicBezTo>
                  <a:cubicBezTo>
                    <a:pt x="0" y="33020"/>
                    <a:pt x="0" y="24130"/>
                    <a:pt x="0" y="19050"/>
                  </a:cubicBezTo>
                  <a:cubicBezTo>
                    <a:pt x="0" y="16510"/>
                    <a:pt x="1270" y="15240"/>
                    <a:pt x="1270" y="13970"/>
                  </a:cubicBezTo>
                  <a:cubicBezTo>
                    <a:pt x="1270" y="12700"/>
                    <a:pt x="2540" y="11430"/>
                    <a:pt x="2540" y="10160"/>
                  </a:cubicBezTo>
                  <a:cubicBezTo>
                    <a:pt x="3810" y="8890"/>
                    <a:pt x="3810" y="7620"/>
                    <a:pt x="5080" y="6350"/>
                  </a:cubicBezTo>
                  <a:cubicBezTo>
                    <a:pt x="6350" y="5080"/>
                    <a:pt x="7620" y="5080"/>
                    <a:pt x="8890" y="3810"/>
                  </a:cubicBezTo>
                  <a:cubicBezTo>
                    <a:pt x="10160" y="2540"/>
                    <a:pt x="11430" y="2540"/>
                    <a:pt x="12700" y="1270"/>
                  </a:cubicBezTo>
                  <a:cubicBezTo>
                    <a:pt x="13970" y="1270"/>
                    <a:pt x="15240" y="0"/>
                    <a:pt x="16510" y="0"/>
                  </a:cubicBezTo>
                  <a:cubicBezTo>
                    <a:pt x="17780" y="0"/>
                    <a:pt x="20320" y="0"/>
                    <a:pt x="21590" y="0"/>
                  </a:cubicBezTo>
                  <a:cubicBezTo>
                    <a:pt x="22860" y="0"/>
                    <a:pt x="24130" y="1270"/>
                    <a:pt x="25400" y="1270"/>
                  </a:cubicBezTo>
                  <a:cubicBezTo>
                    <a:pt x="26670" y="2540"/>
                    <a:pt x="27940" y="2540"/>
                    <a:pt x="29210" y="3810"/>
                  </a:cubicBezTo>
                  <a:cubicBezTo>
                    <a:pt x="30480" y="5080"/>
                    <a:pt x="31750" y="5080"/>
                    <a:pt x="33020" y="6350"/>
                  </a:cubicBezTo>
                  <a:cubicBezTo>
                    <a:pt x="34290" y="7620"/>
                    <a:pt x="34290" y="8890"/>
                    <a:pt x="35560" y="10160"/>
                  </a:cubicBezTo>
                  <a:cubicBezTo>
                    <a:pt x="35560" y="11430"/>
                    <a:pt x="36830" y="12700"/>
                    <a:pt x="36830" y="13970"/>
                  </a:cubicBezTo>
                  <a:cubicBezTo>
                    <a:pt x="36830" y="15240"/>
                    <a:pt x="38100" y="19050"/>
                    <a:pt x="38100" y="19050"/>
                  </a:cubicBezTo>
                </a:path>
              </a:pathLst>
            </a:custGeom>
            <a:solidFill>
              <a:srgbClr val="C60034">
                <a:alpha val="50980"/>
              </a:srgbClr>
            </a:solidFill>
            <a:ln>
              <a:noFill/>
            </a:ln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1400092" y="7096602"/>
            <a:ext cx="161925" cy="175260"/>
            <a:chOff x="0" y="0"/>
            <a:chExt cx="215900" cy="233680"/>
          </a:xfrm>
        </p:grpSpPr>
        <p:sp>
          <p:nvSpPr>
            <p:cNvPr id="18" name="Freeform 18"/>
            <p:cNvSpPr/>
            <p:nvPr/>
          </p:nvSpPr>
          <p:spPr>
            <a:xfrm>
              <a:off x="50800" y="50800"/>
              <a:ext cx="114300" cy="133350"/>
            </a:xfrm>
            <a:custGeom>
              <a:avLst/>
              <a:gdLst/>
              <a:ahLst/>
              <a:cxnLst/>
              <a:rect l="l" t="t" r="r" b="b"/>
              <a:pathLst>
                <a:path w="114300" h="133350">
                  <a:moveTo>
                    <a:pt x="55880" y="58420"/>
                  </a:moveTo>
                  <a:cubicBezTo>
                    <a:pt x="54610" y="90170"/>
                    <a:pt x="53340" y="102870"/>
                    <a:pt x="55880" y="104140"/>
                  </a:cubicBezTo>
                  <a:cubicBezTo>
                    <a:pt x="59690" y="105410"/>
                    <a:pt x="72390" y="88900"/>
                    <a:pt x="77470" y="82550"/>
                  </a:cubicBezTo>
                  <a:cubicBezTo>
                    <a:pt x="81280" y="77470"/>
                    <a:pt x="82550" y="72390"/>
                    <a:pt x="85090" y="69850"/>
                  </a:cubicBezTo>
                  <a:cubicBezTo>
                    <a:pt x="86360" y="68580"/>
                    <a:pt x="88900" y="68580"/>
                    <a:pt x="90170" y="68580"/>
                  </a:cubicBezTo>
                  <a:cubicBezTo>
                    <a:pt x="91440" y="68580"/>
                    <a:pt x="93980" y="68580"/>
                    <a:pt x="95250" y="68580"/>
                  </a:cubicBezTo>
                  <a:cubicBezTo>
                    <a:pt x="96520" y="68580"/>
                    <a:pt x="97790" y="68580"/>
                    <a:pt x="99060" y="68580"/>
                  </a:cubicBezTo>
                  <a:cubicBezTo>
                    <a:pt x="100330" y="68580"/>
                    <a:pt x="102870" y="69850"/>
                    <a:pt x="104140" y="71120"/>
                  </a:cubicBezTo>
                  <a:cubicBezTo>
                    <a:pt x="105410" y="72390"/>
                    <a:pt x="106680" y="72390"/>
                    <a:pt x="107950" y="73660"/>
                  </a:cubicBezTo>
                  <a:cubicBezTo>
                    <a:pt x="109220" y="74930"/>
                    <a:pt x="109220" y="76200"/>
                    <a:pt x="110490" y="77470"/>
                  </a:cubicBezTo>
                  <a:cubicBezTo>
                    <a:pt x="111760" y="78740"/>
                    <a:pt x="111760" y="81280"/>
                    <a:pt x="113030" y="82550"/>
                  </a:cubicBezTo>
                  <a:cubicBezTo>
                    <a:pt x="113030" y="83820"/>
                    <a:pt x="114300" y="86360"/>
                    <a:pt x="114300" y="87630"/>
                  </a:cubicBezTo>
                  <a:cubicBezTo>
                    <a:pt x="114300" y="88900"/>
                    <a:pt x="113030" y="91440"/>
                    <a:pt x="113030" y="92710"/>
                  </a:cubicBezTo>
                  <a:cubicBezTo>
                    <a:pt x="113030" y="93980"/>
                    <a:pt x="111760" y="95250"/>
                    <a:pt x="111760" y="96520"/>
                  </a:cubicBezTo>
                  <a:cubicBezTo>
                    <a:pt x="110490" y="97790"/>
                    <a:pt x="110490" y="100330"/>
                    <a:pt x="109220" y="101600"/>
                  </a:cubicBezTo>
                  <a:cubicBezTo>
                    <a:pt x="107950" y="102870"/>
                    <a:pt x="107950" y="102870"/>
                    <a:pt x="106680" y="104140"/>
                  </a:cubicBezTo>
                  <a:cubicBezTo>
                    <a:pt x="105410" y="105410"/>
                    <a:pt x="104140" y="106680"/>
                    <a:pt x="101600" y="106680"/>
                  </a:cubicBezTo>
                  <a:cubicBezTo>
                    <a:pt x="95250" y="106680"/>
                    <a:pt x="72390" y="102870"/>
                    <a:pt x="63500" y="95250"/>
                  </a:cubicBezTo>
                  <a:cubicBezTo>
                    <a:pt x="53340" y="86360"/>
                    <a:pt x="48260" y="66040"/>
                    <a:pt x="44450" y="54610"/>
                  </a:cubicBezTo>
                  <a:cubicBezTo>
                    <a:pt x="41910" y="46990"/>
                    <a:pt x="43180" y="39370"/>
                    <a:pt x="39370" y="35560"/>
                  </a:cubicBezTo>
                  <a:cubicBezTo>
                    <a:pt x="34290" y="31750"/>
                    <a:pt x="21590" y="35560"/>
                    <a:pt x="16510" y="35560"/>
                  </a:cubicBezTo>
                  <a:cubicBezTo>
                    <a:pt x="13970" y="35560"/>
                    <a:pt x="11430" y="35560"/>
                    <a:pt x="10160" y="34290"/>
                  </a:cubicBezTo>
                  <a:cubicBezTo>
                    <a:pt x="8890" y="33020"/>
                    <a:pt x="7620" y="31750"/>
                    <a:pt x="6350" y="30480"/>
                  </a:cubicBezTo>
                  <a:cubicBezTo>
                    <a:pt x="5080" y="29210"/>
                    <a:pt x="3810" y="27940"/>
                    <a:pt x="2540" y="26670"/>
                  </a:cubicBezTo>
                  <a:cubicBezTo>
                    <a:pt x="1270" y="25400"/>
                    <a:pt x="0" y="22860"/>
                    <a:pt x="0" y="20320"/>
                  </a:cubicBezTo>
                  <a:cubicBezTo>
                    <a:pt x="0" y="19050"/>
                    <a:pt x="0" y="16510"/>
                    <a:pt x="0" y="15240"/>
                  </a:cubicBezTo>
                  <a:cubicBezTo>
                    <a:pt x="0" y="12700"/>
                    <a:pt x="1270" y="10160"/>
                    <a:pt x="2540" y="8890"/>
                  </a:cubicBezTo>
                  <a:cubicBezTo>
                    <a:pt x="3810" y="7620"/>
                    <a:pt x="5080" y="6350"/>
                    <a:pt x="6350" y="5080"/>
                  </a:cubicBezTo>
                  <a:cubicBezTo>
                    <a:pt x="7620" y="3810"/>
                    <a:pt x="8890" y="2540"/>
                    <a:pt x="10160" y="1270"/>
                  </a:cubicBezTo>
                  <a:cubicBezTo>
                    <a:pt x="11430" y="0"/>
                    <a:pt x="13970" y="0"/>
                    <a:pt x="16510" y="0"/>
                  </a:cubicBezTo>
                  <a:cubicBezTo>
                    <a:pt x="19050" y="0"/>
                    <a:pt x="20320" y="0"/>
                    <a:pt x="22860" y="0"/>
                  </a:cubicBezTo>
                  <a:cubicBezTo>
                    <a:pt x="24130" y="0"/>
                    <a:pt x="26670" y="1270"/>
                    <a:pt x="27940" y="2540"/>
                  </a:cubicBezTo>
                  <a:cubicBezTo>
                    <a:pt x="29210" y="3810"/>
                    <a:pt x="30480" y="5080"/>
                    <a:pt x="31750" y="6350"/>
                  </a:cubicBezTo>
                  <a:cubicBezTo>
                    <a:pt x="33020" y="7620"/>
                    <a:pt x="34290" y="10160"/>
                    <a:pt x="35560" y="11430"/>
                  </a:cubicBezTo>
                  <a:cubicBezTo>
                    <a:pt x="36830" y="12700"/>
                    <a:pt x="36830" y="15240"/>
                    <a:pt x="36830" y="16510"/>
                  </a:cubicBezTo>
                  <a:cubicBezTo>
                    <a:pt x="36830" y="19050"/>
                    <a:pt x="36830" y="20320"/>
                    <a:pt x="35560" y="22860"/>
                  </a:cubicBezTo>
                  <a:cubicBezTo>
                    <a:pt x="35560" y="24130"/>
                    <a:pt x="34290" y="26670"/>
                    <a:pt x="33020" y="27940"/>
                  </a:cubicBezTo>
                  <a:cubicBezTo>
                    <a:pt x="31750" y="29210"/>
                    <a:pt x="30480" y="30480"/>
                    <a:pt x="29210" y="31750"/>
                  </a:cubicBezTo>
                  <a:cubicBezTo>
                    <a:pt x="27940" y="33020"/>
                    <a:pt x="25400" y="35560"/>
                    <a:pt x="24130" y="35560"/>
                  </a:cubicBezTo>
                  <a:cubicBezTo>
                    <a:pt x="21590" y="36830"/>
                    <a:pt x="20320" y="35560"/>
                    <a:pt x="17780" y="35560"/>
                  </a:cubicBezTo>
                  <a:cubicBezTo>
                    <a:pt x="16510" y="35560"/>
                    <a:pt x="13970" y="35560"/>
                    <a:pt x="12700" y="35560"/>
                  </a:cubicBezTo>
                  <a:cubicBezTo>
                    <a:pt x="11430" y="35560"/>
                    <a:pt x="8890" y="33020"/>
                    <a:pt x="7620" y="31750"/>
                  </a:cubicBezTo>
                  <a:cubicBezTo>
                    <a:pt x="6350" y="30480"/>
                    <a:pt x="5080" y="29210"/>
                    <a:pt x="3810" y="27940"/>
                  </a:cubicBezTo>
                  <a:cubicBezTo>
                    <a:pt x="2540" y="26670"/>
                    <a:pt x="1270" y="24130"/>
                    <a:pt x="1270" y="22860"/>
                  </a:cubicBezTo>
                  <a:cubicBezTo>
                    <a:pt x="0" y="20320"/>
                    <a:pt x="0" y="19050"/>
                    <a:pt x="0" y="16510"/>
                  </a:cubicBezTo>
                  <a:cubicBezTo>
                    <a:pt x="0" y="15240"/>
                    <a:pt x="0" y="12700"/>
                    <a:pt x="1270" y="11430"/>
                  </a:cubicBezTo>
                  <a:cubicBezTo>
                    <a:pt x="2540" y="10160"/>
                    <a:pt x="3810" y="7620"/>
                    <a:pt x="5080" y="6350"/>
                  </a:cubicBezTo>
                  <a:cubicBezTo>
                    <a:pt x="6350" y="5080"/>
                    <a:pt x="7620" y="3810"/>
                    <a:pt x="8890" y="2540"/>
                  </a:cubicBezTo>
                  <a:cubicBezTo>
                    <a:pt x="10160" y="1270"/>
                    <a:pt x="12700" y="0"/>
                    <a:pt x="13970" y="0"/>
                  </a:cubicBezTo>
                  <a:cubicBezTo>
                    <a:pt x="16510" y="0"/>
                    <a:pt x="20320" y="0"/>
                    <a:pt x="20320" y="0"/>
                  </a:cubicBezTo>
                  <a:cubicBezTo>
                    <a:pt x="20320" y="0"/>
                    <a:pt x="67310" y="27940"/>
                    <a:pt x="77470" y="41910"/>
                  </a:cubicBezTo>
                  <a:cubicBezTo>
                    <a:pt x="83820" y="50800"/>
                    <a:pt x="81280" y="67310"/>
                    <a:pt x="85090" y="69850"/>
                  </a:cubicBezTo>
                  <a:cubicBezTo>
                    <a:pt x="86360" y="71120"/>
                    <a:pt x="88900" y="68580"/>
                    <a:pt x="90170" y="68580"/>
                  </a:cubicBezTo>
                  <a:cubicBezTo>
                    <a:pt x="91440" y="68580"/>
                    <a:pt x="93980" y="68580"/>
                    <a:pt x="95250" y="68580"/>
                  </a:cubicBezTo>
                  <a:cubicBezTo>
                    <a:pt x="96520" y="68580"/>
                    <a:pt x="97790" y="68580"/>
                    <a:pt x="99060" y="68580"/>
                  </a:cubicBezTo>
                  <a:cubicBezTo>
                    <a:pt x="100330" y="68580"/>
                    <a:pt x="102870" y="69850"/>
                    <a:pt x="104140" y="71120"/>
                  </a:cubicBezTo>
                  <a:cubicBezTo>
                    <a:pt x="105410" y="72390"/>
                    <a:pt x="106680" y="72390"/>
                    <a:pt x="107950" y="73660"/>
                  </a:cubicBezTo>
                  <a:cubicBezTo>
                    <a:pt x="109220" y="74930"/>
                    <a:pt x="109220" y="76200"/>
                    <a:pt x="110490" y="77470"/>
                  </a:cubicBezTo>
                  <a:cubicBezTo>
                    <a:pt x="111760" y="78740"/>
                    <a:pt x="111760" y="81280"/>
                    <a:pt x="113030" y="82550"/>
                  </a:cubicBezTo>
                  <a:cubicBezTo>
                    <a:pt x="113030" y="83820"/>
                    <a:pt x="114300" y="86360"/>
                    <a:pt x="114300" y="87630"/>
                  </a:cubicBezTo>
                  <a:cubicBezTo>
                    <a:pt x="114300" y="88900"/>
                    <a:pt x="113030" y="91440"/>
                    <a:pt x="113030" y="92710"/>
                  </a:cubicBezTo>
                  <a:cubicBezTo>
                    <a:pt x="113030" y="93980"/>
                    <a:pt x="111760" y="95250"/>
                    <a:pt x="111760" y="96520"/>
                  </a:cubicBezTo>
                  <a:cubicBezTo>
                    <a:pt x="110490" y="97790"/>
                    <a:pt x="110490" y="100330"/>
                    <a:pt x="109220" y="101600"/>
                  </a:cubicBezTo>
                  <a:cubicBezTo>
                    <a:pt x="107950" y="102870"/>
                    <a:pt x="107950" y="102870"/>
                    <a:pt x="106680" y="104140"/>
                  </a:cubicBezTo>
                  <a:cubicBezTo>
                    <a:pt x="105410" y="105410"/>
                    <a:pt x="102870" y="105410"/>
                    <a:pt x="101600" y="106680"/>
                  </a:cubicBezTo>
                  <a:cubicBezTo>
                    <a:pt x="100330" y="109220"/>
                    <a:pt x="100330" y="113030"/>
                    <a:pt x="97790" y="115570"/>
                  </a:cubicBezTo>
                  <a:cubicBezTo>
                    <a:pt x="91440" y="121920"/>
                    <a:pt x="71120" y="130810"/>
                    <a:pt x="58420" y="132080"/>
                  </a:cubicBezTo>
                  <a:cubicBezTo>
                    <a:pt x="48260" y="133350"/>
                    <a:pt x="38100" y="133350"/>
                    <a:pt x="30480" y="128270"/>
                  </a:cubicBezTo>
                  <a:cubicBezTo>
                    <a:pt x="24130" y="123190"/>
                    <a:pt x="19050" y="113030"/>
                    <a:pt x="16510" y="105410"/>
                  </a:cubicBezTo>
                  <a:cubicBezTo>
                    <a:pt x="13970" y="97790"/>
                    <a:pt x="16510" y="90170"/>
                    <a:pt x="16510" y="82550"/>
                  </a:cubicBezTo>
                  <a:cubicBezTo>
                    <a:pt x="16510" y="74930"/>
                    <a:pt x="16510" y="63500"/>
                    <a:pt x="16510" y="58420"/>
                  </a:cubicBezTo>
                  <a:cubicBezTo>
                    <a:pt x="16510" y="55880"/>
                    <a:pt x="16510" y="54610"/>
                    <a:pt x="16510" y="53340"/>
                  </a:cubicBezTo>
                  <a:cubicBezTo>
                    <a:pt x="16510" y="52070"/>
                    <a:pt x="17780" y="50800"/>
                    <a:pt x="19050" y="49530"/>
                  </a:cubicBezTo>
                  <a:cubicBezTo>
                    <a:pt x="20320" y="48260"/>
                    <a:pt x="20320" y="46990"/>
                    <a:pt x="21590" y="45720"/>
                  </a:cubicBezTo>
                  <a:cubicBezTo>
                    <a:pt x="22860" y="44450"/>
                    <a:pt x="24130" y="43180"/>
                    <a:pt x="25400" y="41910"/>
                  </a:cubicBezTo>
                  <a:cubicBezTo>
                    <a:pt x="26670" y="40640"/>
                    <a:pt x="27940" y="39370"/>
                    <a:pt x="29210" y="39370"/>
                  </a:cubicBezTo>
                  <a:cubicBezTo>
                    <a:pt x="30480" y="38100"/>
                    <a:pt x="33020" y="38100"/>
                    <a:pt x="34290" y="38100"/>
                  </a:cubicBezTo>
                  <a:cubicBezTo>
                    <a:pt x="35560" y="38100"/>
                    <a:pt x="36830" y="38100"/>
                    <a:pt x="38100" y="38100"/>
                  </a:cubicBezTo>
                  <a:cubicBezTo>
                    <a:pt x="39370" y="38100"/>
                    <a:pt x="41910" y="38100"/>
                    <a:pt x="43180" y="39370"/>
                  </a:cubicBezTo>
                  <a:cubicBezTo>
                    <a:pt x="44450" y="39370"/>
                    <a:pt x="45720" y="40640"/>
                    <a:pt x="46990" y="41910"/>
                  </a:cubicBezTo>
                  <a:cubicBezTo>
                    <a:pt x="48260" y="43180"/>
                    <a:pt x="49530" y="44450"/>
                    <a:pt x="50800" y="45720"/>
                  </a:cubicBezTo>
                  <a:cubicBezTo>
                    <a:pt x="52070" y="46990"/>
                    <a:pt x="52070" y="48260"/>
                    <a:pt x="53340" y="49530"/>
                  </a:cubicBezTo>
                  <a:cubicBezTo>
                    <a:pt x="53340" y="50800"/>
                    <a:pt x="54610" y="52070"/>
                    <a:pt x="54610" y="53340"/>
                  </a:cubicBezTo>
                  <a:cubicBezTo>
                    <a:pt x="54610" y="54610"/>
                    <a:pt x="55880" y="58420"/>
                    <a:pt x="55880" y="58420"/>
                  </a:cubicBezTo>
                </a:path>
              </a:pathLst>
            </a:custGeom>
            <a:solidFill>
              <a:srgbClr val="C60034">
                <a:alpha val="50980"/>
              </a:srgbClr>
            </a:solidFill>
            <a:ln>
              <a:noFill/>
            </a:ln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1425989" y="7019926"/>
            <a:ext cx="254279" cy="273703"/>
            <a:chOff x="0" y="0"/>
            <a:chExt cx="303530" cy="334010"/>
          </a:xfrm>
        </p:grpSpPr>
        <p:sp>
          <p:nvSpPr>
            <p:cNvPr id="20" name="Freeform 20"/>
            <p:cNvSpPr/>
            <p:nvPr/>
          </p:nvSpPr>
          <p:spPr>
            <a:xfrm>
              <a:off x="49530" y="50800"/>
              <a:ext cx="203200" cy="232410"/>
            </a:xfrm>
            <a:custGeom>
              <a:avLst/>
              <a:gdLst/>
              <a:ahLst/>
              <a:cxnLst/>
              <a:rect l="l" t="t" r="r" b="b"/>
              <a:pathLst>
                <a:path w="203200" h="232410">
                  <a:moveTo>
                    <a:pt x="184150" y="71120"/>
                  </a:moveTo>
                  <a:cubicBezTo>
                    <a:pt x="152400" y="69850"/>
                    <a:pt x="144780" y="69850"/>
                    <a:pt x="137160" y="69850"/>
                  </a:cubicBezTo>
                  <a:cubicBezTo>
                    <a:pt x="128270" y="69850"/>
                    <a:pt x="118110" y="68580"/>
                    <a:pt x="109220" y="69850"/>
                  </a:cubicBezTo>
                  <a:cubicBezTo>
                    <a:pt x="101600" y="71120"/>
                    <a:pt x="93980" y="71120"/>
                    <a:pt x="87630" y="73660"/>
                  </a:cubicBezTo>
                  <a:cubicBezTo>
                    <a:pt x="80010" y="77470"/>
                    <a:pt x="74930" y="83820"/>
                    <a:pt x="68580" y="90170"/>
                  </a:cubicBezTo>
                  <a:cubicBezTo>
                    <a:pt x="62230" y="96520"/>
                    <a:pt x="52070" y="113030"/>
                    <a:pt x="52070" y="113030"/>
                  </a:cubicBezTo>
                  <a:cubicBezTo>
                    <a:pt x="52070" y="113030"/>
                    <a:pt x="57150" y="97790"/>
                    <a:pt x="62230" y="92710"/>
                  </a:cubicBezTo>
                  <a:cubicBezTo>
                    <a:pt x="66040" y="87630"/>
                    <a:pt x="73660" y="85090"/>
                    <a:pt x="78740" y="80010"/>
                  </a:cubicBezTo>
                  <a:cubicBezTo>
                    <a:pt x="83820" y="74930"/>
                    <a:pt x="86360" y="66040"/>
                    <a:pt x="90170" y="59690"/>
                  </a:cubicBezTo>
                  <a:cubicBezTo>
                    <a:pt x="93980" y="53340"/>
                    <a:pt x="96520" y="45720"/>
                    <a:pt x="99060" y="39370"/>
                  </a:cubicBezTo>
                  <a:cubicBezTo>
                    <a:pt x="101600" y="33020"/>
                    <a:pt x="102870" y="25400"/>
                    <a:pt x="104140" y="21590"/>
                  </a:cubicBezTo>
                  <a:cubicBezTo>
                    <a:pt x="104140" y="19050"/>
                    <a:pt x="105410" y="17780"/>
                    <a:pt x="105410" y="16510"/>
                  </a:cubicBezTo>
                  <a:cubicBezTo>
                    <a:pt x="106680" y="15240"/>
                    <a:pt x="106680" y="12700"/>
                    <a:pt x="107950" y="11430"/>
                  </a:cubicBezTo>
                  <a:cubicBezTo>
                    <a:pt x="109220" y="10160"/>
                    <a:pt x="109220" y="7620"/>
                    <a:pt x="110490" y="6350"/>
                  </a:cubicBezTo>
                  <a:cubicBezTo>
                    <a:pt x="111760" y="5080"/>
                    <a:pt x="113030" y="3810"/>
                    <a:pt x="114300" y="2540"/>
                  </a:cubicBezTo>
                  <a:cubicBezTo>
                    <a:pt x="115570" y="1270"/>
                    <a:pt x="118110" y="0"/>
                    <a:pt x="119380" y="0"/>
                  </a:cubicBezTo>
                  <a:cubicBezTo>
                    <a:pt x="121920" y="0"/>
                    <a:pt x="123190" y="0"/>
                    <a:pt x="125730" y="0"/>
                  </a:cubicBezTo>
                  <a:cubicBezTo>
                    <a:pt x="127000" y="0"/>
                    <a:pt x="129540" y="0"/>
                    <a:pt x="130810" y="0"/>
                  </a:cubicBezTo>
                  <a:cubicBezTo>
                    <a:pt x="132080" y="0"/>
                    <a:pt x="134620" y="1270"/>
                    <a:pt x="135890" y="1270"/>
                  </a:cubicBezTo>
                  <a:cubicBezTo>
                    <a:pt x="137160" y="2540"/>
                    <a:pt x="139700" y="2540"/>
                    <a:pt x="140970" y="3810"/>
                  </a:cubicBezTo>
                  <a:cubicBezTo>
                    <a:pt x="142240" y="5080"/>
                    <a:pt x="143510" y="6350"/>
                    <a:pt x="144780" y="7620"/>
                  </a:cubicBezTo>
                  <a:cubicBezTo>
                    <a:pt x="146050" y="8890"/>
                    <a:pt x="147320" y="11430"/>
                    <a:pt x="148590" y="12700"/>
                  </a:cubicBezTo>
                  <a:cubicBezTo>
                    <a:pt x="149860" y="13970"/>
                    <a:pt x="149860" y="16510"/>
                    <a:pt x="149860" y="17780"/>
                  </a:cubicBezTo>
                  <a:cubicBezTo>
                    <a:pt x="149860" y="19050"/>
                    <a:pt x="149860" y="20320"/>
                    <a:pt x="149860" y="22860"/>
                  </a:cubicBezTo>
                  <a:cubicBezTo>
                    <a:pt x="149860" y="27940"/>
                    <a:pt x="149860" y="41910"/>
                    <a:pt x="149860" y="50800"/>
                  </a:cubicBezTo>
                  <a:cubicBezTo>
                    <a:pt x="149860" y="58420"/>
                    <a:pt x="148590" y="64770"/>
                    <a:pt x="148590" y="72390"/>
                  </a:cubicBezTo>
                  <a:cubicBezTo>
                    <a:pt x="148590" y="80010"/>
                    <a:pt x="148590" y="88900"/>
                    <a:pt x="148590" y="96520"/>
                  </a:cubicBezTo>
                  <a:cubicBezTo>
                    <a:pt x="148590" y="104140"/>
                    <a:pt x="147320" y="111760"/>
                    <a:pt x="147320" y="119380"/>
                  </a:cubicBezTo>
                  <a:cubicBezTo>
                    <a:pt x="147320" y="125730"/>
                    <a:pt x="147320" y="132080"/>
                    <a:pt x="147320" y="139700"/>
                  </a:cubicBezTo>
                  <a:cubicBezTo>
                    <a:pt x="147320" y="149860"/>
                    <a:pt x="147320" y="165100"/>
                    <a:pt x="147320" y="176530"/>
                  </a:cubicBezTo>
                  <a:cubicBezTo>
                    <a:pt x="147320" y="186690"/>
                    <a:pt x="147320" y="198120"/>
                    <a:pt x="147320" y="204470"/>
                  </a:cubicBezTo>
                  <a:cubicBezTo>
                    <a:pt x="147320" y="208280"/>
                    <a:pt x="147320" y="209550"/>
                    <a:pt x="147320" y="212090"/>
                  </a:cubicBezTo>
                  <a:cubicBezTo>
                    <a:pt x="147320" y="213360"/>
                    <a:pt x="147320" y="215900"/>
                    <a:pt x="147320" y="217170"/>
                  </a:cubicBezTo>
                  <a:cubicBezTo>
                    <a:pt x="147320" y="218440"/>
                    <a:pt x="146050" y="219710"/>
                    <a:pt x="144780" y="220980"/>
                  </a:cubicBezTo>
                  <a:cubicBezTo>
                    <a:pt x="143510" y="222250"/>
                    <a:pt x="143510" y="223520"/>
                    <a:pt x="142240" y="224790"/>
                  </a:cubicBezTo>
                  <a:cubicBezTo>
                    <a:pt x="140970" y="226060"/>
                    <a:pt x="139700" y="227330"/>
                    <a:pt x="138430" y="228600"/>
                  </a:cubicBezTo>
                  <a:cubicBezTo>
                    <a:pt x="137160" y="229870"/>
                    <a:pt x="135890" y="231140"/>
                    <a:pt x="134620" y="231140"/>
                  </a:cubicBezTo>
                  <a:cubicBezTo>
                    <a:pt x="133350" y="232410"/>
                    <a:pt x="130810" y="232410"/>
                    <a:pt x="129540" y="232410"/>
                  </a:cubicBezTo>
                  <a:cubicBezTo>
                    <a:pt x="128270" y="232410"/>
                    <a:pt x="125730" y="232410"/>
                    <a:pt x="124460" y="232410"/>
                  </a:cubicBezTo>
                  <a:cubicBezTo>
                    <a:pt x="123190" y="232410"/>
                    <a:pt x="121920" y="231140"/>
                    <a:pt x="120650" y="231140"/>
                  </a:cubicBezTo>
                  <a:cubicBezTo>
                    <a:pt x="119380" y="229870"/>
                    <a:pt x="116840" y="229870"/>
                    <a:pt x="115570" y="228600"/>
                  </a:cubicBezTo>
                  <a:cubicBezTo>
                    <a:pt x="114300" y="227330"/>
                    <a:pt x="113030" y="226060"/>
                    <a:pt x="111760" y="224790"/>
                  </a:cubicBezTo>
                  <a:cubicBezTo>
                    <a:pt x="110490" y="223520"/>
                    <a:pt x="110490" y="222250"/>
                    <a:pt x="109220" y="220980"/>
                  </a:cubicBezTo>
                  <a:cubicBezTo>
                    <a:pt x="109220" y="219710"/>
                    <a:pt x="107950" y="218440"/>
                    <a:pt x="107950" y="217170"/>
                  </a:cubicBezTo>
                  <a:cubicBezTo>
                    <a:pt x="107950" y="215900"/>
                    <a:pt x="106680" y="214630"/>
                    <a:pt x="106680" y="212090"/>
                  </a:cubicBezTo>
                  <a:cubicBezTo>
                    <a:pt x="106680" y="207010"/>
                    <a:pt x="106680" y="199390"/>
                    <a:pt x="106680" y="190500"/>
                  </a:cubicBezTo>
                  <a:cubicBezTo>
                    <a:pt x="106680" y="179070"/>
                    <a:pt x="106680" y="162560"/>
                    <a:pt x="106680" y="151130"/>
                  </a:cubicBezTo>
                  <a:cubicBezTo>
                    <a:pt x="106680" y="140970"/>
                    <a:pt x="107950" y="133350"/>
                    <a:pt x="107950" y="124460"/>
                  </a:cubicBezTo>
                  <a:cubicBezTo>
                    <a:pt x="107950" y="116840"/>
                    <a:pt x="107950" y="111760"/>
                    <a:pt x="107950" y="104140"/>
                  </a:cubicBezTo>
                  <a:cubicBezTo>
                    <a:pt x="107950" y="95250"/>
                    <a:pt x="113030" y="80010"/>
                    <a:pt x="107950" y="74930"/>
                  </a:cubicBezTo>
                  <a:cubicBezTo>
                    <a:pt x="102870" y="69850"/>
                    <a:pt x="87630" y="72390"/>
                    <a:pt x="78740" y="74930"/>
                  </a:cubicBezTo>
                  <a:cubicBezTo>
                    <a:pt x="71120" y="77470"/>
                    <a:pt x="63500" y="83820"/>
                    <a:pt x="58420" y="90170"/>
                  </a:cubicBezTo>
                  <a:cubicBezTo>
                    <a:pt x="53340" y="96520"/>
                    <a:pt x="50800" y="106680"/>
                    <a:pt x="48260" y="115570"/>
                  </a:cubicBezTo>
                  <a:cubicBezTo>
                    <a:pt x="45720" y="125730"/>
                    <a:pt x="39370" y="142240"/>
                    <a:pt x="43180" y="148590"/>
                  </a:cubicBezTo>
                  <a:cubicBezTo>
                    <a:pt x="46990" y="154940"/>
                    <a:pt x="64770" y="153670"/>
                    <a:pt x="71120" y="154940"/>
                  </a:cubicBezTo>
                  <a:cubicBezTo>
                    <a:pt x="74930" y="156210"/>
                    <a:pt x="76200" y="154940"/>
                    <a:pt x="78740" y="156210"/>
                  </a:cubicBezTo>
                  <a:cubicBezTo>
                    <a:pt x="81280" y="157480"/>
                    <a:pt x="82550" y="158750"/>
                    <a:pt x="83820" y="160020"/>
                  </a:cubicBezTo>
                  <a:cubicBezTo>
                    <a:pt x="85090" y="161290"/>
                    <a:pt x="87630" y="163830"/>
                    <a:pt x="88900" y="165100"/>
                  </a:cubicBezTo>
                  <a:cubicBezTo>
                    <a:pt x="90170" y="166370"/>
                    <a:pt x="91440" y="167640"/>
                    <a:pt x="91440" y="170180"/>
                  </a:cubicBezTo>
                  <a:cubicBezTo>
                    <a:pt x="92710" y="172720"/>
                    <a:pt x="92710" y="175260"/>
                    <a:pt x="92710" y="177800"/>
                  </a:cubicBezTo>
                  <a:cubicBezTo>
                    <a:pt x="92710" y="180340"/>
                    <a:pt x="92710" y="181610"/>
                    <a:pt x="91440" y="184150"/>
                  </a:cubicBezTo>
                  <a:cubicBezTo>
                    <a:pt x="90170" y="186690"/>
                    <a:pt x="88900" y="189230"/>
                    <a:pt x="87630" y="190500"/>
                  </a:cubicBezTo>
                  <a:cubicBezTo>
                    <a:pt x="86360" y="191770"/>
                    <a:pt x="83820" y="193040"/>
                    <a:pt x="82550" y="194310"/>
                  </a:cubicBezTo>
                  <a:cubicBezTo>
                    <a:pt x="80010" y="195580"/>
                    <a:pt x="78740" y="196850"/>
                    <a:pt x="76200" y="196850"/>
                  </a:cubicBezTo>
                  <a:cubicBezTo>
                    <a:pt x="73660" y="198120"/>
                    <a:pt x="71120" y="198120"/>
                    <a:pt x="68580" y="198120"/>
                  </a:cubicBezTo>
                  <a:cubicBezTo>
                    <a:pt x="66040" y="198120"/>
                    <a:pt x="64770" y="196850"/>
                    <a:pt x="62230" y="195580"/>
                  </a:cubicBezTo>
                  <a:cubicBezTo>
                    <a:pt x="60960" y="194310"/>
                    <a:pt x="58420" y="193040"/>
                    <a:pt x="57150" y="191770"/>
                  </a:cubicBezTo>
                  <a:cubicBezTo>
                    <a:pt x="55880" y="190500"/>
                    <a:pt x="53340" y="189230"/>
                    <a:pt x="52070" y="186690"/>
                  </a:cubicBezTo>
                  <a:cubicBezTo>
                    <a:pt x="50800" y="185420"/>
                    <a:pt x="50800" y="182880"/>
                    <a:pt x="50800" y="180340"/>
                  </a:cubicBezTo>
                  <a:cubicBezTo>
                    <a:pt x="50800" y="177800"/>
                    <a:pt x="50800" y="175260"/>
                    <a:pt x="50800" y="172720"/>
                  </a:cubicBezTo>
                  <a:cubicBezTo>
                    <a:pt x="50800" y="170180"/>
                    <a:pt x="50800" y="167640"/>
                    <a:pt x="52070" y="166370"/>
                  </a:cubicBezTo>
                  <a:cubicBezTo>
                    <a:pt x="53340" y="163830"/>
                    <a:pt x="55880" y="162560"/>
                    <a:pt x="57150" y="161290"/>
                  </a:cubicBezTo>
                  <a:cubicBezTo>
                    <a:pt x="58420" y="160020"/>
                    <a:pt x="60960" y="158750"/>
                    <a:pt x="62230" y="157480"/>
                  </a:cubicBezTo>
                  <a:cubicBezTo>
                    <a:pt x="64770" y="156210"/>
                    <a:pt x="66040" y="154940"/>
                    <a:pt x="68580" y="154940"/>
                  </a:cubicBezTo>
                  <a:cubicBezTo>
                    <a:pt x="71120" y="154940"/>
                    <a:pt x="73660" y="154940"/>
                    <a:pt x="76200" y="156210"/>
                  </a:cubicBezTo>
                  <a:cubicBezTo>
                    <a:pt x="78740" y="156210"/>
                    <a:pt x="80010" y="157480"/>
                    <a:pt x="82550" y="158750"/>
                  </a:cubicBezTo>
                  <a:cubicBezTo>
                    <a:pt x="83820" y="160020"/>
                    <a:pt x="86360" y="161290"/>
                    <a:pt x="87630" y="162560"/>
                  </a:cubicBezTo>
                  <a:cubicBezTo>
                    <a:pt x="88900" y="163830"/>
                    <a:pt x="90170" y="166370"/>
                    <a:pt x="91440" y="168910"/>
                  </a:cubicBezTo>
                  <a:cubicBezTo>
                    <a:pt x="92710" y="171450"/>
                    <a:pt x="92710" y="172720"/>
                    <a:pt x="92710" y="175260"/>
                  </a:cubicBezTo>
                  <a:cubicBezTo>
                    <a:pt x="92710" y="177800"/>
                    <a:pt x="92710" y="180340"/>
                    <a:pt x="91440" y="182880"/>
                  </a:cubicBezTo>
                  <a:cubicBezTo>
                    <a:pt x="91440" y="185420"/>
                    <a:pt x="90170" y="186690"/>
                    <a:pt x="88900" y="187960"/>
                  </a:cubicBezTo>
                  <a:cubicBezTo>
                    <a:pt x="87630" y="189230"/>
                    <a:pt x="85090" y="191770"/>
                    <a:pt x="83820" y="193040"/>
                  </a:cubicBezTo>
                  <a:cubicBezTo>
                    <a:pt x="82550" y="194310"/>
                    <a:pt x="81280" y="195580"/>
                    <a:pt x="78740" y="196850"/>
                  </a:cubicBezTo>
                  <a:cubicBezTo>
                    <a:pt x="76200" y="198120"/>
                    <a:pt x="71120" y="198120"/>
                    <a:pt x="71120" y="198120"/>
                  </a:cubicBezTo>
                  <a:cubicBezTo>
                    <a:pt x="71120" y="198120"/>
                    <a:pt x="25400" y="199390"/>
                    <a:pt x="13970" y="191770"/>
                  </a:cubicBezTo>
                  <a:cubicBezTo>
                    <a:pt x="6350" y="186690"/>
                    <a:pt x="2540" y="175260"/>
                    <a:pt x="1270" y="166370"/>
                  </a:cubicBezTo>
                  <a:cubicBezTo>
                    <a:pt x="0" y="158750"/>
                    <a:pt x="2540" y="152400"/>
                    <a:pt x="2540" y="144780"/>
                  </a:cubicBezTo>
                  <a:cubicBezTo>
                    <a:pt x="3810" y="137160"/>
                    <a:pt x="3810" y="129540"/>
                    <a:pt x="5080" y="121920"/>
                  </a:cubicBezTo>
                  <a:cubicBezTo>
                    <a:pt x="6350" y="115570"/>
                    <a:pt x="7620" y="109220"/>
                    <a:pt x="8890" y="102870"/>
                  </a:cubicBezTo>
                  <a:cubicBezTo>
                    <a:pt x="10160" y="96520"/>
                    <a:pt x="12700" y="90170"/>
                    <a:pt x="15240" y="83820"/>
                  </a:cubicBezTo>
                  <a:cubicBezTo>
                    <a:pt x="17780" y="77470"/>
                    <a:pt x="21590" y="71120"/>
                    <a:pt x="25400" y="64770"/>
                  </a:cubicBezTo>
                  <a:cubicBezTo>
                    <a:pt x="29210" y="58420"/>
                    <a:pt x="33020" y="52070"/>
                    <a:pt x="40640" y="46990"/>
                  </a:cubicBezTo>
                  <a:cubicBezTo>
                    <a:pt x="49530" y="40640"/>
                    <a:pt x="66040" y="34290"/>
                    <a:pt x="78740" y="33020"/>
                  </a:cubicBezTo>
                  <a:cubicBezTo>
                    <a:pt x="88900" y="31750"/>
                    <a:pt x="99060" y="33020"/>
                    <a:pt x="109220" y="34290"/>
                  </a:cubicBezTo>
                  <a:cubicBezTo>
                    <a:pt x="119380" y="35560"/>
                    <a:pt x="132080" y="36830"/>
                    <a:pt x="138430" y="43180"/>
                  </a:cubicBezTo>
                  <a:cubicBezTo>
                    <a:pt x="144780" y="49530"/>
                    <a:pt x="146050" y="64770"/>
                    <a:pt x="147320" y="74930"/>
                  </a:cubicBezTo>
                  <a:cubicBezTo>
                    <a:pt x="148590" y="85090"/>
                    <a:pt x="146050" y="95250"/>
                    <a:pt x="146050" y="104140"/>
                  </a:cubicBezTo>
                  <a:cubicBezTo>
                    <a:pt x="146050" y="111760"/>
                    <a:pt x="147320" y="116840"/>
                    <a:pt x="147320" y="124460"/>
                  </a:cubicBezTo>
                  <a:cubicBezTo>
                    <a:pt x="147320" y="133350"/>
                    <a:pt x="147320" y="140970"/>
                    <a:pt x="147320" y="151130"/>
                  </a:cubicBezTo>
                  <a:cubicBezTo>
                    <a:pt x="147320" y="162560"/>
                    <a:pt x="148590" y="179070"/>
                    <a:pt x="148590" y="190500"/>
                  </a:cubicBezTo>
                  <a:cubicBezTo>
                    <a:pt x="148590" y="199390"/>
                    <a:pt x="147320" y="207010"/>
                    <a:pt x="147320" y="212090"/>
                  </a:cubicBezTo>
                  <a:cubicBezTo>
                    <a:pt x="147320" y="214630"/>
                    <a:pt x="147320" y="215900"/>
                    <a:pt x="147320" y="217170"/>
                  </a:cubicBezTo>
                  <a:cubicBezTo>
                    <a:pt x="147320" y="218440"/>
                    <a:pt x="146050" y="219710"/>
                    <a:pt x="144780" y="220980"/>
                  </a:cubicBezTo>
                  <a:cubicBezTo>
                    <a:pt x="143510" y="222250"/>
                    <a:pt x="143510" y="223520"/>
                    <a:pt x="142240" y="224790"/>
                  </a:cubicBezTo>
                  <a:cubicBezTo>
                    <a:pt x="140970" y="226060"/>
                    <a:pt x="139700" y="227330"/>
                    <a:pt x="138430" y="228600"/>
                  </a:cubicBezTo>
                  <a:cubicBezTo>
                    <a:pt x="137160" y="229870"/>
                    <a:pt x="135890" y="231140"/>
                    <a:pt x="134620" y="231140"/>
                  </a:cubicBezTo>
                  <a:cubicBezTo>
                    <a:pt x="133350" y="232410"/>
                    <a:pt x="130810" y="232410"/>
                    <a:pt x="129540" y="232410"/>
                  </a:cubicBezTo>
                  <a:cubicBezTo>
                    <a:pt x="128270" y="232410"/>
                    <a:pt x="125730" y="232410"/>
                    <a:pt x="124460" y="232410"/>
                  </a:cubicBezTo>
                  <a:cubicBezTo>
                    <a:pt x="123190" y="232410"/>
                    <a:pt x="121920" y="231140"/>
                    <a:pt x="120650" y="231140"/>
                  </a:cubicBezTo>
                  <a:cubicBezTo>
                    <a:pt x="119380" y="229870"/>
                    <a:pt x="116840" y="229870"/>
                    <a:pt x="115570" y="228600"/>
                  </a:cubicBezTo>
                  <a:cubicBezTo>
                    <a:pt x="114300" y="227330"/>
                    <a:pt x="113030" y="226060"/>
                    <a:pt x="111760" y="224790"/>
                  </a:cubicBezTo>
                  <a:cubicBezTo>
                    <a:pt x="110490" y="223520"/>
                    <a:pt x="110490" y="222250"/>
                    <a:pt x="109220" y="220980"/>
                  </a:cubicBezTo>
                  <a:cubicBezTo>
                    <a:pt x="109220" y="219710"/>
                    <a:pt x="107950" y="218440"/>
                    <a:pt x="107950" y="217170"/>
                  </a:cubicBezTo>
                  <a:cubicBezTo>
                    <a:pt x="107950" y="215900"/>
                    <a:pt x="106680" y="213360"/>
                    <a:pt x="106680" y="212090"/>
                  </a:cubicBezTo>
                  <a:cubicBezTo>
                    <a:pt x="106680" y="209550"/>
                    <a:pt x="107950" y="208280"/>
                    <a:pt x="107950" y="204470"/>
                  </a:cubicBezTo>
                  <a:cubicBezTo>
                    <a:pt x="107950" y="198120"/>
                    <a:pt x="107950" y="186690"/>
                    <a:pt x="107950" y="176530"/>
                  </a:cubicBezTo>
                  <a:cubicBezTo>
                    <a:pt x="107950" y="165100"/>
                    <a:pt x="107950" y="149860"/>
                    <a:pt x="107950" y="139700"/>
                  </a:cubicBezTo>
                  <a:cubicBezTo>
                    <a:pt x="107950" y="132080"/>
                    <a:pt x="106680" y="125730"/>
                    <a:pt x="106680" y="119380"/>
                  </a:cubicBezTo>
                  <a:cubicBezTo>
                    <a:pt x="106680" y="111760"/>
                    <a:pt x="106680" y="104140"/>
                    <a:pt x="106680" y="96520"/>
                  </a:cubicBezTo>
                  <a:cubicBezTo>
                    <a:pt x="106680" y="88900"/>
                    <a:pt x="105410" y="80010"/>
                    <a:pt x="105410" y="72390"/>
                  </a:cubicBezTo>
                  <a:cubicBezTo>
                    <a:pt x="105410" y="64770"/>
                    <a:pt x="105410" y="58420"/>
                    <a:pt x="105410" y="50800"/>
                  </a:cubicBezTo>
                  <a:cubicBezTo>
                    <a:pt x="105410" y="41910"/>
                    <a:pt x="104140" y="26670"/>
                    <a:pt x="104140" y="21590"/>
                  </a:cubicBezTo>
                  <a:cubicBezTo>
                    <a:pt x="104140" y="19050"/>
                    <a:pt x="105410" y="17780"/>
                    <a:pt x="105410" y="16510"/>
                  </a:cubicBezTo>
                  <a:cubicBezTo>
                    <a:pt x="106680" y="15240"/>
                    <a:pt x="106680" y="12700"/>
                    <a:pt x="107950" y="11430"/>
                  </a:cubicBezTo>
                  <a:cubicBezTo>
                    <a:pt x="109220" y="10160"/>
                    <a:pt x="109220" y="7620"/>
                    <a:pt x="110490" y="6350"/>
                  </a:cubicBezTo>
                  <a:cubicBezTo>
                    <a:pt x="111760" y="5080"/>
                    <a:pt x="113030" y="3810"/>
                    <a:pt x="114300" y="2540"/>
                  </a:cubicBezTo>
                  <a:cubicBezTo>
                    <a:pt x="115570" y="1270"/>
                    <a:pt x="118110" y="0"/>
                    <a:pt x="119380" y="0"/>
                  </a:cubicBezTo>
                  <a:cubicBezTo>
                    <a:pt x="121920" y="0"/>
                    <a:pt x="123190" y="0"/>
                    <a:pt x="125730" y="0"/>
                  </a:cubicBezTo>
                  <a:cubicBezTo>
                    <a:pt x="127000" y="0"/>
                    <a:pt x="129540" y="0"/>
                    <a:pt x="130810" y="0"/>
                  </a:cubicBezTo>
                  <a:cubicBezTo>
                    <a:pt x="132080" y="0"/>
                    <a:pt x="134620" y="1270"/>
                    <a:pt x="135890" y="1270"/>
                  </a:cubicBezTo>
                  <a:cubicBezTo>
                    <a:pt x="137160" y="2540"/>
                    <a:pt x="139700" y="2540"/>
                    <a:pt x="140970" y="3810"/>
                  </a:cubicBezTo>
                  <a:cubicBezTo>
                    <a:pt x="142240" y="5080"/>
                    <a:pt x="143510" y="6350"/>
                    <a:pt x="144780" y="7620"/>
                  </a:cubicBezTo>
                  <a:cubicBezTo>
                    <a:pt x="146050" y="8890"/>
                    <a:pt x="147320" y="11430"/>
                    <a:pt x="148590" y="12700"/>
                  </a:cubicBezTo>
                  <a:cubicBezTo>
                    <a:pt x="149860" y="13970"/>
                    <a:pt x="149860" y="16510"/>
                    <a:pt x="149860" y="17780"/>
                  </a:cubicBezTo>
                  <a:cubicBezTo>
                    <a:pt x="149860" y="19050"/>
                    <a:pt x="149860" y="20320"/>
                    <a:pt x="149860" y="22860"/>
                  </a:cubicBezTo>
                  <a:cubicBezTo>
                    <a:pt x="149860" y="27940"/>
                    <a:pt x="151130" y="36830"/>
                    <a:pt x="148590" y="43180"/>
                  </a:cubicBezTo>
                  <a:cubicBezTo>
                    <a:pt x="146050" y="49530"/>
                    <a:pt x="140970" y="53340"/>
                    <a:pt x="137160" y="59690"/>
                  </a:cubicBezTo>
                  <a:cubicBezTo>
                    <a:pt x="133350" y="66040"/>
                    <a:pt x="132080" y="73660"/>
                    <a:pt x="128270" y="80010"/>
                  </a:cubicBezTo>
                  <a:cubicBezTo>
                    <a:pt x="124460" y="87630"/>
                    <a:pt x="119380" y="96520"/>
                    <a:pt x="114300" y="102870"/>
                  </a:cubicBezTo>
                  <a:cubicBezTo>
                    <a:pt x="109220" y="109220"/>
                    <a:pt x="102870" y="115570"/>
                    <a:pt x="95250" y="120650"/>
                  </a:cubicBezTo>
                  <a:cubicBezTo>
                    <a:pt x="87630" y="127000"/>
                    <a:pt x="76200" y="130810"/>
                    <a:pt x="68580" y="135890"/>
                  </a:cubicBezTo>
                  <a:cubicBezTo>
                    <a:pt x="62230" y="139700"/>
                    <a:pt x="58420" y="144780"/>
                    <a:pt x="50800" y="146050"/>
                  </a:cubicBezTo>
                  <a:cubicBezTo>
                    <a:pt x="40640" y="148590"/>
                    <a:pt x="22860" y="149860"/>
                    <a:pt x="15240" y="144780"/>
                  </a:cubicBezTo>
                  <a:cubicBezTo>
                    <a:pt x="8890" y="139700"/>
                    <a:pt x="6350" y="124460"/>
                    <a:pt x="7620" y="115570"/>
                  </a:cubicBezTo>
                  <a:cubicBezTo>
                    <a:pt x="8890" y="107950"/>
                    <a:pt x="13970" y="101600"/>
                    <a:pt x="19050" y="93980"/>
                  </a:cubicBezTo>
                  <a:cubicBezTo>
                    <a:pt x="25400" y="83820"/>
                    <a:pt x="36830" y="68580"/>
                    <a:pt x="44450" y="60960"/>
                  </a:cubicBezTo>
                  <a:cubicBezTo>
                    <a:pt x="49530" y="55880"/>
                    <a:pt x="53340" y="52070"/>
                    <a:pt x="58420" y="48260"/>
                  </a:cubicBezTo>
                  <a:cubicBezTo>
                    <a:pt x="63500" y="44450"/>
                    <a:pt x="68580" y="40640"/>
                    <a:pt x="76200" y="38100"/>
                  </a:cubicBezTo>
                  <a:cubicBezTo>
                    <a:pt x="85090" y="35560"/>
                    <a:pt x="99060" y="35560"/>
                    <a:pt x="109220" y="34290"/>
                  </a:cubicBezTo>
                  <a:cubicBezTo>
                    <a:pt x="119380" y="33020"/>
                    <a:pt x="128270" y="33020"/>
                    <a:pt x="137160" y="33020"/>
                  </a:cubicBezTo>
                  <a:cubicBezTo>
                    <a:pt x="144780" y="33020"/>
                    <a:pt x="152400" y="33020"/>
                    <a:pt x="160020" y="33020"/>
                  </a:cubicBezTo>
                  <a:cubicBezTo>
                    <a:pt x="167640" y="33020"/>
                    <a:pt x="179070" y="33020"/>
                    <a:pt x="184150" y="33020"/>
                  </a:cubicBezTo>
                  <a:cubicBezTo>
                    <a:pt x="186690" y="33020"/>
                    <a:pt x="187960" y="33020"/>
                    <a:pt x="189230" y="33020"/>
                  </a:cubicBezTo>
                  <a:cubicBezTo>
                    <a:pt x="190500" y="33020"/>
                    <a:pt x="191770" y="34290"/>
                    <a:pt x="193040" y="35560"/>
                  </a:cubicBezTo>
                  <a:cubicBezTo>
                    <a:pt x="194310" y="36830"/>
                    <a:pt x="195580" y="36830"/>
                    <a:pt x="196850" y="38100"/>
                  </a:cubicBezTo>
                  <a:cubicBezTo>
                    <a:pt x="198120" y="39370"/>
                    <a:pt x="198120" y="39370"/>
                    <a:pt x="199390" y="40640"/>
                  </a:cubicBezTo>
                  <a:cubicBezTo>
                    <a:pt x="200660" y="41910"/>
                    <a:pt x="201930" y="43180"/>
                    <a:pt x="201930" y="44450"/>
                  </a:cubicBezTo>
                  <a:cubicBezTo>
                    <a:pt x="203200" y="45720"/>
                    <a:pt x="203200" y="48260"/>
                    <a:pt x="203200" y="49530"/>
                  </a:cubicBezTo>
                  <a:cubicBezTo>
                    <a:pt x="203200" y="50800"/>
                    <a:pt x="203200" y="53340"/>
                    <a:pt x="203200" y="54610"/>
                  </a:cubicBezTo>
                  <a:cubicBezTo>
                    <a:pt x="203200" y="55880"/>
                    <a:pt x="201930" y="57150"/>
                    <a:pt x="201930" y="58420"/>
                  </a:cubicBezTo>
                  <a:cubicBezTo>
                    <a:pt x="200660" y="59690"/>
                    <a:pt x="200660" y="60960"/>
                    <a:pt x="199390" y="62230"/>
                  </a:cubicBezTo>
                  <a:cubicBezTo>
                    <a:pt x="198120" y="63500"/>
                    <a:pt x="198120" y="64770"/>
                    <a:pt x="196850" y="66040"/>
                  </a:cubicBezTo>
                  <a:cubicBezTo>
                    <a:pt x="195580" y="67310"/>
                    <a:pt x="194310" y="67310"/>
                    <a:pt x="193040" y="68580"/>
                  </a:cubicBezTo>
                  <a:cubicBezTo>
                    <a:pt x="191770" y="68580"/>
                    <a:pt x="190500" y="69850"/>
                    <a:pt x="189230" y="69850"/>
                  </a:cubicBezTo>
                  <a:cubicBezTo>
                    <a:pt x="187960" y="69850"/>
                    <a:pt x="184150" y="71120"/>
                    <a:pt x="184150" y="71120"/>
                  </a:cubicBezTo>
                </a:path>
              </a:pathLst>
            </a:custGeom>
            <a:solidFill>
              <a:srgbClr val="C60034">
                <a:alpha val="50980"/>
              </a:srgbClr>
            </a:solidFill>
            <a:ln>
              <a:noFill/>
            </a:ln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10163276" y="6918961"/>
            <a:ext cx="123825" cy="199072"/>
            <a:chOff x="0" y="0"/>
            <a:chExt cx="165100" cy="265430"/>
          </a:xfrm>
        </p:grpSpPr>
        <p:sp>
          <p:nvSpPr>
            <p:cNvPr id="22" name="Freeform 22"/>
            <p:cNvSpPr/>
            <p:nvPr/>
          </p:nvSpPr>
          <p:spPr>
            <a:xfrm>
              <a:off x="49530" y="50800"/>
              <a:ext cx="64770" cy="167640"/>
            </a:xfrm>
            <a:custGeom>
              <a:avLst/>
              <a:gdLst/>
              <a:ahLst/>
              <a:cxnLst/>
              <a:rect l="l" t="t" r="r" b="b"/>
              <a:pathLst>
                <a:path w="64770" h="167640">
                  <a:moveTo>
                    <a:pt x="58420" y="153670"/>
                  </a:moveTo>
                  <a:cubicBezTo>
                    <a:pt x="39370" y="166370"/>
                    <a:pt x="24130" y="167640"/>
                    <a:pt x="16510" y="162560"/>
                  </a:cubicBezTo>
                  <a:cubicBezTo>
                    <a:pt x="8890" y="158750"/>
                    <a:pt x="5080" y="147320"/>
                    <a:pt x="2540" y="138430"/>
                  </a:cubicBezTo>
                  <a:cubicBezTo>
                    <a:pt x="0" y="129540"/>
                    <a:pt x="1270" y="118110"/>
                    <a:pt x="1270" y="109220"/>
                  </a:cubicBezTo>
                  <a:cubicBezTo>
                    <a:pt x="1270" y="100330"/>
                    <a:pt x="1270" y="92710"/>
                    <a:pt x="1270" y="85090"/>
                  </a:cubicBezTo>
                  <a:cubicBezTo>
                    <a:pt x="1270" y="76200"/>
                    <a:pt x="0" y="68580"/>
                    <a:pt x="1270" y="59690"/>
                  </a:cubicBezTo>
                  <a:cubicBezTo>
                    <a:pt x="2540" y="46990"/>
                    <a:pt x="6350" y="25400"/>
                    <a:pt x="8890" y="17780"/>
                  </a:cubicBezTo>
                  <a:cubicBezTo>
                    <a:pt x="10160" y="15240"/>
                    <a:pt x="10160" y="13970"/>
                    <a:pt x="11430" y="11430"/>
                  </a:cubicBezTo>
                  <a:cubicBezTo>
                    <a:pt x="12700" y="8890"/>
                    <a:pt x="13970" y="6350"/>
                    <a:pt x="15240" y="5080"/>
                  </a:cubicBezTo>
                  <a:cubicBezTo>
                    <a:pt x="16510" y="3810"/>
                    <a:pt x="19050" y="3810"/>
                    <a:pt x="21590" y="2540"/>
                  </a:cubicBezTo>
                  <a:cubicBezTo>
                    <a:pt x="24130" y="1270"/>
                    <a:pt x="26670" y="0"/>
                    <a:pt x="29210" y="0"/>
                  </a:cubicBezTo>
                  <a:cubicBezTo>
                    <a:pt x="31750" y="0"/>
                    <a:pt x="33020" y="1270"/>
                    <a:pt x="35560" y="1270"/>
                  </a:cubicBezTo>
                  <a:cubicBezTo>
                    <a:pt x="38100" y="2540"/>
                    <a:pt x="40640" y="2540"/>
                    <a:pt x="41910" y="3810"/>
                  </a:cubicBezTo>
                  <a:cubicBezTo>
                    <a:pt x="44450" y="5080"/>
                    <a:pt x="45720" y="7620"/>
                    <a:pt x="46990" y="8890"/>
                  </a:cubicBezTo>
                  <a:cubicBezTo>
                    <a:pt x="48260" y="11430"/>
                    <a:pt x="50800" y="12700"/>
                    <a:pt x="50800" y="15240"/>
                  </a:cubicBezTo>
                  <a:cubicBezTo>
                    <a:pt x="50800" y="17780"/>
                    <a:pt x="50800" y="19050"/>
                    <a:pt x="50800" y="21590"/>
                  </a:cubicBezTo>
                  <a:cubicBezTo>
                    <a:pt x="50800" y="24130"/>
                    <a:pt x="52070" y="26670"/>
                    <a:pt x="50800" y="29210"/>
                  </a:cubicBezTo>
                  <a:cubicBezTo>
                    <a:pt x="49530" y="31750"/>
                    <a:pt x="48260" y="34290"/>
                    <a:pt x="46990" y="35560"/>
                  </a:cubicBezTo>
                  <a:cubicBezTo>
                    <a:pt x="45720" y="36830"/>
                    <a:pt x="43180" y="38100"/>
                    <a:pt x="41910" y="39370"/>
                  </a:cubicBezTo>
                  <a:cubicBezTo>
                    <a:pt x="39370" y="40640"/>
                    <a:pt x="38100" y="43180"/>
                    <a:pt x="35560" y="43180"/>
                  </a:cubicBezTo>
                  <a:cubicBezTo>
                    <a:pt x="33020" y="43180"/>
                    <a:pt x="31750" y="43180"/>
                    <a:pt x="29210" y="43180"/>
                  </a:cubicBezTo>
                  <a:cubicBezTo>
                    <a:pt x="26670" y="43180"/>
                    <a:pt x="24130" y="43180"/>
                    <a:pt x="21590" y="41910"/>
                  </a:cubicBezTo>
                  <a:cubicBezTo>
                    <a:pt x="19050" y="40640"/>
                    <a:pt x="17780" y="39370"/>
                    <a:pt x="16510" y="38100"/>
                  </a:cubicBezTo>
                  <a:cubicBezTo>
                    <a:pt x="15240" y="36830"/>
                    <a:pt x="12700" y="35560"/>
                    <a:pt x="11430" y="33020"/>
                  </a:cubicBezTo>
                  <a:cubicBezTo>
                    <a:pt x="10160" y="31750"/>
                    <a:pt x="8890" y="29210"/>
                    <a:pt x="8890" y="26670"/>
                  </a:cubicBezTo>
                  <a:cubicBezTo>
                    <a:pt x="8890" y="24130"/>
                    <a:pt x="8890" y="22860"/>
                    <a:pt x="8890" y="20320"/>
                  </a:cubicBezTo>
                  <a:cubicBezTo>
                    <a:pt x="8890" y="17780"/>
                    <a:pt x="8890" y="15240"/>
                    <a:pt x="10160" y="12700"/>
                  </a:cubicBezTo>
                  <a:cubicBezTo>
                    <a:pt x="11430" y="10160"/>
                    <a:pt x="12700" y="8890"/>
                    <a:pt x="13970" y="7620"/>
                  </a:cubicBezTo>
                  <a:cubicBezTo>
                    <a:pt x="15240" y="6350"/>
                    <a:pt x="16510" y="3810"/>
                    <a:pt x="19050" y="2540"/>
                  </a:cubicBezTo>
                  <a:cubicBezTo>
                    <a:pt x="21590" y="1270"/>
                    <a:pt x="24130" y="1270"/>
                    <a:pt x="26670" y="1270"/>
                  </a:cubicBezTo>
                  <a:cubicBezTo>
                    <a:pt x="29210" y="1270"/>
                    <a:pt x="30480" y="1270"/>
                    <a:pt x="33020" y="1270"/>
                  </a:cubicBezTo>
                  <a:cubicBezTo>
                    <a:pt x="35560" y="1270"/>
                    <a:pt x="36830" y="1270"/>
                    <a:pt x="39370" y="2540"/>
                  </a:cubicBezTo>
                  <a:cubicBezTo>
                    <a:pt x="41910" y="3810"/>
                    <a:pt x="44450" y="6350"/>
                    <a:pt x="45720" y="7620"/>
                  </a:cubicBezTo>
                  <a:cubicBezTo>
                    <a:pt x="46990" y="8890"/>
                    <a:pt x="48260" y="11430"/>
                    <a:pt x="49530" y="12700"/>
                  </a:cubicBezTo>
                  <a:cubicBezTo>
                    <a:pt x="50800" y="15240"/>
                    <a:pt x="50800" y="16510"/>
                    <a:pt x="50800" y="19050"/>
                  </a:cubicBezTo>
                  <a:cubicBezTo>
                    <a:pt x="50800" y="21590"/>
                    <a:pt x="50800" y="26670"/>
                    <a:pt x="50800" y="26670"/>
                  </a:cubicBezTo>
                  <a:cubicBezTo>
                    <a:pt x="50800" y="26670"/>
                    <a:pt x="44450" y="49530"/>
                    <a:pt x="43180" y="59690"/>
                  </a:cubicBezTo>
                  <a:cubicBezTo>
                    <a:pt x="41910" y="68580"/>
                    <a:pt x="43180" y="77470"/>
                    <a:pt x="43180" y="85090"/>
                  </a:cubicBezTo>
                  <a:cubicBezTo>
                    <a:pt x="43180" y="92710"/>
                    <a:pt x="43180" y="100330"/>
                    <a:pt x="43180" y="107950"/>
                  </a:cubicBezTo>
                  <a:cubicBezTo>
                    <a:pt x="43180" y="116840"/>
                    <a:pt x="45720" y="130810"/>
                    <a:pt x="41910" y="134620"/>
                  </a:cubicBezTo>
                  <a:cubicBezTo>
                    <a:pt x="38100" y="138430"/>
                    <a:pt x="22860" y="134620"/>
                    <a:pt x="21590" y="132080"/>
                  </a:cubicBezTo>
                  <a:cubicBezTo>
                    <a:pt x="21590" y="129540"/>
                    <a:pt x="29210" y="125730"/>
                    <a:pt x="31750" y="123190"/>
                  </a:cubicBezTo>
                  <a:cubicBezTo>
                    <a:pt x="33020" y="121920"/>
                    <a:pt x="34290" y="120650"/>
                    <a:pt x="35560" y="120650"/>
                  </a:cubicBezTo>
                  <a:cubicBezTo>
                    <a:pt x="36830" y="119380"/>
                    <a:pt x="39370" y="119380"/>
                    <a:pt x="40640" y="119380"/>
                  </a:cubicBezTo>
                  <a:cubicBezTo>
                    <a:pt x="41910" y="119380"/>
                    <a:pt x="44450" y="118110"/>
                    <a:pt x="45720" y="118110"/>
                  </a:cubicBezTo>
                  <a:cubicBezTo>
                    <a:pt x="46990" y="118110"/>
                    <a:pt x="48260" y="119380"/>
                    <a:pt x="49530" y="119380"/>
                  </a:cubicBezTo>
                  <a:cubicBezTo>
                    <a:pt x="50800" y="119380"/>
                    <a:pt x="53340" y="119380"/>
                    <a:pt x="54610" y="120650"/>
                  </a:cubicBezTo>
                  <a:cubicBezTo>
                    <a:pt x="55880" y="121920"/>
                    <a:pt x="57150" y="123190"/>
                    <a:pt x="58420" y="124460"/>
                  </a:cubicBezTo>
                  <a:cubicBezTo>
                    <a:pt x="59690" y="125730"/>
                    <a:pt x="59690" y="127000"/>
                    <a:pt x="60960" y="128270"/>
                  </a:cubicBezTo>
                  <a:cubicBezTo>
                    <a:pt x="62230" y="129540"/>
                    <a:pt x="63500" y="130810"/>
                    <a:pt x="63500" y="132080"/>
                  </a:cubicBezTo>
                  <a:cubicBezTo>
                    <a:pt x="64770" y="133350"/>
                    <a:pt x="64770" y="135890"/>
                    <a:pt x="64770" y="137160"/>
                  </a:cubicBezTo>
                  <a:cubicBezTo>
                    <a:pt x="64770" y="138430"/>
                    <a:pt x="64770" y="140970"/>
                    <a:pt x="64770" y="142240"/>
                  </a:cubicBezTo>
                  <a:cubicBezTo>
                    <a:pt x="64770" y="143510"/>
                    <a:pt x="63500" y="144780"/>
                    <a:pt x="63500" y="146050"/>
                  </a:cubicBezTo>
                  <a:cubicBezTo>
                    <a:pt x="62230" y="147320"/>
                    <a:pt x="62230" y="149860"/>
                    <a:pt x="60960" y="151130"/>
                  </a:cubicBezTo>
                  <a:cubicBezTo>
                    <a:pt x="59690" y="152400"/>
                    <a:pt x="58420" y="153670"/>
                    <a:pt x="58420" y="153670"/>
                  </a:cubicBezTo>
                </a:path>
              </a:pathLst>
            </a:custGeom>
            <a:solidFill>
              <a:srgbClr val="C60034">
                <a:alpha val="50980"/>
              </a:srgbClr>
            </a:solidFill>
            <a:ln>
              <a:noFill/>
            </a:ln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11845612" y="8339035"/>
            <a:ext cx="425572" cy="406164"/>
            <a:chOff x="0" y="0"/>
            <a:chExt cx="374650" cy="337820"/>
          </a:xfrm>
        </p:grpSpPr>
        <p:sp>
          <p:nvSpPr>
            <p:cNvPr id="24" name="Freeform 24"/>
            <p:cNvSpPr/>
            <p:nvPr/>
          </p:nvSpPr>
          <p:spPr>
            <a:xfrm>
              <a:off x="50800" y="49530"/>
              <a:ext cx="274320" cy="237490"/>
            </a:xfrm>
            <a:custGeom>
              <a:avLst/>
              <a:gdLst/>
              <a:ahLst/>
              <a:cxnLst/>
              <a:rect l="l" t="t" r="r" b="b"/>
              <a:pathLst>
                <a:path w="274320" h="237490">
                  <a:moveTo>
                    <a:pt x="87630" y="72390"/>
                  </a:moveTo>
                  <a:cubicBezTo>
                    <a:pt x="91440" y="92710"/>
                    <a:pt x="106680" y="83820"/>
                    <a:pt x="115570" y="82550"/>
                  </a:cubicBezTo>
                  <a:cubicBezTo>
                    <a:pt x="124460" y="81280"/>
                    <a:pt x="133350" y="85090"/>
                    <a:pt x="140970" y="82550"/>
                  </a:cubicBezTo>
                  <a:cubicBezTo>
                    <a:pt x="148590" y="80010"/>
                    <a:pt x="154940" y="69850"/>
                    <a:pt x="161290" y="63500"/>
                  </a:cubicBezTo>
                  <a:cubicBezTo>
                    <a:pt x="167640" y="55880"/>
                    <a:pt x="172720" y="43180"/>
                    <a:pt x="179070" y="40640"/>
                  </a:cubicBezTo>
                  <a:cubicBezTo>
                    <a:pt x="185420" y="39370"/>
                    <a:pt x="199390" y="46990"/>
                    <a:pt x="199390" y="48260"/>
                  </a:cubicBezTo>
                  <a:cubicBezTo>
                    <a:pt x="199390" y="49530"/>
                    <a:pt x="177800" y="46990"/>
                    <a:pt x="167640" y="46990"/>
                  </a:cubicBezTo>
                  <a:cubicBezTo>
                    <a:pt x="160020" y="46990"/>
                    <a:pt x="153670" y="45720"/>
                    <a:pt x="146050" y="45720"/>
                  </a:cubicBezTo>
                  <a:cubicBezTo>
                    <a:pt x="139700" y="45720"/>
                    <a:pt x="133350" y="45720"/>
                    <a:pt x="125730" y="45720"/>
                  </a:cubicBezTo>
                  <a:cubicBezTo>
                    <a:pt x="116840" y="45720"/>
                    <a:pt x="106680" y="45720"/>
                    <a:pt x="99060" y="49530"/>
                  </a:cubicBezTo>
                  <a:cubicBezTo>
                    <a:pt x="92710" y="53340"/>
                    <a:pt x="86360" y="63500"/>
                    <a:pt x="83820" y="71120"/>
                  </a:cubicBezTo>
                  <a:cubicBezTo>
                    <a:pt x="81280" y="77470"/>
                    <a:pt x="80010" y="88900"/>
                    <a:pt x="83820" y="91440"/>
                  </a:cubicBezTo>
                  <a:cubicBezTo>
                    <a:pt x="88900" y="95250"/>
                    <a:pt x="105410" y="82550"/>
                    <a:pt x="114300" y="81280"/>
                  </a:cubicBezTo>
                  <a:cubicBezTo>
                    <a:pt x="121920" y="80010"/>
                    <a:pt x="128270" y="81280"/>
                    <a:pt x="135890" y="81280"/>
                  </a:cubicBezTo>
                  <a:cubicBezTo>
                    <a:pt x="142240" y="81280"/>
                    <a:pt x="148590" y="82550"/>
                    <a:pt x="156210" y="82550"/>
                  </a:cubicBezTo>
                  <a:cubicBezTo>
                    <a:pt x="166370" y="82550"/>
                    <a:pt x="181610" y="82550"/>
                    <a:pt x="193040" y="82550"/>
                  </a:cubicBezTo>
                  <a:cubicBezTo>
                    <a:pt x="203200" y="82550"/>
                    <a:pt x="212090" y="82550"/>
                    <a:pt x="220980" y="82550"/>
                  </a:cubicBezTo>
                  <a:cubicBezTo>
                    <a:pt x="228600" y="82550"/>
                    <a:pt x="236220" y="80010"/>
                    <a:pt x="243840" y="81280"/>
                  </a:cubicBezTo>
                  <a:cubicBezTo>
                    <a:pt x="251460" y="82550"/>
                    <a:pt x="262890" y="87630"/>
                    <a:pt x="267970" y="93980"/>
                  </a:cubicBezTo>
                  <a:cubicBezTo>
                    <a:pt x="273050" y="100330"/>
                    <a:pt x="271780" y="111760"/>
                    <a:pt x="273050" y="119380"/>
                  </a:cubicBezTo>
                  <a:cubicBezTo>
                    <a:pt x="274320" y="125730"/>
                    <a:pt x="274320" y="130810"/>
                    <a:pt x="273050" y="138430"/>
                  </a:cubicBezTo>
                  <a:cubicBezTo>
                    <a:pt x="270510" y="149860"/>
                    <a:pt x="264160" y="167640"/>
                    <a:pt x="256540" y="179070"/>
                  </a:cubicBezTo>
                  <a:cubicBezTo>
                    <a:pt x="250190" y="189230"/>
                    <a:pt x="241300" y="199390"/>
                    <a:pt x="233680" y="205740"/>
                  </a:cubicBezTo>
                  <a:cubicBezTo>
                    <a:pt x="227330" y="210820"/>
                    <a:pt x="222250" y="213360"/>
                    <a:pt x="215900" y="217170"/>
                  </a:cubicBezTo>
                  <a:cubicBezTo>
                    <a:pt x="209550" y="220980"/>
                    <a:pt x="205740" y="224790"/>
                    <a:pt x="198120" y="226060"/>
                  </a:cubicBezTo>
                  <a:cubicBezTo>
                    <a:pt x="189230" y="227330"/>
                    <a:pt x="170180" y="223520"/>
                    <a:pt x="163830" y="217170"/>
                  </a:cubicBezTo>
                  <a:cubicBezTo>
                    <a:pt x="158750" y="212090"/>
                    <a:pt x="158750" y="205740"/>
                    <a:pt x="157480" y="198120"/>
                  </a:cubicBezTo>
                  <a:cubicBezTo>
                    <a:pt x="156210" y="189230"/>
                    <a:pt x="158750" y="177800"/>
                    <a:pt x="157480" y="168910"/>
                  </a:cubicBezTo>
                  <a:cubicBezTo>
                    <a:pt x="156210" y="161290"/>
                    <a:pt x="153670" y="156210"/>
                    <a:pt x="152400" y="149860"/>
                  </a:cubicBezTo>
                  <a:cubicBezTo>
                    <a:pt x="151130" y="143510"/>
                    <a:pt x="153670" y="134620"/>
                    <a:pt x="149860" y="130810"/>
                  </a:cubicBezTo>
                  <a:cubicBezTo>
                    <a:pt x="146050" y="127000"/>
                    <a:pt x="130810" y="135890"/>
                    <a:pt x="125730" y="132080"/>
                  </a:cubicBezTo>
                  <a:cubicBezTo>
                    <a:pt x="120650" y="128270"/>
                    <a:pt x="114300" y="113030"/>
                    <a:pt x="116840" y="110490"/>
                  </a:cubicBezTo>
                  <a:cubicBezTo>
                    <a:pt x="119380" y="107950"/>
                    <a:pt x="137160" y="113030"/>
                    <a:pt x="137160" y="115570"/>
                  </a:cubicBezTo>
                  <a:cubicBezTo>
                    <a:pt x="137160" y="118110"/>
                    <a:pt x="123190" y="129540"/>
                    <a:pt x="119380" y="128270"/>
                  </a:cubicBezTo>
                  <a:cubicBezTo>
                    <a:pt x="115570" y="127000"/>
                    <a:pt x="110490" y="115570"/>
                    <a:pt x="111760" y="110490"/>
                  </a:cubicBezTo>
                  <a:cubicBezTo>
                    <a:pt x="113030" y="105410"/>
                    <a:pt x="120650" y="101600"/>
                    <a:pt x="125730" y="97790"/>
                  </a:cubicBezTo>
                  <a:cubicBezTo>
                    <a:pt x="130810" y="93980"/>
                    <a:pt x="137160" y="90170"/>
                    <a:pt x="143510" y="88900"/>
                  </a:cubicBezTo>
                  <a:cubicBezTo>
                    <a:pt x="151130" y="86360"/>
                    <a:pt x="165100" y="91440"/>
                    <a:pt x="167640" y="87630"/>
                  </a:cubicBezTo>
                  <a:cubicBezTo>
                    <a:pt x="171450" y="82550"/>
                    <a:pt x="161290" y="66040"/>
                    <a:pt x="160020" y="58420"/>
                  </a:cubicBezTo>
                  <a:cubicBezTo>
                    <a:pt x="160020" y="53340"/>
                    <a:pt x="161290" y="49530"/>
                    <a:pt x="160020" y="46990"/>
                  </a:cubicBezTo>
                  <a:cubicBezTo>
                    <a:pt x="160020" y="44450"/>
                    <a:pt x="158750" y="43180"/>
                    <a:pt x="157480" y="41910"/>
                  </a:cubicBezTo>
                  <a:cubicBezTo>
                    <a:pt x="157480" y="40640"/>
                    <a:pt x="156210" y="38100"/>
                    <a:pt x="156210" y="36830"/>
                  </a:cubicBezTo>
                  <a:cubicBezTo>
                    <a:pt x="156210" y="34290"/>
                    <a:pt x="154940" y="33020"/>
                    <a:pt x="154940" y="30480"/>
                  </a:cubicBezTo>
                  <a:cubicBezTo>
                    <a:pt x="154940" y="29210"/>
                    <a:pt x="156210" y="26670"/>
                    <a:pt x="156210" y="25400"/>
                  </a:cubicBezTo>
                  <a:cubicBezTo>
                    <a:pt x="157480" y="24130"/>
                    <a:pt x="157480" y="21590"/>
                    <a:pt x="158750" y="20320"/>
                  </a:cubicBezTo>
                  <a:cubicBezTo>
                    <a:pt x="160020" y="19050"/>
                    <a:pt x="161290" y="16510"/>
                    <a:pt x="162560" y="15240"/>
                  </a:cubicBezTo>
                  <a:cubicBezTo>
                    <a:pt x="163830" y="13970"/>
                    <a:pt x="166370" y="12700"/>
                    <a:pt x="167640" y="11430"/>
                  </a:cubicBezTo>
                  <a:cubicBezTo>
                    <a:pt x="168910" y="10160"/>
                    <a:pt x="171450" y="10160"/>
                    <a:pt x="172720" y="10160"/>
                  </a:cubicBezTo>
                  <a:cubicBezTo>
                    <a:pt x="175260" y="10160"/>
                    <a:pt x="176530" y="8890"/>
                    <a:pt x="179070" y="8890"/>
                  </a:cubicBezTo>
                  <a:cubicBezTo>
                    <a:pt x="180340" y="8890"/>
                    <a:pt x="182880" y="8890"/>
                    <a:pt x="184150" y="8890"/>
                  </a:cubicBezTo>
                  <a:cubicBezTo>
                    <a:pt x="186690" y="8890"/>
                    <a:pt x="187960" y="10160"/>
                    <a:pt x="190500" y="11430"/>
                  </a:cubicBezTo>
                  <a:cubicBezTo>
                    <a:pt x="191770" y="12700"/>
                    <a:pt x="194310" y="12700"/>
                    <a:pt x="195580" y="13970"/>
                  </a:cubicBezTo>
                  <a:cubicBezTo>
                    <a:pt x="196850" y="15240"/>
                    <a:pt x="199390" y="17780"/>
                    <a:pt x="199390" y="19050"/>
                  </a:cubicBezTo>
                  <a:cubicBezTo>
                    <a:pt x="198120" y="20320"/>
                    <a:pt x="168910" y="13970"/>
                    <a:pt x="168910" y="11430"/>
                  </a:cubicBezTo>
                  <a:cubicBezTo>
                    <a:pt x="168910" y="10160"/>
                    <a:pt x="181610" y="7620"/>
                    <a:pt x="187960" y="7620"/>
                  </a:cubicBezTo>
                  <a:cubicBezTo>
                    <a:pt x="194310" y="7620"/>
                    <a:pt x="200660" y="6350"/>
                    <a:pt x="207010" y="7620"/>
                  </a:cubicBezTo>
                  <a:cubicBezTo>
                    <a:pt x="215900" y="8890"/>
                    <a:pt x="228600" y="10160"/>
                    <a:pt x="236220" y="15240"/>
                  </a:cubicBezTo>
                  <a:cubicBezTo>
                    <a:pt x="243840" y="20320"/>
                    <a:pt x="250190" y="29210"/>
                    <a:pt x="254000" y="36830"/>
                  </a:cubicBezTo>
                  <a:cubicBezTo>
                    <a:pt x="256540" y="43180"/>
                    <a:pt x="256540" y="49530"/>
                    <a:pt x="256540" y="57150"/>
                  </a:cubicBezTo>
                  <a:cubicBezTo>
                    <a:pt x="256540" y="64770"/>
                    <a:pt x="255270" y="73660"/>
                    <a:pt x="256540" y="81280"/>
                  </a:cubicBezTo>
                  <a:cubicBezTo>
                    <a:pt x="257810" y="90170"/>
                    <a:pt x="260350" y="97790"/>
                    <a:pt x="261620" y="106680"/>
                  </a:cubicBezTo>
                  <a:cubicBezTo>
                    <a:pt x="262890" y="114300"/>
                    <a:pt x="265430" y="121920"/>
                    <a:pt x="262890" y="129540"/>
                  </a:cubicBezTo>
                  <a:cubicBezTo>
                    <a:pt x="260350" y="138430"/>
                    <a:pt x="251460" y="149860"/>
                    <a:pt x="243840" y="154940"/>
                  </a:cubicBezTo>
                  <a:cubicBezTo>
                    <a:pt x="236220" y="158750"/>
                    <a:pt x="224790" y="157480"/>
                    <a:pt x="215900" y="157480"/>
                  </a:cubicBezTo>
                  <a:cubicBezTo>
                    <a:pt x="208280" y="157480"/>
                    <a:pt x="200660" y="157480"/>
                    <a:pt x="193040" y="157480"/>
                  </a:cubicBezTo>
                  <a:cubicBezTo>
                    <a:pt x="186690" y="157480"/>
                    <a:pt x="180340" y="157480"/>
                    <a:pt x="173990" y="157480"/>
                  </a:cubicBezTo>
                  <a:cubicBezTo>
                    <a:pt x="166370" y="157480"/>
                    <a:pt x="156210" y="157480"/>
                    <a:pt x="149860" y="153670"/>
                  </a:cubicBezTo>
                  <a:cubicBezTo>
                    <a:pt x="142240" y="148590"/>
                    <a:pt x="133350" y="135890"/>
                    <a:pt x="130810" y="125730"/>
                  </a:cubicBezTo>
                  <a:cubicBezTo>
                    <a:pt x="128270" y="116840"/>
                    <a:pt x="130810" y="107950"/>
                    <a:pt x="130810" y="99060"/>
                  </a:cubicBezTo>
                  <a:cubicBezTo>
                    <a:pt x="130810" y="90170"/>
                    <a:pt x="134620" y="77470"/>
                    <a:pt x="130810" y="73660"/>
                  </a:cubicBezTo>
                  <a:cubicBezTo>
                    <a:pt x="127000" y="71120"/>
                    <a:pt x="115570" y="74930"/>
                    <a:pt x="109220" y="77470"/>
                  </a:cubicBezTo>
                  <a:cubicBezTo>
                    <a:pt x="102870" y="80010"/>
                    <a:pt x="95250" y="81280"/>
                    <a:pt x="90170" y="86360"/>
                  </a:cubicBezTo>
                  <a:cubicBezTo>
                    <a:pt x="83820" y="92710"/>
                    <a:pt x="82550" y="106680"/>
                    <a:pt x="80010" y="115570"/>
                  </a:cubicBezTo>
                  <a:cubicBezTo>
                    <a:pt x="78740" y="123190"/>
                    <a:pt x="77470" y="130810"/>
                    <a:pt x="77470" y="138430"/>
                  </a:cubicBezTo>
                  <a:cubicBezTo>
                    <a:pt x="76200" y="147320"/>
                    <a:pt x="76200" y="158750"/>
                    <a:pt x="76200" y="167640"/>
                  </a:cubicBezTo>
                  <a:cubicBezTo>
                    <a:pt x="76200" y="175260"/>
                    <a:pt x="76200" y="182880"/>
                    <a:pt x="76200" y="190500"/>
                  </a:cubicBezTo>
                  <a:cubicBezTo>
                    <a:pt x="76200" y="196850"/>
                    <a:pt x="76200" y="207010"/>
                    <a:pt x="76200" y="210820"/>
                  </a:cubicBezTo>
                  <a:cubicBezTo>
                    <a:pt x="76200" y="212090"/>
                    <a:pt x="76200" y="212090"/>
                    <a:pt x="76200" y="213360"/>
                  </a:cubicBezTo>
                  <a:cubicBezTo>
                    <a:pt x="76200" y="214630"/>
                    <a:pt x="76200" y="217170"/>
                    <a:pt x="76200" y="219710"/>
                  </a:cubicBezTo>
                  <a:cubicBezTo>
                    <a:pt x="76200" y="220980"/>
                    <a:pt x="74930" y="223520"/>
                    <a:pt x="73660" y="224790"/>
                  </a:cubicBezTo>
                  <a:cubicBezTo>
                    <a:pt x="72390" y="226060"/>
                    <a:pt x="72390" y="228600"/>
                    <a:pt x="71120" y="229870"/>
                  </a:cubicBezTo>
                  <a:cubicBezTo>
                    <a:pt x="69850" y="231140"/>
                    <a:pt x="67310" y="232410"/>
                    <a:pt x="66040" y="233680"/>
                  </a:cubicBezTo>
                  <a:cubicBezTo>
                    <a:pt x="64770" y="234950"/>
                    <a:pt x="62230" y="234950"/>
                    <a:pt x="60960" y="236220"/>
                  </a:cubicBezTo>
                  <a:cubicBezTo>
                    <a:pt x="59690" y="236220"/>
                    <a:pt x="57150" y="237490"/>
                    <a:pt x="55880" y="237490"/>
                  </a:cubicBezTo>
                  <a:cubicBezTo>
                    <a:pt x="54610" y="237490"/>
                    <a:pt x="52070" y="237490"/>
                    <a:pt x="50800" y="237490"/>
                  </a:cubicBezTo>
                  <a:cubicBezTo>
                    <a:pt x="48260" y="237490"/>
                    <a:pt x="46990" y="237490"/>
                    <a:pt x="44450" y="236220"/>
                  </a:cubicBezTo>
                  <a:cubicBezTo>
                    <a:pt x="43180" y="236220"/>
                    <a:pt x="40640" y="234950"/>
                    <a:pt x="39370" y="233680"/>
                  </a:cubicBezTo>
                  <a:cubicBezTo>
                    <a:pt x="38100" y="232410"/>
                    <a:pt x="36830" y="231140"/>
                    <a:pt x="35560" y="229870"/>
                  </a:cubicBezTo>
                  <a:cubicBezTo>
                    <a:pt x="34290" y="228600"/>
                    <a:pt x="33020" y="226060"/>
                    <a:pt x="31750" y="224790"/>
                  </a:cubicBezTo>
                  <a:cubicBezTo>
                    <a:pt x="30480" y="223520"/>
                    <a:pt x="30480" y="220980"/>
                    <a:pt x="30480" y="219710"/>
                  </a:cubicBezTo>
                  <a:cubicBezTo>
                    <a:pt x="30480" y="217170"/>
                    <a:pt x="29210" y="215900"/>
                    <a:pt x="29210" y="213360"/>
                  </a:cubicBezTo>
                  <a:cubicBezTo>
                    <a:pt x="29210" y="208280"/>
                    <a:pt x="29210" y="199390"/>
                    <a:pt x="29210" y="191770"/>
                  </a:cubicBezTo>
                  <a:cubicBezTo>
                    <a:pt x="29210" y="184150"/>
                    <a:pt x="29210" y="175260"/>
                    <a:pt x="29210" y="167640"/>
                  </a:cubicBezTo>
                  <a:cubicBezTo>
                    <a:pt x="29210" y="160020"/>
                    <a:pt x="27940" y="152400"/>
                    <a:pt x="29210" y="144780"/>
                  </a:cubicBezTo>
                  <a:cubicBezTo>
                    <a:pt x="30480" y="135890"/>
                    <a:pt x="33020" y="124460"/>
                    <a:pt x="36830" y="115570"/>
                  </a:cubicBezTo>
                  <a:cubicBezTo>
                    <a:pt x="39370" y="106680"/>
                    <a:pt x="43180" y="96520"/>
                    <a:pt x="48260" y="88900"/>
                  </a:cubicBezTo>
                  <a:cubicBezTo>
                    <a:pt x="53340" y="81280"/>
                    <a:pt x="58420" y="73660"/>
                    <a:pt x="64770" y="68580"/>
                  </a:cubicBezTo>
                  <a:cubicBezTo>
                    <a:pt x="71120" y="63500"/>
                    <a:pt x="77470" y="58420"/>
                    <a:pt x="85090" y="55880"/>
                  </a:cubicBezTo>
                  <a:cubicBezTo>
                    <a:pt x="92710" y="53340"/>
                    <a:pt x="100330" y="52070"/>
                    <a:pt x="107950" y="53340"/>
                  </a:cubicBezTo>
                  <a:cubicBezTo>
                    <a:pt x="118110" y="54610"/>
                    <a:pt x="132080" y="59690"/>
                    <a:pt x="138430" y="66040"/>
                  </a:cubicBezTo>
                  <a:cubicBezTo>
                    <a:pt x="143510" y="71120"/>
                    <a:pt x="144780" y="80010"/>
                    <a:pt x="147320" y="87630"/>
                  </a:cubicBezTo>
                  <a:cubicBezTo>
                    <a:pt x="149860" y="95250"/>
                    <a:pt x="153670" y="102870"/>
                    <a:pt x="154940" y="110490"/>
                  </a:cubicBezTo>
                  <a:cubicBezTo>
                    <a:pt x="156210" y="118110"/>
                    <a:pt x="158750" y="125730"/>
                    <a:pt x="156210" y="133350"/>
                  </a:cubicBezTo>
                  <a:cubicBezTo>
                    <a:pt x="153670" y="142240"/>
                    <a:pt x="143510" y="156210"/>
                    <a:pt x="135890" y="161290"/>
                  </a:cubicBezTo>
                  <a:cubicBezTo>
                    <a:pt x="129540" y="165100"/>
                    <a:pt x="121920" y="162560"/>
                    <a:pt x="114300" y="163830"/>
                  </a:cubicBezTo>
                  <a:cubicBezTo>
                    <a:pt x="106680" y="165100"/>
                    <a:pt x="99060" y="165100"/>
                    <a:pt x="92710" y="168910"/>
                  </a:cubicBezTo>
                  <a:cubicBezTo>
                    <a:pt x="86360" y="173990"/>
                    <a:pt x="82550" y="184150"/>
                    <a:pt x="77470" y="191770"/>
                  </a:cubicBezTo>
                  <a:cubicBezTo>
                    <a:pt x="72390" y="199390"/>
                    <a:pt x="66040" y="209550"/>
                    <a:pt x="60960" y="215900"/>
                  </a:cubicBezTo>
                  <a:cubicBezTo>
                    <a:pt x="55880" y="220980"/>
                    <a:pt x="52070" y="224790"/>
                    <a:pt x="46990" y="228600"/>
                  </a:cubicBezTo>
                  <a:cubicBezTo>
                    <a:pt x="41910" y="232410"/>
                    <a:pt x="33020" y="233680"/>
                    <a:pt x="29210" y="234950"/>
                  </a:cubicBezTo>
                  <a:cubicBezTo>
                    <a:pt x="26670" y="236220"/>
                    <a:pt x="25400" y="236220"/>
                    <a:pt x="24130" y="236220"/>
                  </a:cubicBezTo>
                  <a:cubicBezTo>
                    <a:pt x="21590" y="236220"/>
                    <a:pt x="20320" y="236220"/>
                    <a:pt x="17780" y="234950"/>
                  </a:cubicBezTo>
                  <a:cubicBezTo>
                    <a:pt x="16510" y="234950"/>
                    <a:pt x="13970" y="233680"/>
                    <a:pt x="12700" y="232410"/>
                  </a:cubicBezTo>
                  <a:cubicBezTo>
                    <a:pt x="11430" y="231140"/>
                    <a:pt x="8890" y="231140"/>
                    <a:pt x="7620" y="229870"/>
                  </a:cubicBezTo>
                  <a:cubicBezTo>
                    <a:pt x="6350" y="228600"/>
                    <a:pt x="5080" y="226060"/>
                    <a:pt x="3810" y="224790"/>
                  </a:cubicBezTo>
                  <a:cubicBezTo>
                    <a:pt x="2540" y="223520"/>
                    <a:pt x="2540" y="220980"/>
                    <a:pt x="1270" y="219710"/>
                  </a:cubicBezTo>
                  <a:cubicBezTo>
                    <a:pt x="1270" y="218440"/>
                    <a:pt x="0" y="215900"/>
                    <a:pt x="0" y="214630"/>
                  </a:cubicBezTo>
                  <a:cubicBezTo>
                    <a:pt x="0" y="212090"/>
                    <a:pt x="0" y="210820"/>
                    <a:pt x="0" y="208280"/>
                  </a:cubicBezTo>
                  <a:cubicBezTo>
                    <a:pt x="0" y="207010"/>
                    <a:pt x="1270" y="204470"/>
                    <a:pt x="2540" y="203200"/>
                  </a:cubicBezTo>
                  <a:cubicBezTo>
                    <a:pt x="3810" y="201930"/>
                    <a:pt x="3810" y="199390"/>
                    <a:pt x="5080" y="198120"/>
                  </a:cubicBezTo>
                  <a:cubicBezTo>
                    <a:pt x="6350" y="196850"/>
                    <a:pt x="7620" y="194310"/>
                    <a:pt x="8890" y="193040"/>
                  </a:cubicBezTo>
                  <a:cubicBezTo>
                    <a:pt x="10160" y="191770"/>
                    <a:pt x="12700" y="191770"/>
                    <a:pt x="13970" y="190500"/>
                  </a:cubicBezTo>
                  <a:cubicBezTo>
                    <a:pt x="15240" y="189230"/>
                    <a:pt x="16510" y="187960"/>
                    <a:pt x="19050" y="187960"/>
                  </a:cubicBezTo>
                  <a:cubicBezTo>
                    <a:pt x="24130" y="186690"/>
                    <a:pt x="34290" y="187960"/>
                    <a:pt x="41910" y="187960"/>
                  </a:cubicBezTo>
                  <a:cubicBezTo>
                    <a:pt x="49530" y="187960"/>
                    <a:pt x="55880" y="187960"/>
                    <a:pt x="63500" y="187960"/>
                  </a:cubicBezTo>
                  <a:cubicBezTo>
                    <a:pt x="69850" y="187960"/>
                    <a:pt x="76200" y="187960"/>
                    <a:pt x="83820" y="187960"/>
                  </a:cubicBezTo>
                  <a:cubicBezTo>
                    <a:pt x="92710" y="187960"/>
                    <a:pt x="102870" y="189230"/>
                    <a:pt x="111760" y="187960"/>
                  </a:cubicBezTo>
                  <a:cubicBezTo>
                    <a:pt x="119380" y="186690"/>
                    <a:pt x="124460" y="184150"/>
                    <a:pt x="132080" y="182880"/>
                  </a:cubicBezTo>
                  <a:cubicBezTo>
                    <a:pt x="139700" y="181610"/>
                    <a:pt x="152400" y="184150"/>
                    <a:pt x="157480" y="180340"/>
                  </a:cubicBezTo>
                  <a:cubicBezTo>
                    <a:pt x="161290" y="176530"/>
                    <a:pt x="162560" y="162560"/>
                    <a:pt x="160020" y="161290"/>
                  </a:cubicBezTo>
                  <a:cubicBezTo>
                    <a:pt x="157480" y="160020"/>
                    <a:pt x="149860" y="173990"/>
                    <a:pt x="143510" y="175260"/>
                  </a:cubicBezTo>
                  <a:cubicBezTo>
                    <a:pt x="134620" y="176530"/>
                    <a:pt x="118110" y="162560"/>
                    <a:pt x="113030" y="165100"/>
                  </a:cubicBezTo>
                  <a:cubicBezTo>
                    <a:pt x="110490" y="166370"/>
                    <a:pt x="110490" y="170180"/>
                    <a:pt x="109220" y="172720"/>
                  </a:cubicBezTo>
                  <a:cubicBezTo>
                    <a:pt x="107950" y="175260"/>
                    <a:pt x="105410" y="176530"/>
                    <a:pt x="102870" y="177800"/>
                  </a:cubicBezTo>
                  <a:cubicBezTo>
                    <a:pt x="100330" y="179070"/>
                    <a:pt x="97790" y="180340"/>
                    <a:pt x="95250" y="180340"/>
                  </a:cubicBezTo>
                  <a:cubicBezTo>
                    <a:pt x="92710" y="180340"/>
                    <a:pt x="90170" y="180340"/>
                    <a:pt x="87630" y="180340"/>
                  </a:cubicBezTo>
                  <a:cubicBezTo>
                    <a:pt x="85090" y="180340"/>
                    <a:pt x="82550" y="179070"/>
                    <a:pt x="80010" y="177800"/>
                  </a:cubicBezTo>
                  <a:cubicBezTo>
                    <a:pt x="77470" y="176530"/>
                    <a:pt x="74930" y="175260"/>
                    <a:pt x="73660" y="173990"/>
                  </a:cubicBezTo>
                  <a:cubicBezTo>
                    <a:pt x="71120" y="172720"/>
                    <a:pt x="69850" y="170180"/>
                    <a:pt x="68580" y="167640"/>
                  </a:cubicBezTo>
                  <a:cubicBezTo>
                    <a:pt x="67310" y="165100"/>
                    <a:pt x="66040" y="162560"/>
                    <a:pt x="66040" y="160020"/>
                  </a:cubicBezTo>
                  <a:cubicBezTo>
                    <a:pt x="66040" y="157480"/>
                    <a:pt x="66040" y="153670"/>
                    <a:pt x="67310" y="151130"/>
                  </a:cubicBezTo>
                  <a:cubicBezTo>
                    <a:pt x="67310" y="148590"/>
                    <a:pt x="68580" y="147320"/>
                    <a:pt x="69850" y="144780"/>
                  </a:cubicBezTo>
                  <a:cubicBezTo>
                    <a:pt x="71120" y="142240"/>
                    <a:pt x="72390" y="139700"/>
                    <a:pt x="74930" y="138430"/>
                  </a:cubicBezTo>
                  <a:cubicBezTo>
                    <a:pt x="76200" y="135890"/>
                    <a:pt x="78740" y="134620"/>
                    <a:pt x="81280" y="133350"/>
                  </a:cubicBezTo>
                  <a:cubicBezTo>
                    <a:pt x="83820" y="132080"/>
                    <a:pt x="86360" y="132080"/>
                    <a:pt x="88900" y="132080"/>
                  </a:cubicBezTo>
                  <a:cubicBezTo>
                    <a:pt x="91440" y="132080"/>
                    <a:pt x="93980" y="132080"/>
                    <a:pt x="96520" y="132080"/>
                  </a:cubicBezTo>
                  <a:cubicBezTo>
                    <a:pt x="99060" y="132080"/>
                    <a:pt x="101600" y="134620"/>
                    <a:pt x="104140" y="135890"/>
                  </a:cubicBezTo>
                  <a:cubicBezTo>
                    <a:pt x="106680" y="137160"/>
                    <a:pt x="107950" y="139700"/>
                    <a:pt x="109220" y="140970"/>
                  </a:cubicBezTo>
                  <a:cubicBezTo>
                    <a:pt x="110490" y="143510"/>
                    <a:pt x="113030" y="144780"/>
                    <a:pt x="114300" y="147320"/>
                  </a:cubicBezTo>
                  <a:cubicBezTo>
                    <a:pt x="115570" y="149860"/>
                    <a:pt x="115570" y="152400"/>
                    <a:pt x="115570" y="154940"/>
                  </a:cubicBezTo>
                  <a:cubicBezTo>
                    <a:pt x="115570" y="157480"/>
                    <a:pt x="115570" y="160020"/>
                    <a:pt x="114300" y="162560"/>
                  </a:cubicBezTo>
                  <a:cubicBezTo>
                    <a:pt x="113030" y="165100"/>
                    <a:pt x="111760" y="167640"/>
                    <a:pt x="110490" y="170180"/>
                  </a:cubicBezTo>
                  <a:cubicBezTo>
                    <a:pt x="109220" y="172720"/>
                    <a:pt x="107950" y="175260"/>
                    <a:pt x="105410" y="176530"/>
                  </a:cubicBezTo>
                  <a:cubicBezTo>
                    <a:pt x="102870" y="177800"/>
                    <a:pt x="100330" y="177800"/>
                    <a:pt x="97790" y="179070"/>
                  </a:cubicBezTo>
                  <a:cubicBezTo>
                    <a:pt x="95250" y="179070"/>
                    <a:pt x="92710" y="180340"/>
                    <a:pt x="90170" y="180340"/>
                  </a:cubicBezTo>
                  <a:cubicBezTo>
                    <a:pt x="87630" y="180340"/>
                    <a:pt x="85090" y="180340"/>
                    <a:pt x="82550" y="179070"/>
                  </a:cubicBezTo>
                  <a:cubicBezTo>
                    <a:pt x="80010" y="177800"/>
                    <a:pt x="78740" y="176530"/>
                    <a:pt x="76200" y="175260"/>
                  </a:cubicBezTo>
                  <a:cubicBezTo>
                    <a:pt x="73660" y="173990"/>
                    <a:pt x="71120" y="171450"/>
                    <a:pt x="69850" y="168910"/>
                  </a:cubicBezTo>
                  <a:cubicBezTo>
                    <a:pt x="68580" y="166370"/>
                    <a:pt x="67310" y="165100"/>
                    <a:pt x="67310" y="162560"/>
                  </a:cubicBezTo>
                  <a:cubicBezTo>
                    <a:pt x="66040" y="160020"/>
                    <a:pt x="66040" y="156210"/>
                    <a:pt x="66040" y="153670"/>
                  </a:cubicBezTo>
                  <a:cubicBezTo>
                    <a:pt x="66040" y="151130"/>
                    <a:pt x="68580" y="146050"/>
                    <a:pt x="68580" y="146050"/>
                  </a:cubicBezTo>
                  <a:cubicBezTo>
                    <a:pt x="68580" y="146050"/>
                    <a:pt x="116840" y="128270"/>
                    <a:pt x="132080" y="125730"/>
                  </a:cubicBezTo>
                  <a:cubicBezTo>
                    <a:pt x="140970" y="124460"/>
                    <a:pt x="146050" y="125730"/>
                    <a:pt x="153670" y="125730"/>
                  </a:cubicBezTo>
                  <a:cubicBezTo>
                    <a:pt x="160020" y="125730"/>
                    <a:pt x="166370" y="124460"/>
                    <a:pt x="173990" y="125730"/>
                  </a:cubicBezTo>
                  <a:cubicBezTo>
                    <a:pt x="182880" y="128270"/>
                    <a:pt x="194310" y="130810"/>
                    <a:pt x="200660" y="138430"/>
                  </a:cubicBezTo>
                  <a:cubicBezTo>
                    <a:pt x="207010" y="146050"/>
                    <a:pt x="208280" y="160020"/>
                    <a:pt x="209550" y="170180"/>
                  </a:cubicBezTo>
                  <a:cubicBezTo>
                    <a:pt x="210820" y="177800"/>
                    <a:pt x="210820" y="185420"/>
                    <a:pt x="208280" y="193040"/>
                  </a:cubicBezTo>
                  <a:cubicBezTo>
                    <a:pt x="205740" y="200660"/>
                    <a:pt x="198120" y="209550"/>
                    <a:pt x="190500" y="215900"/>
                  </a:cubicBezTo>
                  <a:cubicBezTo>
                    <a:pt x="182880" y="222250"/>
                    <a:pt x="172720" y="226060"/>
                    <a:pt x="165100" y="228600"/>
                  </a:cubicBezTo>
                  <a:cubicBezTo>
                    <a:pt x="158750" y="229870"/>
                    <a:pt x="152400" y="227330"/>
                    <a:pt x="146050" y="228600"/>
                  </a:cubicBezTo>
                  <a:cubicBezTo>
                    <a:pt x="138430" y="229870"/>
                    <a:pt x="132080" y="233680"/>
                    <a:pt x="124460" y="234950"/>
                  </a:cubicBezTo>
                  <a:cubicBezTo>
                    <a:pt x="116840" y="236220"/>
                    <a:pt x="107950" y="236220"/>
                    <a:pt x="100330" y="236220"/>
                  </a:cubicBezTo>
                  <a:cubicBezTo>
                    <a:pt x="91440" y="236220"/>
                    <a:pt x="83820" y="236220"/>
                    <a:pt x="74930" y="236220"/>
                  </a:cubicBezTo>
                  <a:cubicBezTo>
                    <a:pt x="66040" y="236220"/>
                    <a:pt x="57150" y="236220"/>
                    <a:pt x="49530" y="236220"/>
                  </a:cubicBezTo>
                  <a:cubicBezTo>
                    <a:pt x="41910" y="236220"/>
                    <a:pt x="34290" y="234950"/>
                    <a:pt x="29210" y="234950"/>
                  </a:cubicBezTo>
                  <a:cubicBezTo>
                    <a:pt x="26670" y="234950"/>
                    <a:pt x="25400" y="236220"/>
                    <a:pt x="24130" y="236220"/>
                  </a:cubicBezTo>
                  <a:cubicBezTo>
                    <a:pt x="21590" y="236220"/>
                    <a:pt x="20320" y="236220"/>
                    <a:pt x="17780" y="234950"/>
                  </a:cubicBezTo>
                  <a:cubicBezTo>
                    <a:pt x="16510" y="234950"/>
                    <a:pt x="13970" y="233680"/>
                    <a:pt x="12700" y="232410"/>
                  </a:cubicBezTo>
                  <a:cubicBezTo>
                    <a:pt x="11430" y="231140"/>
                    <a:pt x="8890" y="231140"/>
                    <a:pt x="7620" y="229870"/>
                  </a:cubicBezTo>
                  <a:cubicBezTo>
                    <a:pt x="6350" y="228600"/>
                    <a:pt x="5080" y="226060"/>
                    <a:pt x="3810" y="224790"/>
                  </a:cubicBezTo>
                  <a:cubicBezTo>
                    <a:pt x="2540" y="223520"/>
                    <a:pt x="2540" y="220980"/>
                    <a:pt x="1270" y="219710"/>
                  </a:cubicBezTo>
                  <a:cubicBezTo>
                    <a:pt x="1270" y="218440"/>
                    <a:pt x="0" y="215900"/>
                    <a:pt x="0" y="214630"/>
                  </a:cubicBezTo>
                  <a:cubicBezTo>
                    <a:pt x="0" y="212090"/>
                    <a:pt x="0" y="210820"/>
                    <a:pt x="0" y="208280"/>
                  </a:cubicBezTo>
                  <a:cubicBezTo>
                    <a:pt x="0" y="207010"/>
                    <a:pt x="1270" y="204470"/>
                    <a:pt x="2540" y="203200"/>
                  </a:cubicBezTo>
                  <a:cubicBezTo>
                    <a:pt x="3810" y="201930"/>
                    <a:pt x="3810" y="199390"/>
                    <a:pt x="5080" y="198120"/>
                  </a:cubicBezTo>
                  <a:cubicBezTo>
                    <a:pt x="6350" y="196850"/>
                    <a:pt x="7620" y="194310"/>
                    <a:pt x="8890" y="193040"/>
                  </a:cubicBezTo>
                  <a:cubicBezTo>
                    <a:pt x="10160" y="191770"/>
                    <a:pt x="12700" y="191770"/>
                    <a:pt x="13970" y="190500"/>
                  </a:cubicBezTo>
                  <a:cubicBezTo>
                    <a:pt x="15240" y="189230"/>
                    <a:pt x="17780" y="187960"/>
                    <a:pt x="19050" y="187960"/>
                  </a:cubicBezTo>
                  <a:cubicBezTo>
                    <a:pt x="20320" y="187960"/>
                    <a:pt x="21590" y="189230"/>
                    <a:pt x="22860" y="187960"/>
                  </a:cubicBezTo>
                  <a:cubicBezTo>
                    <a:pt x="26670" y="185420"/>
                    <a:pt x="33020" y="172720"/>
                    <a:pt x="38100" y="165100"/>
                  </a:cubicBezTo>
                  <a:cubicBezTo>
                    <a:pt x="43180" y="157480"/>
                    <a:pt x="46990" y="147320"/>
                    <a:pt x="54610" y="139700"/>
                  </a:cubicBezTo>
                  <a:cubicBezTo>
                    <a:pt x="62230" y="130810"/>
                    <a:pt x="73660" y="121920"/>
                    <a:pt x="83820" y="118110"/>
                  </a:cubicBezTo>
                  <a:cubicBezTo>
                    <a:pt x="91440" y="115570"/>
                    <a:pt x="104140" y="120650"/>
                    <a:pt x="106680" y="116840"/>
                  </a:cubicBezTo>
                  <a:cubicBezTo>
                    <a:pt x="109220" y="113030"/>
                    <a:pt x="102870" y="99060"/>
                    <a:pt x="100330" y="99060"/>
                  </a:cubicBezTo>
                  <a:cubicBezTo>
                    <a:pt x="96520" y="99060"/>
                    <a:pt x="90170" y="110490"/>
                    <a:pt x="86360" y="118110"/>
                  </a:cubicBezTo>
                  <a:cubicBezTo>
                    <a:pt x="82550" y="125730"/>
                    <a:pt x="78740" y="135890"/>
                    <a:pt x="77470" y="144780"/>
                  </a:cubicBezTo>
                  <a:cubicBezTo>
                    <a:pt x="76200" y="152400"/>
                    <a:pt x="77470" y="160020"/>
                    <a:pt x="77470" y="167640"/>
                  </a:cubicBezTo>
                  <a:cubicBezTo>
                    <a:pt x="77470" y="175260"/>
                    <a:pt x="77470" y="184150"/>
                    <a:pt x="77470" y="191770"/>
                  </a:cubicBezTo>
                  <a:cubicBezTo>
                    <a:pt x="77470" y="199390"/>
                    <a:pt x="76200" y="208280"/>
                    <a:pt x="76200" y="213360"/>
                  </a:cubicBezTo>
                  <a:cubicBezTo>
                    <a:pt x="76200" y="215900"/>
                    <a:pt x="76200" y="217170"/>
                    <a:pt x="76200" y="219710"/>
                  </a:cubicBezTo>
                  <a:cubicBezTo>
                    <a:pt x="76200" y="220980"/>
                    <a:pt x="74930" y="223520"/>
                    <a:pt x="73660" y="224790"/>
                  </a:cubicBezTo>
                  <a:cubicBezTo>
                    <a:pt x="72390" y="226060"/>
                    <a:pt x="72390" y="228600"/>
                    <a:pt x="71120" y="229870"/>
                  </a:cubicBezTo>
                  <a:cubicBezTo>
                    <a:pt x="69850" y="231140"/>
                    <a:pt x="67310" y="232410"/>
                    <a:pt x="66040" y="233680"/>
                  </a:cubicBezTo>
                  <a:cubicBezTo>
                    <a:pt x="64770" y="234950"/>
                    <a:pt x="62230" y="234950"/>
                    <a:pt x="60960" y="236220"/>
                  </a:cubicBezTo>
                  <a:cubicBezTo>
                    <a:pt x="59690" y="236220"/>
                    <a:pt x="57150" y="237490"/>
                    <a:pt x="55880" y="237490"/>
                  </a:cubicBezTo>
                  <a:cubicBezTo>
                    <a:pt x="54610" y="237490"/>
                    <a:pt x="52070" y="237490"/>
                    <a:pt x="50800" y="237490"/>
                  </a:cubicBezTo>
                  <a:cubicBezTo>
                    <a:pt x="48260" y="237490"/>
                    <a:pt x="46990" y="237490"/>
                    <a:pt x="44450" y="236220"/>
                  </a:cubicBezTo>
                  <a:cubicBezTo>
                    <a:pt x="43180" y="236220"/>
                    <a:pt x="40640" y="234950"/>
                    <a:pt x="39370" y="233680"/>
                  </a:cubicBezTo>
                  <a:cubicBezTo>
                    <a:pt x="38100" y="232410"/>
                    <a:pt x="36830" y="231140"/>
                    <a:pt x="35560" y="229870"/>
                  </a:cubicBezTo>
                  <a:cubicBezTo>
                    <a:pt x="34290" y="228600"/>
                    <a:pt x="33020" y="226060"/>
                    <a:pt x="31750" y="224790"/>
                  </a:cubicBezTo>
                  <a:cubicBezTo>
                    <a:pt x="30480" y="223520"/>
                    <a:pt x="30480" y="220980"/>
                    <a:pt x="30480" y="219710"/>
                  </a:cubicBezTo>
                  <a:cubicBezTo>
                    <a:pt x="30480" y="217170"/>
                    <a:pt x="29210" y="215900"/>
                    <a:pt x="29210" y="213360"/>
                  </a:cubicBezTo>
                  <a:cubicBezTo>
                    <a:pt x="29210" y="209550"/>
                    <a:pt x="29210" y="204470"/>
                    <a:pt x="29210" y="199390"/>
                  </a:cubicBezTo>
                  <a:cubicBezTo>
                    <a:pt x="29210" y="193040"/>
                    <a:pt x="29210" y="186690"/>
                    <a:pt x="29210" y="179070"/>
                  </a:cubicBezTo>
                  <a:cubicBezTo>
                    <a:pt x="29210" y="170180"/>
                    <a:pt x="29210" y="158750"/>
                    <a:pt x="29210" y="149860"/>
                  </a:cubicBezTo>
                  <a:cubicBezTo>
                    <a:pt x="29210" y="142240"/>
                    <a:pt x="29210" y="134620"/>
                    <a:pt x="29210" y="127000"/>
                  </a:cubicBezTo>
                  <a:cubicBezTo>
                    <a:pt x="29210" y="119380"/>
                    <a:pt x="30480" y="113030"/>
                    <a:pt x="31750" y="106680"/>
                  </a:cubicBezTo>
                  <a:cubicBezTo>
                    <a:pt x="33020" y="100330"/>
                    <a:pt x="35560" y="95250"/>
                    <a:pt x="38100" y="88900"/>
                  </a:cubicBezTo>
                  <a:cubicBezTo>
                    <a:pt x="40640" y="81280"/>
                    <a:pt x="41910" y="71120"/>
                    <a:pt x="45720" y="63500"/>
                  </a:cubicBezTo>
                  <a:cubicBezTo>
                    <a:pt x="48260" y="57150"/>
                    <a:pt x="53340" y="53340"/>
                    <a:pt x="57150" y="48260"/>
                  </a:cubicBezTo>
                  <a:cubicBezTo>
                    <a:pt x="60960" y="43180"/>
                    <a:pt x="66040" y="39370"/>
                    <a:pt x="71120" y="35560"/>
                  </a:cubicBezTo>
                  <a:cubicBezTo>
                    <a:pt x="77470" y="31750"/>
                    <a:pt x="86360" y="29210"/>
                    <a:pt x="93980" y="27940"/>
                  </a:cubicBezTo>
                  <a:cubicBezTo>
                    <a:pt x="101600" y="26670"/>
                    <a:pt x="109220" y="27940"/>
                    <a:pt x="116840" y="27940"/>
                  </a:cubicBezTo>
                  <a:cubicBezTo>
                    <a:pt x="124460" y="27940"/>
                    <a:pt x="133350" y="26670"/>
                    <a:pt x="142240" y="27940"/>
                  </a:cubicBezTo>
                  <a:cubicBezTo>
                    <a:pt x="151130" y="29210"/>
                    <a:pt x="162560" y="31750"/>
                    <a:pt x="168910" y="38100"/>
                  </a:cubicBezTo>
                  <a:cubicBezTo>
                    <a:pt x="175260" y="44450"/>
                    <a:pt x="177800" y="55880"/>
                    <a:pt x="179070" y="64770"/>
                  </a:cubicBezTo>
                  <a:cubicBezTo>
                    <a:pt x="180340" y="72390"/>
                    <a:pt x="179070" y="78740"/>
                    <a:pt x="179070" y="85090"/>
                  </a:cubicBezTo>
                  <a:cubicBezTo>
                    <a:pt x="179070" y="92710"/>
                    <a:pt x="176530" y="102870"/>
                    <a:pt x="180340" y="106680"/>
                  </a:cubicBezTo>
                  <a:cubicBezTo>
                    <a:pt x="184150" y="110490"/>
                    <a:pt x="195580" y="106680"/>
                    <a:pt x="203200" y="106680"/>
                  </a:cubicBezTo>
                  <a:cubicBezTo>
                    <a:pt x="210820" y="106680"/>
                    <a:pt x="226060" y="104140"/>
                    <a:pt x="227330" y="106680"/>
                  </a:cubicBezTo>
                  <a:cubicBezTo>
                    <a:pt x="228600" y="109220"/>
                    <a:pt x="217170" y="121920"/>
                    <a:pt x="214630" y="121920"/>
                  </a:cubicBezTo>
                  <a:cubicBezTo>
                    <a:pt x="210820" y="120650"/>
                    <a:pt x="209550" y="109220"/>
                    <a:pt x="208280" y="101600"/>
                  </a:cubicBezTo>
                  <a:cubicBezTo>
                    <a:pt x="207010" y="93980"/>
                    <a:pt x="205740" y="82550"/>
                    <a:pt x="207010" y="74930"/>
                  </a:cubicBezTo>
                  <a:cubicBezTo>
                    <a:pt x="208280" y="68580"/>
                    <a:pt x="215900" y="60960"/>
                    <a:pt x="213360" y="57150"/>
                  </a:cubicBezTo>
                  <a:cubicBezTo>
                    <a:pt x="210820" y="53340"/>
                    <a:pt x="199390" y="54610"/>
                    <a:pt x="191770" y="53340"/>
                  </a:cubicBezTo>
                  <a:cubicBezTo>
                    <a:pt x="181610" y="52070"/>
                    <a:pt x="165100" y="50800"/>
                    <a:pt x="160020" y="46990"/>
                  </a:cubicBezTo>
                  <a:cubicBezTo>
                    <a:pt x="157480" y="45720"/>
                    <a:pt x="158750" y="43180"/>
                    <a:pt x="157480" y="41910"/>
                  </a:cubicBezTo>
                  <a:cubicBezTo>
                    <a:pt x="157480" y="40640"/>
                    <a:pt x="156210" y="38100"/>
                    <a:pt x="156210" y="36830"/>
                  </a:cubicBezTo>
                  <a:cubicBezTo>
                    <a:pt x="156210" y="34290"/>
                    <a:pt x="154940" y="33020"/>
                    <a:pt x="154940" y="30480"/>
                  </a:cubicBezTo>
                  <a:cubicBezTo>
                    <a:pt x="154940" y="29210"/>
                    <a:pt x="156210" y="26670"/>
                    <a:pt x="156210" y="25400"/>
                  </a:cubicBezTo>
                  <a:cubicBezTo>
                    <a:pt x="157480" y="24130"/>
                    <a:pt x="157480" y="21590"/>
                    <a:pt x="158750" y="20320"/>
                  </a:cubicBezTo>
                  <a:cubicBezTo>
                    <a:pt x="160020" y="19050"/>
                    <a:pt x="161290" y="16510"/>
                    <a:pt x="162560" y="15240"/>
                  </a:cubicBezTo>
                  <a:cubicBezTo>
                    <a:pt x="163830" y="13970"/>
                    <a:pt x="166370" y="12700"/>
                    <a:pt x="167640" y="11430"/>
                  </a:cubicBezTo>
                  <a:cubicBezTo>
                    <a:pt x="168910" y="10160"/>
                    <a:pt x="171450" y="10160"/>
                    <a:pt x="172720" y="10160"/>
                  </a:cubicBezTo>
                  <a:cubicBezTo>
                    <a:pt x="175260" y="10160"/>
                    <a:pt x="176530" y="8890"/>
                    <a:pt x="179070" y="8890"/>
                  </a:cubicBezTo>
                  <a:cubicBezTo>
                    <a:pt x="180340" y="8890"/>
                    <a:pt x="182880" y="8890"/>
                    <a:pt x="184150" y="8890"/>
                  </a:cubicBezTo>
                  <a:cubicBezTo>
                    <a:pt x="186690" y="8890"/>
                    <a:pt x="187960" y="10160"/>
                    <a:pt x="190500" y="11430"/>
                  </a:cubicBezTo>
                  <a:cubicBezTo>
                    <a:pt x="191770" y="12700"/>
                    <a:pt x="194310" y="12700"/>
                    <a:pt x="195580" y="13970"/>
                  </a:cubicBezTo>
                  <a:cubicBezTo>
                    <a:pt x="196850" y="15240"/>
                    <a:pt x="198120" y="19050"/>
                    <a:pt x="199390" y="19050"/>
                  </a:cubicBezTo>
                  <a:cubicBezTo>
                    <a:pt x="199390" y="19050"/>
                    <a:pt x="200660" y="19050"/>
                    <a:pt x="200660" y="19050"/>
                  </a:cubicBezTo>
                  <a:cubicBezTo>
                    <a:pt x="203200" y="20320"/>
                    <a:pt x="207010" y="40640"/>
                    <a:pt x="208280" y="50800"/>
                  </a:cubicBezTo>
                  <a:cubicBezTo>
                    <a:pt x="209550" y="59690"/>
                    <a:pt x="209550" y="67310"/>
                    <a:pt x="208280" y="76200"/>
                  </a:cubicBezTo>
                  <a:cubicBezTo>
                    <a:pt x="207010" y="86360"/>
                    <a:pt x="207010" y="101600"/>
                    <a:pt x="203200" y="110490"/>
                  </a:cubicBezTo>
                  <a:cubicBezTo>
                    <a:pt x="199390" y="118110"/>
                    <a:pt x="195580" y="123190"/>
                    <a:pt x="189230" y="128270"/>
                  </a:cubicBezTo>
                  <a:cubicBezTo>
                    <a:pt x="180340" y="134620"/>
                    <a:pt x="162560" y="133350"/>
                    <a:pt x="152400" y="138430"/>
                  </a:cubicBezTo>
                  <a:cubicBezTo>
                    <a:pt x="143510" y="143510"/>
                    <a:pt x="139700" y="152400"/>
                    <a:pt x="132080" y="156210"/>
                  </a:cubicBezTo>
                  <a:cubicBezTo>
                    <a:pt x="125730" y="158750"/>
                    <a:pt x="119380" y="158750"/>
                    <a:pt x="111760" y="158750"/>
                  </a:cubicBezTo>
                  <a:cubicBezTo>
                    <a:pt x="104140" y="158750"/>
                    <a:pt x="93980" y="157480"/>
                    <a:pt x="87630" y="152400"/>
                  </a:cubicBezTo>
                  <a:cubicBezTo>
                    <a:pt x="81280" y="147320"/>
                    <a:pt x="77470" y="134620"/>
                    <a:pt x="76200" y="127000"/>
                  </a:cubicBezTo>
                  <a:cubicBezTo>
                    <a:pt x="74930" y="119380"/>
                    <a:pt x="76200" y="113030"/>
                    <a:pt x="80010" y="106680"/>
                  </a:cubicBezTo>
                  <a:cubicBezTo>
                    <a:pt x="83820" y="99060"/>
                    <a:pt x="91440" y="92710"/>
                    <a:pt x="99060" y="86360"/>
                  </a:cubicBezTo>
                  <a:cubicBezTo>
                    <a:pt x="106680" y="80010"/>
                    <a:pt x="115570" y="71120"/>
                    <a:pt x="123190" y="68580"/>
                  </a:cubicBezTo>
                  <a:cubicBezTo>
                    <a:pt x="129540" y="66040"/>
                    <a:pt x="139700" y="64770"/>
                    <a:pt x="143510" y="68580"/>
                  </a:cubicBezTo>
                  <a:cubicBezTo>
                    <a:pt x="148590" y="72390"/>
                    <a:pt x="143510" y="91440"/>
                    <a:pt x="148590" y="96520"/>
                  </a:cubicBezTo>
                  <a:cubicBezTo>
                    <a:pt x="152400" y="100330"/>
                    <a:pt x="161290" y="96520"/>
                    <a:pt x="167640" y="99060"/>
                  </a:cubicBezTo>
                  <a:cubicBezTo>
                    <a:pt x="173990" y="101600"/>
                    <a:pt x="181610" y="104140"/>
                    <a:pt x="185420" y="109220"/>
                  </a:cubicBezTo>
                  <a:cubicBezTo>
                    <a:pt x="190500" y="114300"/>
                    <a:pt x="191770" y="123190"/>
                    <a:pt x="194310" y="130810"/>
                  </a:cubicBezTo>
                  <a:cubicBezTo>
                    <a:pt x="196850" y="138430"/>
                    <a:pt x="200660" y="147320"/>
                    <a:pt x="200660" y="156210"/>
                  </a:cubicBezTo>
                  <a:cubicBezTo>
                    <a:pt x="200660" y="165100"/>
                    <a:pt x="190500" y="180340"/>
                    <a:pt x="193040" y="181610"/>
                  </a:cubicBezTo>
                  <a:cubicBezTo>
                    <a:pt x="195580" y="182880"/>
                    <a:pt x="207010" y="171450"/>
                    <a:pt x="212090" y="165100"/>
                  </a:cubicBezTo>
                  <a:cubicBezTo>
                    <a:pt x="218440" y="157480"/>
                    <a:pt x="222250" y="146050"/>
                    <a:pt x="228600" y="138430"/>
                  </a:cubicBezTo>
                  <a:cubicBezTo>
                    <a:pt x="233680" y="132080"/>
                    <a:pt x="245110" y="127000"/>
                    <a:pt x="243840" y="124460"/>
                  </a:cubicBezTo>
                  <a:cubicBezTo>
                    <a:pt x="242570" y="121920"/>
                    <a:pt x="228600" y="123190"/>
                    <a:pt x="220980" y="123190"/>
                  </a:cubicBezTo>
                  <a:cubicBezTo>
                    <a:pt x="212090" y="123190"/>
                    <a:pt x="203200" y="123190"/>
                    <a:pt x="193040" y="123190"/>
                  </a:cubicBezTo>
                  <a:cubicBezTo>
                    <a:pt x="181610" y="123190"/>
                    <a:pt x="166370" y="123190"/>
                    <a:pt x="156210" y="123190"/>
                  </a:cubicBezTo>
                  <a:cubicBezTo>
                    <a:pt x="148590" y="123190"/>
                    <a:pt x="142240" y="123190"/>
                    <a:pt x="135890" y="123190"/>
                  </a:cubicBezTo>
                  <a:cubicBezTo>
                    <a:pt x="128270" y="123190"/>
                    <a:pt x="121920" y="124460"/>
                    <a:pt x="113030" y="124460"/>
                  </a:cubicBezTo>
                  <a:cubicBezTo>
                    <a:pt x="101600" y="124460"/>
                    <a:pt x="86360" y="127000"/>
                    <a:pt x="74930" y="124460"/>
                  </a:cubicBezTo>
                  <a:cubicBezTo>
                    <a:pt x="64770" y="121920"/>
                    <a:pt x="53340" y="119380"/>
                    <a:pt x="46990" y="113030"/>
                  </a:cubicBezTo>
                  <a:cubicBezTo>
                    <a:pt x="40640" y="105410"/>
                    <a:pt x="40640" y="91440"/>
                    <a:pt x="40640" y="82550"/>
                  </a:cubicBezTo>
                  <a:cubicBezTo>
                    <a:pt x="40640" y="74930"/>
                    <a:pt x="41910" y="69850"/>
                    <a:pt x="43180" y="63500"/>
                  </a:cubicBezTo>
                  <a:cubicBezTo>
                    <a:pt x="44450" y="57150"/>
                    <a:pt x="46990" y="49530"/>
                    <a:pt x="50800" y="43180"/>
                  </a:cubicBezTo>
                  <a:cubicBezTo>
                    <a:pt x="54610" y="36830"/>
                    <a:pt x="59690" y="29210"/>
                    <a:pt x="66040" y="24130"/>
                  </a:cubicBezTo>
                  <a:cubicBezTo>
                    <a:pt x="71120" y="19050"/>
                    <a:pt x="77470" y="13970"/>
                    <a:pt x="85090" y="10160"/>
                  </a:cubicBezTo>
                  <a:cubicBezTo>
                    <a:pt x="95250" y="6350"/>
                    <a:pt x="114300" y="5080"/>
                    <a:pt x="125730" y="3810"/>
                  </a:cubicBezTo>
                  <a:cubicBezTo>
                    <a:pt x="133350" y="2540"/>
                    <a:pt x="139700" y="2540"/>
                    <a:pt x="146050" y="2540"/>
                  </a:cubicBezTo>
                  <a:cubicBezTo>
                    <a:pt x="153670" y="2540"/>
                    <a:pt x="160020" y="2540"/>
                    <a:pt x="167640" y="2540"/>
                  </a:cubicBezTo>
                  <a:cubicBezTo>
                    <a:pt x="175260" y="2540"/>
                    <a:pt x="181610" y="0"/>
                    <a:pt x="189230" y="1270"/>
                  </a:cubicBezTo>
                  <a:cubicBezTo>
                    <a:pt x="199390" y="2540"/>
                    <a:pt x="215900" y="3810"/>
                    <a:pt x="222250" y="10160"/>
                  </a:cubicBezTo>
                  <a:cubicBezTo>
                    <a:pt x="228600" y="16510"/>
                    <a:pt x="231140" y="31750"/>
                    <a:pt x="229870" y="40640"/>
                  </a:cubicBezTo>
                  <a:cubicBezTo>
                    <a:pt x="228600" y="48260"/>
                    <a:pt x="223520" y="55880"/>
                    <a:pt x="218440" y="62230"/>
                  </a:cubicBezTo>
                  <a:cubicBezTo>
                    <a:pt x="214630" y="68580"/>
                    <a:pt x="208280" y="71120"/>
                    <a:pt x="204470" y="77470"/>
                  </a:cubicBezTo>
                  <a:cubicBezTo>
                    <a:pt x="199390" y="83820"/>
                    <a:pt x="195580" y="92710"/>
                    <a:pt x="190500" y="100330"/>
                  </a:cubicBezTo>
                  <a:cubicBezTo>
                    <a:pt x="185420" y="107950"/>
                    <a:pt x="180340" y="118110"/>
                    <a:pt x="172720" y="121920"/>
                  </a:cubicBezTo>
                  <a:cubicBezTo>
                    <a:pt x="163830" y="127000"/>
                    <a:pt x="151130" y="125730"/>
                    <a:pt x="140970" y="125730"/>
                  </a:cubicBezTo>
                  <a:cubicBezTo>
                    <a:pt x="132080" y="125730"/>
                    <a:pt x="124460" y="125730"/>
                    <a:pt x="115570" y="125730"/>
                  </a:cubicBezTo>
                  <a:cubicBezTo>
                    <a:pt x="107950" y="125730"/>
                    <a:pt x="100330" y="125730"/>
                    <a:pt x="91440" y="124460"/>
                  </a:cubicBezTo>
                  <a:cubicBezTo>
                    <a:pt x="82550" y="123190"/>
                    <a:pt x="71120" y="123190"/>
                    <a:pt x="63500" y="118110"/>
                  </a:cubicBezTo>
                  <a:cubicBezTo>
                    <a:pt x="55880" y="113030"/>
                    <a:pt x="50800" y="99060"/>
                    <a:pt x="48260" y="90170"/>
                  </a:cubicBezTo>
                  <a:cubicBezTo>
                    <a:pt x="46990" y="83820"/>
                    <a:pt x="48260" y="76200"/>
                    <a:pt x="48260" y="72390"/>
                  </a:cubicBezTo>
                  <a:cubicBezTo>
                    <a:pt x="48260" y="69850"/>
                    <a:pt x="48260" y="68580"/>
                    <a:pt x="48260" y="67310"/>
                  </a:cubicBezTo>
                  <a:cubicBezTo>
                    <a:pt x="48260" y="66040"/>
                    <a:pt x="49530" y="64770"/>
                    <a:pt x="50800" y="63500"/>
                  </a:cubicBezTo>
                  <a:cubicBezTo>
                    <a:pt x="52070" y="62230"/>
                    <a:pt x="52070" y="59690"/>
                    <a:pt x="53340" y="58420"/>
                  </a:cubicBezTo>
                  <a:cubicBezTo>
                    <a:pt x="54610" y="57150"/>
                    <a:pt x="55880" y="57150"/>
                    <a:pt x="57150" y="55880"/>
                  </a:cubicBezTo>
                  <a:cubicBezTo>
                    <a:pt x="58420" y="54610"/>
                    <a:pt x="59690" y="53340"/>
                    <a:pt x="60960" y="53340"/>
                  </a:cubicBezTo>
                  <a:cubicBezTo>
                    <a:pt x="62230" y="52070"/>
                    <a:pt x="64770" y="52070"/>
                    <a:pt x="66040" y="52070"/>
                  </a:cubicBezTo>
                  <a:cubicBezTo>
                    <a:pt x="67310" y="52070"/>
                    <a:pt x="68580" y="52070"/>
                    <a:pt x="69850" y="52070"/>
                  </a:cubicBezTo>
                  <a:cubicBezTo>
                    <a:pt x="71120" y="52070"/>
                    <a:pt x="73660" y="53340"/>
                    <a:pt x="74930" y="53340"/>
                  </a:cubicBezTo>
                  <a:cubicBezTo>
                    <a:pt x="76200" y="54610"/>
                    <a:pt x="78740" y="54610"/>
                    <a:pt x="80010" y="55880"/>
                  </a:cubicBezTo>
                  <a:cubicBezTo>
                    <a:pt x="81280" y="57150"/>
                    <a:pt x="81280" y="57150"/>
                    <a:pt x="82550" y="58420"/>
                  </a:cubicBezTo>
                  <a:cubicBezTo>
                    <a:pt x="83820" y="59690"/>
                    <a:pt x="85090" y="62230"/>
                    <a:pt x="86360" y="63500"/>
                  </a:cubicBezTo>
                  <a:cubicBezTo>
                    <a:pt x="87630" y="64770"/>
                    <a:pt x="87630" y="66040"/>
                    <a:pt x="87630" y="67310"/>
                  </a:cubicBezTo>
                  <a:cubicBezTo>
                    <a:pt x="87630" y="68580"/>
                    <a:pt x="87630" y="72390"/>
                    <a:pt x="87630" y="72390"/>
                  </a:cubicBezTo>
                </a:path>
              </a:pathLst>
            </a:custGeom>
            <a:solidFill>
              <a:srgbClr val="C60034">
                <a:alpha val="50980"/>
              </a:srgbClr>
            </a:solidFill>
            <a:ln>
              <a:noFill/>
            </a:ln>
          </p:spPr>
          <p:txBody>
            <a:bodyPr/>
            <a:lstStyle/>
            <a:p>
              <a:endParaRPr lang="en-GB"/>
            </a:p>
          </p:txBody>
        </p:sp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442960A7-B903-E251-F2D5-F666CF3959D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  <p:sp>
        <p:nvSpPr>
          <p:cNvPr id="26" name="Oval 25">
            <a:extLst>
              <a:ext uri="{FF2B5EF4-FFF2-40B4-BE49-F238E27FC236}">
                <a16:creationId xmlns:a16="http://schemas.microsoft.com/office/drawing/2014/main" id="{E261255C-9FAD-B939-9DDE-B5F49E21C6BA}"/>
              </a:ext>
            </a:extLst>
          </p:cNvPr>
          <p:cNvSpPr/>
          <p:nvPr/>
        </p:nvSpPr>
        <p:spPr>
          <a:xfrm>
            <a:off x="11287126" y="6930867"/>
            <a:ext cx="577118" cy="473392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5E5F67AC-2A07-9DE5-CBD6-B60FA89AEC27}"/>
              </a:ext>
            </a:extLst>
          </p:cNvPr>
          <p:cNvSpPr/>
          <p:nvPr/>
        </p:nvSpPr>
        <p:spPr>
          <a:xfrm>
            <a:off x="11751855" y="8271807"/>
            <a:ext cx="577118" cy="473392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9CB8AED2-8F0B-7195-6E5E-B832B092F046}"/>
              </a:ext>
            </a:extLst>
          </p:cNvPr>
          <p:cNvSpPr/>
          <p:nvPr/>
        </p:nvSpPr>
        <p:spPr>
          <a:xfrm>
            <a:off x="13041892" y="6923881"/>
            <a:ext cx="577118" cy="473392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4009634" y="1368488"/>
            <a:ext cx="5013816" cy="5456173"/>
          </a:xfrm>
          <a:custGeom>
            <a:avLst/>
            <a:gdLst/>
            <a:ahLst/>
            <a:cxnLst/>
            <a:rect l="l" t="t" r="r" b="b"/>
            <a:pathLst>
              <a:path w="3538728" h="4114800">
                <a:moveTo>
                  <a:pt x="0" y="0"/>
                </a:moveTo>
                <a:lnTo>
                  <a:pt x="3538728" y="0"/>
                </a:lnTo>
                <a:lnTo>
                  <a:pt x="353872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2245134" y="5110161"/>
            <a:ext cx="2050543" cy="3429000"/>
          </a:xfrm>
          <a:custGeom>
            <a:avLst/>
            <a:gdLst/>
            <a:ahLst/>
            <a:cxnLst/>
            <a:rect l="l" t="t" r="r" b="b"/>
            <a:pathLst>
              <a:path w="1815656" h="4114800">
                <a:moveTo>
                  <a:pt x="0" y="0"/>
                </a:moveTo>
                <a:lnTo>
                  <a:pt x="1815656" y="0"/>
                </a:lnTo>
                <a:lnTo>
                  <a:pt x="181565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500757" y="1562100"/>
            <a:ext cx="2769649" cy="6373669"/>
          </a:xfrm>
          <a:custGeom>
            <a:avLst/>
            <a:gdLst/>
            <a:ahLst/>
            <a:cxnLst/>
            <a:rect l="l" t="t" r="r" b="b"/>
            <a:pathLst>
              <a:path w="2769649" h="6373669">
                <a:moveTo>
                  <a:pt x="0" y="0"/>
                </a:moveTo>
                <a:lnTo>
                  <a:pt x="2769649" y="0"/>
                </a:lnTo>
                <a:lnTo>
                  <a:pt x="2769649" y="6373669"/>
                </a:lnTo>
                <a:lnTo>
                  <a:pt x="0" y="637366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9023450" y="5878369"/>
            <a:ext cx="1903095" cy="4114800"/>
          </a:xfrm>
          <a:custGeom>
            <a:avLst/>
            <a:gdLst/>
            <a:ahLst/>
            <a:cxnLst/>
            <a:rect l="l" t="t" r="r" b="b"/>
            <a:pathLst>
              <a:path w="1903095" h="4114800">
                <a:moveTo>
                  <a:pt x="0" y="0"/>
                </a:moveTo>
                <a:lnTo>
                  <a:pt x="1903095" y="0"/>
                </a:lnTo>
                <a:lnTo>
                  <a:pt x="190309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7"/>
          <p:cNvSpPr txBox="1"/>
          <p:nvPr/>
        </p:nvSpPr>
        <p:spPr>
          <a:xfrm>
            <a:off x="10210800" y="3417708"/>
            <a:ext cx="6709020" cy="47192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Amir’s mom came to help him back to the house and cleaned up his wounds.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0167DFA-660A-15F9-E21B-63A42A871B8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10121777" y="2049527"/>
            <a:ext cx="2474023" cy="4114800"/>
          </a:xfrm>
          <a:custGeom>
            <a:avLst/>
            <a:gdLst/>
            <a:ahLst/>
            <a:cxnLst/>
            <a:rect l="l" t="t" r="r" b="b"/>
            <a:pathLst>
              <a:path w="2474023" h="4114800">
                <a:moveTo>
                  <a:pt x="0" y="0"/>
                </a:moveTo>
                <a:lnTo>
                  <a:pt x="2474023" y="0"/>
                </a:lnTo>
                <a:lnTo>
                  <a:pt x="247402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5013482" y="1329248"/>
            <a:ext cx="5181600" cy="5135627"/>
          </a:xfrm>
          <a:custGeom>
            <a:avLst/>
            <a:gdLst/>
            <a:ahLst/>
            <a:cxnLst/>
            <a:rect l="l" t="t" r="r" b="b"/>
            <a:pathLst>
              <a:path w="3538728" h="4114800">
                <a:moveTo>
                  <a:pt x="0" y="0"/>
                </a:moveTo>
                <a:lnTo>
                  <a:pt x="3538728" y="0"/>
                </a:lnTo>
                <a:lnTo>
                  <a:pt x="353872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281446" y="2289044"/>
            <a:ext cx="2841086" cy="6538063"/>
          </a:xfrm>
          <a:custGeom>
            <a:avLst/>
            <a:gdLst/>
            <a:ahLst/>
            <a:cxnLst/>
            <a:rect l="l" t="t" r="r" b="b"/>
            <a:pathLst>
              <a:path w="2841086" h="6538063">
                <a:moveTo>
                  <a:pt x="0" y="0"/>
                </a:moveTo>
                <a:lnTo>
                  <a:pt x="2841086" y="0"/>
                </a:lnTo>
                <a:lnTo>
                  <a:pt x="2841086" y="6538063"/>
                </a:lnTo>
                <a:lnTo>
                  <a:pt x="0" y="653806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TextBox 8"/>
          <p:cNvSpPr txBox="1"/>
          <p:nvPr/>
        </p:nvSpPr>
        <p:spPr>
          <a:xfrm>
            <a:off x="6064252" y="6486087"/>
            <a:ext cx="10668887" cy="35394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After cleaning the wounds, she covered them with plasters to protect against bacteria.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7655939" y="9522023"/>
            <a:ext cx="511299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38</a:t>
            </a:r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id="{C3AE85FF-46E1-BC11-9226-C796B7557516}"/>
              </a:ext>
            </a:extLst>
          </p:cNvPr>
          <p:cNvSpPr/>
          <p:nvPr/>
        </p:nvSpPr>
        <p:spPr>
          <a:xfrm>
            <a:off x="2028859" y="5045934"/>
            <a:ext cx="3418588" cy="4648200"/>
          </a:xfrm>
          <a:custGeom>
            <a:avLst/>
            <a:gdLst/>
            <a:ahLst/>
            <a:cxnLst/>
            <a:rect l="l" t="t" r="r" b="b"/>
            <a:pathLst>
              <a:path w="2936939" h="4114800">
                <a:moveTo>
                  <a:pt x="0" y="0"/>
                </a:moveTo>
                <a:lnTo>
                  <a:pt x="2936938" y="0"/>
                </a:lnTo>
                <a:lnTo>
                  <a:pt x="293693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 rot="6405600" flipH="1" flipV="1">
            <a:off x="4618745" y="6602962"/>
            <a:ext cx="176921" cy="205275"/>
          </a:xfrm>
          <a:custGeom>
            <a:avLst/>
            <a:gdLst/>
            <a:ahLst/>
            <a:cxnLst/>
            <a:rect l="l" t="t" r="r" b="b"/>
            <a:pathLst>
              <a:path w="339624" h="339624">
                <a:moveTo>
                  <a:pt x="0" y="0"/>
                </a:moveTo>
                <a:lnTo>
                  <a:pt x="339624" y="0"/>
                </a:lnTo>
                <a:lnTo>
                  <a:pt x="339624" y="339624"/>
                </a:lnTo>
                <a:lnTo>
                  <a:pt x="0" y="33962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E78DBAE2-4A76-85A6-A519-007DC0C43495}"/>
              </a:ext>
            </a:extLst>
          </p:cNvPr>
          <p:cNvSpPr/>
          <p:nvPr/>
        </p:nvSpPr>
        <p:spPr>
          <a:xfrm rot="10800000" flipH="1" flipV="1">
            <a:off x="2590800" y="6850922"/>
            <a:ext cx="176921" cy="205275"/>
          </a:xfrm>
          <a:custGeom>
            <a:avLst/>
            <a:gdLst/>
            <a:ahLst/>
            <a:cxnLst/>
            <a:rect l="l" t="t" r="r" b="b"/>
            <a:pathLst>
              <a:path w="339624" h="339624">
                <a:moveTo>
                  <a:pt x="0" y="0"/>
                </a:moveTo>
                <a:lnTo>
                  <a:pt x="339624" y="0"/>
                </a:lnTo>
                <a:lnTo>
                  <a:pt x="339624" y="339624"/>
                </a:lnTo>
                <a:lnTo>
                  <a:pt x="0" y="33962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3" name="Freeform 7">
            <a:extLst>
              <a:ext uri="{FF2B5EF4-FFF2-40B4-BE49-F238E27FC236}">
                <a16:creationId xmlns:a16="http://schemas.microsoft.com/office/drawing/2014/main" id="{D4821724-120B-5F04-EE9D-BD0966525964}"/>
              </a:ext>
            </a:extLst>
          </p:cNvPr>
          <p:cNvSpPr/>
          <p:nvPr/>
        </p:nvSpPr>
        <p:spPr>
          <a:xfrm rot="3128279" flipH="1" flipV="1">
            <a:off x="3366042" y="8569549"/>
            <a:ext cx="378880" cy="515114"/>
          </a:xfrm>
          <a:custGeom>
            <a:avLst/>
            <a:gdLst/>
            <a:ahLst/>
            <a:cxnLst/>
            <a:rect l="l" t="t" r="r" b="b"/>
            <a:pathLst>
              <a:path w="339624" h="339624">
                <a:moveTo>
                  <a:pt x="0" y="0"/>
                </a:moveTo>
                <a:lnTo>
                  <a:pt x="339624" y="0"/>
                </a:lnTo>
                <a:lnTo>
                  <a:pt x="339624" y="339624"/>
                </a:lnTo>
                <a:lnTo>
                  <a:pt x="0" y="33962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145126C-3148-25A7-10A4-0DB638CDDDB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4460163" y="2004060"/>
            <a:ext cx="9367673" cy="23596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Activity: Swimming</a:t>
            </a:r>
          </a:p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Where should you swim?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8F80717-60D5-91FA-8127-8271D612BA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  <p:pic>
        <p:nvPicPr>
          <p:cNvPr id="8" name="Picture 7" descr="No swimming flag sign">
            <a:extLst>
              <a:ext uri="{FF2B5EF4-FFF2-40B4-BE49-F238E27FC236}">
                <a16:creationId xmlns:a16="http://schemas.microsoft.com/office/drawing/2014/main" id="{CB215B91-D348-8B6F-CC80-CB809FD710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200" y="4541952"/>
            <a:ext cx="7315200" cy="4876800"/>
          </a:xfrm>
          <a:prstGeom prst="rect">
            <a:avLst/>
          </a:prstGeom>
        </p:spPr>
      </p:pic>
      <p:pic>
        <p:nvPicPr>
          <p:cNvPr id="9" name="Picture 8" descr="Green flag by the beach">
            <a:extLst>
              <a:ext uri="{FF2B5EF4-FFF2-40B4-BE49-F238E27FC236}">
                <a16:creationId xmlns:a16="http://schemas.microsoft.com/office/drawing/2014/main" id="{BD1808FA-1994-F017-D9A6-E7F0829FE77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4541952"/>
            <a:ext cx="7315201" cy="487680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4572000" y="2004060"/>
            <a:ext cx="9367673" cy="23596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Activity: Swinging</a:t>
            </a:r>
          </a:p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Where should you play?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FAF5429-37C5-E782-C9F7-C435AFAE5E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  <p:sp>
        <p:nvSpPr>
          <p:cNvPr id="9" name="Freeform 3">
            <a:extLst>
              <a:ext uri="{FF2B5EF4-FFF2-40B4-BE49-F238E27FC236}">
                <a16:creationId xmlns:a16="http://schemas.microsoft.com/office/drawing/2014/main" id="{8CC0116B-C5F9-123D-7353-504634E985E6}"/>
              </a:ext>
            </a:extLst>
          </p:cNvPr>
          <p:cNvSpPr/>
          <p:nvPr/>
        </p:nvSpPr>
        <p:spPr>
          <a:xfrm>
            <a:off x="1295400" y="4685459"/>
            <a:ext cx="7391401" cy="4717556"/>
          </a:xfrm>
          <a:custGeom>
            <a:avLst/>
            <a:gdLst/>
            <a:ahLst/>
            <a:cxnLst/>
            <a:rect l="l" t="t" r="r" b="b"/>
            <a:pathLst>
              <a:path w="7315200" h="4114800">
                <a:moveTo>
                  <a:pt x="0" y="0"/>
                </a:moveTo>
                <a:lnTo>
                  <a:pt x="7315200" y="0"/>
                </a:lnTo>
                <a:lnTo>
                  <a:pt x="73152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Freeform 4">
            <a:extLst>
              <a:ext uri="{FF2B5EF4-FFF2-40B4-BE49-F238E27FC236}">
                <a16:creationId xmlns:a16="http://schemas.microsoft.com/office/drawing/2014/main" id="{D3A84C0C-05FC-6182-F1FF-8BB9BBCE73AE}"/>
              </a:ext>
            </a:extLst>
          </p:cNvPr>
          <p:cNvSpPr/>
          <p:nvPr/>
        </p:nvSpPr>
        <p:spPr>
          <a:xfrm>
            <a:off x="9601200" y="4685459"/>
            <a:ext cx="7391399" cy="4717555"/>
          </a:xfrm>
          <a:custGeom>
            <a:avLst/>
            <a:gdLst/>
            <a:ahLst/>
            <a:cxnLst/>
            <a:rect l="l" t="t" r="r" b="b"/>
            <a:pathLst>
              <a:path w="6088301" h="4056330">
                <a:moveTo>
                  <a:pt x="0" y="0"/>
                </a:moveTo>
                <a:lnTo>
                  <a:pt x="6088301" y="0"/>
                </a:lnTo>
                <a:lnTo>
                  <a:pt x="6088301" y="4056330"/>
                </a:lnTo>
                <a:lnTo>
                  <a:pt x="0" y="40563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284808" y="1977480"/>
            <a:ext cx="5718384" cy="8089333"/>
          </a:xfrm>
          <a:custGeom>
            <a:avLst/>
            <a:gdLst/>
            <a:ahLst/>
            <a:cxnLst/>
            <a:rect l="l" t="t" r="r" b="b"/>
            <a:pathLst>
              <a:path w="5718384" h="8089333">
                <a:moveTo>
                  <a:pt x="0" y="0"/>
                </a:moveTo>
                <a:lnTo>
                  <a:pt x="5718384" y="0"/>
                </a:lnTo>
                <a:lnTo>
                  <a:pt x="5718384" y="8089333"/>
                </a:lnTo>
                <a:lnTo>
                  <a:pt x="0" y="808933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975757" y="5390496"/>
            <a:ext cx="3632076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1.2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780955" y="9522023"/>
            <a:ext cx="261268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4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C79EA4A-1C0A-3185-0FF4-D15D49342A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4460163" y="2004060"/>
            <a:ext cx="9367673" cy="23596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Activity: Football</a:t>
            </a:r>
          </a:p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Where should you play?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7666059" y="9522023"/>
            <a:ext cx="491058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41</a:t>
            </a:r>
          </a:p>
        </p:txBody>
      </p:sp>
      <p:sp>
        <p:nvSpPr>
          <p:cNvPr id="7" name="Freeform 3">
            <a:extLst>
              <a:ext uri="{FF2B5EF4-FFF2-40B4-BE49-F238E27FC236}">
                <a16:creationId xmlns:a16="http://schemas.microsoft.com/office/drawing/2014/main" id="{21E85D89-2949-AB27-AC2C-B4940021EA30}"/>
              </a:ext>
            </a:extLst>
          </p:cNvPr>
          <p:cNvSpPr/>
          <p:nvPr/>
        </p:nvSpPr>
        <p:spPr>
          <a:xfrm>
            <a:off x="914400" y="4668044"/>
            <a:ext cx="7809562" cy="4742021"/>
          </a:xfrm>
          <a:custGeom>
            <a:avLst/>
            <a:gdLst/>
            <a:ahLst/>
            <a:cxnLst/>
            <a:rect l="l" t="t" r="r" b="b"/>
            <a:pathLst>
              <a:path w="6403851" h="4266566">
                <a:moveTo>
                  <a:pt x="0" y="0"/>
                </a:moveTo>
                <a:lnTo>
                  <a:pt x="6403851" y="0"/>
                </a:lnTo>
                <a:lnTo>
                  <a:pt x="6403851" y="4266566"/>
                </a:lnTo>
                <a:lnTo>
                  <a:pt x="0" y="426656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Freeform 4">
            <a:extLst>
              <a:ext uri="{FF2B5EF4-FFF2-40B4-BE49-F238E27FC236}">
                <a16:creationId xmlns:a16="http://schemas.microsoft.com/office/drawing/2014/main" id="{4AC738D9-3FE1-1059-E5AB-F306050A5F52}"/>
              </a:ext>
            </a:extLst>
          </p:cNvPr>
          <p:cNvSpPr/>
          <p:nvPr/>
        </p:nvSpPr>
        <p:spPr>
          <a:xfrm>
            <a:off x="9677400" y="4668044"/>
            <a:ext cx="7809562" cy="4742021"/>
          </a:xfrm>
          <a:custGeom>
            <a:avLst/>
            <a:gdLst/>
            <a:ahLst/>
            <a:cxnLst/>
            <a:rect l="l" t="t" r="r" b="b"/>
            <a:pathLst>
              <a:path w="6403851" h="4266566">
                <a:moveTo>
                  <a:pt x="0" y="0"/>
                </a:moveTo>
                <a:lnTo>
                  <a:pt x="6403851" y="0"/>
                </a:lnTo>
                <a:lnTo>
                  <a:pt x="6403851" y="4266566"/>
                </a:lnTo>
                <a:lnTo>
                  <a:pt x="0" y="426656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B74C049-E3DD-F4D5-0705-426EEDE544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9860803" y="1869494"/>
            <a:ext cx="2341509" cy="1649885"/>
          </a:xfrm>
          <a:custGeom>
            <a:avLst/>
            <a:gdLst/>
            <a:ahLst/>
            <a:cxnLst/>
            <a:rect l="l" t="t" r="r" b="b"/>
            <a:pathLst>
              <a:path w="1445444" h="1335065">
                <a:moveTo>
                  <a:pt x="0" y="0"/>
                </a:moveTo>
                <a:lnTo>
                  <a:pt x="1445445" y="0"/>
                </a:lnTo>
                <a:lnTo>
                  <a:pt x="1445445" y="1335065"/>
                </a:lnTo>
                <a:lnTo>
                  <a:pt x="0" y="133506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0373202" y="3763346"/>
            <a:ext cx="1217559" cy="2042159"/>
          </a:xfrm>
          <a:custGeom>
            <a:avLst/>
            <a:gdLst/>
            <a:ahLst/>
            <a:cxnLst/>
            <a:rect l="l" t="t" r="r" b="b"/>
            <a:pathLst>
              <a:path w="760697" h="1538173">
                <a:moveTo>
                  <a:pt x="0" y="0"/>
                </a:moveTo>
                <a:lnTo>
                  <a:pt x="760697" y="0"/>
                </a:lnTo>
                <a:lnTo>
                  <a:pt x="760697" y="1538174"/>
                </a:lnTo>
                <a:lnTo>
                  <a:pt x="0" y="153817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10373202" y="6049472"/>
            <a:ext cx="1777204" cy="1649885"/>
          </a:xfrm>
          <a:custGeom>
            <a:avLst/>
            <a:gdLst/>
            <a:ahLst/>
            <a:cxnLst/>
            <a:rect l="l" t="t" r="r" b="b"/>
            <a:pathLst>
              <a:path w="1345201" h="1345201">
                <a:moveTo>
                  <a:pt x="0" y="0"/>
                </a:moveTo>
                <a:lnTo>
                  <a:pt x="1345201" y="0"/>
                </a:lnTo>
                <a:lnTo>
                  <a:pt x="1345201" y="1345201"/>
                </a:lnTo>
                <a:lnTo>
                  <a:pt x="0" y="134520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TextBox 6"/>
          <p:cNvSpPr txBox="1"/>
          <p:nvPr/>
        </p:nvSpPr>
        <p:spPr>
          <a:xfrm>
            <a:off x="6832804" y="1869494"/>
            <a:ext cx="3540398" cy="79760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089"/>
              </a:lnSpc>
            </a:pPr>
            <a:r>
              <a:rPr lang="en-US" sz="8744" dirty="0">
                <a:solidFill>
                  <a:srgbClr val="000000"/>
                </a:solidFill>
                <a:latin typeface="Canva Student Font"/>
              </a:rPr>
              <a:t>1. Wash</a:t>
            </a:r>
          </a:p>
          <a:p>
            <a:pPr>
              <a:lnSpc>
                <a:spcPts val="16089"/>
              </a:lnSpc>
            </a:pPr>
            <a:r>
              <a:rPr lang="en-US" sz="8744" dirty="0">
                <a:solidFill>
                  <a:srgbClr val="000000"/>
                </a:solidFill>
                <a:latin typeface="Canva Student Font"/>
              </a:rPr>
              <a:t>2. Clean</a:t>
            </a:r>
          </a:p>
          <a:p>
            <a:pPr>
              <a:lnSpc>
                <a:spcPts val="16089"/>
              </a:lnSpc>
            </a:pPr>
            <a:r>
              <a:rPr lang="en-US" sz="8744" dirty="0">
                <a:solidFill>
                  <a:srgbClr val="000000"/>
                </a:solidFill>
                <a:latin typeface="Canva Student Font"/>
              </a:rPr>
              <a:t>3. Protect</a:t>
            </a:r>
          </a:p>
          <a:p>
            <a:pPr>
              <a:lnSpc>
                <a:spcPts val="16089"/>
              </a:lnSpc>
            </a:pPr>
            <a:r>
              <a:rPr lang="en-US" sz="8744" dirty="0">
                <a:solidFill>
                  <a:srgbClr val="000000"/>
                </a:solidFill>
                <a:latin typeface="Canva Student Font"/>
              </a:rPr>
              <a:t>4. Heal</a:t>
            </a:r>
          </a:p>
        </p:txBody>
      </p:sp>
      <p:sp>
        <p:nvSpPr>
          <p:cNvPr id="7" name="Freeform 7"/>
          <p:cNvSpPr/>
          <p:nvPr/>
        </p:nvSpPr>
        <p:spPr>
          <a:xfrm rot="161299">
            <a:off x="10422485" y="8084103"/>
            <a:ext cx="960417" cy="2123993"/>
          </a:xfrm>
          <a:custGeom>
            <a:avLst/>
            <a:gdLst/>
            <a:ahLst/>
            <a:cxnLst/>
            <a:rect l="l" t="t" r="r" b="b"/>
            <a:pathLst>
              <a:path w="592878" h="1622304">
                <a:moveTo>
                  <a:pt x="0" y="0"/>
                </a:moveTo>
                <a:lnTo>
                  <a:pt x="592878" y="0"/>
                </a:lnTo>
                <a:lnTo>
                  <a:pt x="592878" y="1622304"/>
                </a:lnTo>
                <a:lnTo>
                  <a:pt x="0" y="162230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8" name="Group 8"/>
          <p:cNvGrpSpPr/>
          <p:nvPr/>
        </p:nvGrpSpPr>
        <p:grpSpPr>
          <a:xfrm>
            <a:off x="1394947" y="3812625"/>
            <a:ext cx="3985761" cy="3985761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E632A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76200" y="85725"/>
              <a:ext cx="660400" cy="6508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80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17662487" y="9522023"/>
            <a:ext cx="498202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42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441997" y="4701317"/>
            <a:ext cx="3913802" cy="22550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54"/>
              </a:lnSpc>
            </a:pPr>
            <a:r>
              <a:rPr lang="en-US" sz="6467" dirty="0">
                <a:solidFill>
                  <a:srgbClr val="FFFFFF"/>
                </a:solidFill>
                <a:latin typeface="Bebas Neue Bold"/>
              </a:rPr>
              <a:t>Steps for wounds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1896A5E-4235-0BD8-8EC0-9F7C20033C2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/>
          <p:nvPr/>
        </p:nvSpPr>
        <p:spPr>
          <a:xfrm>
            <a:off x="5193977" y="1484914"/>
            <a:ext cx="2906331" cy="82332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614"/>
              </a:lnSpc>
            </a:pPr>
            <a:r>
              <a:rPr lang="en-US" sz="8744" dirty="0">
                <a:solidFill>
                  <a:srgbClr val="000000"/>
                </a:solidFill>
                <a:latin typeface="Canva Student Font"/>
              </a:rPr>
              <a:t>Wash </a:t>
            </a:r>
          </a:p>
          <a:p>
            <a:pPr>
              <a:lnSpc>
                <a:spcPts val="16614"/>
              </a:lnSpc>
            </a:pPr>
            <a:r>
              <a:rPr lang="en-US" sz="8744" dirty="0">
                <a:solidFill>
                  <a:srgbClr val="000000"/>
                </a:solidFill>
                <a:latin typeface="Canva Student Font"/>
              </a:rPr>
              <a:t>Clean</a:t>
            </a:r>
          </a:p>
          <a:p>
            <a:pPr>
              <a:lnSpc>
                <a:spcPts val="16614"/>
              </a:lnSpc>
            </a:pPr>
            <a:r>
              <a:rPr lang="en-US" sz="8744" dirty="0">
                <a:solidFill>
                  <a:srgbClr val="000000"/>
                </a:solidFill>
                <a:latin typeface="Canva Student Font"/>
              </a:rPr>
              <a:t>Protect</a:t>
            </a:r>
          </a:p>
          <a:p>
            <a:pPr>
              <a:lnSpc>
                <a:spcPts val="16614"/>
              </a:lnSpc>
            </a:pPr>
            <a:r>
              <a:rPr lang="en-US" sz="8744" dirty="0">
                <a:solidFill>
                  <a:srgbClr val="000000"/>
                </a:solidFill>
                <a:latin typeface="Canva Student Font"/>
              </a:rPr>
              <a:t>Heal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7447995" y="2363270"/>
            <a:ext cx="7975122" cy="8599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08"/>
              </a:lnSpc>
            </a:pPr>
            <a:r>
              <a:rPr lang="en-US" sz="4934">
                <a:solidFill>
                  <a:srgbClr val="000000"/>
                </a:solidFill>
                <a:latin typeface="Canva Student Font"/>
              </a:rPr>
              <a:t>with soapy water so it's clean as can be,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7305810" y="4461432"/>
            <a:ext cx="8933887" cy="8599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08"/>
              </a:lnSpc>
            </a:pPr>
            <a:r>
              <a:rPr lang="en-US" sz="4934" dirty="0">
                <a:solidFill>
                  <a:srgbClr val="000000"/>
                </a:solidFill>
                <a:latin typeface="Canva Student Font"/>
              </a:rPr>
              <a:t>with a special spray to get rid of the nasties.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8064882" y="6563949"/>
            <a:ext cx="7639874" cy="8599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08"/>
              </a:lnSpc>
            </a:pPr>
            <a:r>
              <a:rPr lang="en-US" sz="4934">
                <a:solidFill>
                  <a:srgbClr val="000000"/>
                </a:solidFill>
                <a:latin typeface="Canva Student Font"/>
              </a:rPr>
              <a:t>with a plaster so nothing gets through,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6934200" y="8662111"/>
            <a:ext cx="8030205" cy="8599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08"/>
              </a:lnSpc>
            </a:pPr>
            <a:r>
              <a:rPr lang="en-US" sz="4934" dirty="0">
                <a:solidFill>
                  <a:srgbClr val="000000"/>
                </a:solidFill>
                <a:latin typeface="Canva Student Font"/>
              </a:rPr>
              <a:t>with cream so you can be your best you!</a:t>
            </a:r>
          </a:p>
        </p:txBody>
      </p:sp>
      <p:sp>
        <p:nvSpPr>
          <p:cNvPr id="13" name="Freeform 3">
            <a:extLst>
              <a:ext uri="{FF2B5EF4-FFF2-40B4-BE49-F238E27FC236}">
                <a16:creationId xmlns:a16="http://schemas.microsoft.com/office/drawing/2014/main" id="{D2F54036-BE5E-052C-3501-5F6CF4C00EAF}"/>
              </a:ext>
            </a:extLst>
          </p:cNvPr>
          <p:cNvSpPr/>
          <p:nvPr/>
        </p:nvSpPr>
        <p:spPr>
          <a:xfrm>
            <a:off x="2551825" y="1723407"/>
            <a:ext cx="2341509" cy="1649885"/>
          </a:xfrm>
          <a:custGeom>
            <a:avLst/>
            <a:gdLst/>
            <a:ahLst/>
            <a:cxnLst/>
            <a:rect l="l" t="t" r="r" b="b"/>
            <a:pathLst>
              <a:path w="1445444" h="1335065">
                <a:moveTo>
                  <a:pt x="0" y="0"/>
                </a:moveTo>
                <a:lnTo>
                  <a:pt x="1445445" y="0"/>
                </a:lnTo>
                <a:lnTo>
                  <a:pt x="1445445" y="1335065"/>
                </a:lnTo>
                <a:lnTo>
                  <a:pt x="0" y="133506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4" name="Freeform 4">
            <a:extLst>
              <a:ext uri="{FF2B5EF4-FFF2-40B4-BE49-F238E27FC236}">
                <a16:creationId xmlns:a16="http://schemas.microsoft.com/office/drawing/2014/main" id="{0C720360-D3ED-7E71-DBB1-A1F7BEC55792}"/>
              </a:ext>
            </a:extLst>
          </p:cNvPr>
          <p:cNvSpPr/>
          <p:nvPr/>
        </p:nvSpPr>
        <p:spPr>
          <a:xfrm>
            <a:off x="3064224" y="3617259"/>
            <a:ext cx="1217559" cy="2042159"/>
          </a:xfrm>
          <a:custGeom>
            <a:avLst/>
            <a:gdLst/>
            <a:ahLst/>
            <a:cxnLst/>
            <a:rect l="l" t="t" r="r" b="b"/>
            <a:pathLst>
              <a:path w="760697" h="1538173">
                <a:moveTo>
                  <a:pt x="0" y="0"/>
                </a:moveTo>
                <a:lnTo>
                  <a:pt x="760697" y="0"/>
                </a:lnTo>
                <a:lnTo>
                  <a:pt x="760697" y="1538174"/>
                </a:lnTo>
                <a:lnTo>
                  <a:pt x="0" y="153817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5" name="Freeform 5">
            <a:extLst>
              <a:ext uri="{FF2B5EF4-FFF2-40B4-BE49-F238E27FC236}">
                <a16:creationId xmlns:a16="http://schemas.microsoft.com/office/drawing/2014/main" id="{ED1331DB-0C0A-DD75-7E22-6CE15321A78D}"/>
              </a:ext>
            </a:extLst>
          </p:cNvPr>
          <p:cNvSpPr/>
          <p:nvPr/>
        </p:nvSpPr>
        <p:spPr>
          <a:xfrm>
            <a:off x="3064224" y="5903385"/>
            <a:ext cx="1777204" cy="1649885"/>
          </a:xfrm>
          <a:custGeom>
            <a:avLst/>
            <a:gdLst/>
            <a:ahLst/>
            <a:cxnLst/>
            <a:rect l="l" t="t" r="r" b="b"/>
            <a:pathLst>
              <a:path w="1345201" h="1345201">
                <a:moveTo>
                  <a:pt x="0" y="0"/>
                </a:moveTo>
                <a:lnTo>
                  <a:pt x="1345201" y="0"/>
                </a:lnTo>
                <a:lnTo>
                  <a:pt x="1345201" y="1345201"/>
                </a:lnTo>
                <a:lnTo>
                  <a:pt x="0" y="134520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6" name="Freeform 7">
            <a:extLst>
              <a:ext uri="{FF2B5EF4-FFF2-40B4-BE49-F238E27FC236}">
                <a16:creationId xmlns:a16="http://schemas.microsoft.com/office/drawing/2014/main" id="{9F2D7F84-2675-4FA5-D6AA-25FAE466D445}"/>
              </a:ext>
            </a:extLst>
          </p:cNvPr>
          <p:cNvSpPr/>
          <p:nvPr/>
        </p:nvSpPr>
        <p:spPr>
          <a:xfrm rot="161299">
            <a:off x="3113507" y="7938016"/>
            <a:ext cx="960417" cy="2123993"/>
          </a:xfrm>
          <a:custGeom>
            <a:avLst/>
            <a:gdLst/>
            <a:ahLst/>
            <a:cxnLst/>
            <a:rect l="l" t="t" r="r" b="b"/>
            <a:pathLst>
              <a:path w="592878" h="1622304">
                <a:moveTo>
                  <a:pt x="0" y="0"/>
                </a:moveTo>
                <a:lnTo>
                  <a:pt x="592878" y="0"/>
                </a:lnTo>
                <a:lnTo>
                  <a:pt x="592878" y="1622304"/>
                </a:lnTo>
                <a:lnTo>
                  <a:pt x="0" y="162230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A67AE7B-7713-6650-77F3-9DC3E38E5D7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396305" y="2119904"/>
            <a:ext cx="5495389" cy="7804485"/>
          </a:xfrm>
          <a:custGeom>
            <a:avLst/>
            <a:gdLst/>
            <a:ahLst/>
            <a:cxnLst/>
            <a:rect l="l" t="t" r="r" b="b"/>
            <a:pathLst>
              <a:path w="5495389" h="7804485">
                <a:moveTo>
                  <a:pt x="0" y="0"/>
                </a:moveTo>
                <a:lnTo>
                  <a:pt x="5495390" y="0"/>
                </a:lnTo>
                <a:lnTo>
                  <a:pt x="5495390" y="7804485"/>
                </a:lnTo>
                <a:lnTo>
                  <a:pt x="0" y="780448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890577" y="5390496"/>
            <a:ext cx="3802436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2.2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E5B3585-3929-3108-401C-BA1F26EA90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481375" y="2295202"/>
            <a:ext cx="5325250" cy="7550354"/>
          </a:xfrm>
          <a:custGeom>
            <a:avLst/>
            <a:gdLst/>
            <a:ahLst/>
            <a:cxnLst/>
            <a:rect l="l" t="t" r="r" b="b"/>
            <a:pathLst>
              <a:path w="5325250" h="7550354">
                <a:moveTo>
                  <a:pt x="0" y="0"/>
                </a:moveTo>
                <a:lnTo>
                  <a:pt x="5325250" y="0"/>
                </a:lnTo>
                <a:lnTo>
                  <a:pt x="5325250" y="7550354"/>
                </a:lnTo>
                <a:lnTo>
                  <a:pt x="0" y="75503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0" y="5390496"/>
            <a:ext cx="5583590" cy="22927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2.2 answers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67927E4-0D15-24F7-6B2C-627F5637E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0777" b="-10777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838200" y="3468521"/>
            <a:ext cx="16287123" cy="35985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3230"/>
              </a:lnSpc>
            </a:pPr>
            <a:r>
              <a:rPr lang="en-US" sz="16537" dirty="0">
                <a:solidFill>
                  <a:srgbClr val="E21835"/>
                </a:solidFill>
                <a:latin typeface="Garet ExtraBold Bold"/>
              </a:rPr>
              <a:t>FIRST AID PROGRAMME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90600" y="7962900"/>
            <a:ext cx="6248400" cy="4174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880"/>
              </a:lnSpc>
            </a:pPr>
            <a:r>
              <a:rPr lang="en-US" sz="3600" dirty="0">
                <a:solidFill>
                  <a:srgbClr val="E21835"/>
                </a:solidFill>
                <a:latin typeface="Garet ExtraBold"/>
              </a:rPr>
              <a:t>Module 3 – Emergencies</a:t>
            </a:r>
          </a:p>
        </p:txBody>
      </p:sp>
      <p:sp>
        <p:nvSpPr>
          <p:cNvPr id="7" name="TextBox 7"/>
          <p:cNvSpPr txBox="1"/>
          <p:nvPr/>
        </p:nvSpPr>
        <p:spPr>
          <a:xfrm rot="-907258">
            <a:off x="8865584" y="6482149"/>
            <a:ext cx="5451220" cy="15100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059"/>
              </a:lnSpc>
            </a:pPr>
            <a:r>
              <a:rPr lang="en-US" sz="11500" b="1" dirty="0">
                <a:solidFill>
                  <a:schemeClr val="bg1"/>
                </a:solidFill>
                <a:latin typeface="Benedict"/>
              </a:rPr>
              <a:t>Year 2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DB30544-8475-6A21-D4D5-C28AC2FDBF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63827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3124200" y="3564359"/>
            <a:ext cx="12039600" cy="5968593"/>
          </a:xfrm>
          <a:custGeom>
            <a:avLst/>
            <a:gdLst/>
            <a:ahLst/>
            <a:cxnLst/>
            <a:rect l="l" t="t" r="r" b="b"/>
            <a:pathLst>
              <a:path w="7315200" h="3986784">
                <a:moveTo>
                  <a:pt x="0" y="0"/>
                </a:moveTo>
                <a:lnTo>
                  <a:pt x="7315200" y="0"/>
                </a:lnTo>
                <a:lnTo>
                  <a:pt x="7315200" y="3986784"/>
                </a:lnTo>
                <a:lnTo>
                  <a:pt x="0" y="398678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4800600" y="2400300"/>
            <a:ext cx="9148982" cy="11926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Emergency or not</a:t>
            </a: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CBFC2E8-810E-85CC-9A5D-729A97A08B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4724400" y="3237477"/>
            <a:ext cx="9067800" cy="7073335"/>
          </a:xfrm>
          <a:custGeom>
            <a:avLst/>
            <a:gdLst/>
            <a:ahLst/>
            <a:cxnLst/>
            <a:rect l="l" t="t" r="r" b="b"/>
            <a:pathLst>
              <a:path w="7073072" h="5640775">
                <a:moveTo>
                  <a:pt x="0" y="0"/>
                </a:moveTo>
                <a:lnTo>
                  <a:pt x="7073072" y="0"/>
                </a:lnTo>
                <a:lnTo>
                  <a:pt x="7073072" y="5640775"/>
                </a:lnTo>
                <a:lnTo>
                  <a:pt x="0" y="564077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5715000" y="2004060"/>
            <a:ext cx="7320182" cy="11926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Emergency or not?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650581" y="9522023"/>
            <a:ext cx="522015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48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1675EB-F47E-CDB2-496B-315A3D7166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5895975" y="3667667"/>
            <a:ext cx="7165291" cy="6434746"/>
          </a:xfrm>
          <a:custGeom>
            <a:avLst/>
            <a:gdLst/>
            <a:ahLst/>
            <a:cxnLst/>
            <a:rect l="l" t="t" r="r" b="b"/>
            <a:pathLst>
              <a:path w="4000474" h="5406046">
                <a:moveTo>
                  <a:pt x="0" y="0"/>
                </a:moveTo>
                <a:lnTo>
                  <a:pt x="4000474" y="0"/>
                </a:lnTo>
                <a:lnTo>
                  <a:pt x="4000474" y="5406046"/>
                </a:lnTo>
                <a:lnTo>
                  <a:pt x="0" y="540604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5255309" y="2262279"/>
            <a:ext cx="7777382" cy="11926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Emergency or not?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642247" y="9522023"/>
            <a:ext cx="538683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49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CAAF163-4DA7-F1D2-3651-2B7EDA2997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4267200" y="3784065"/>
            <a:ext cx="8763000" cy="6272728"/>
          </a:xfrm>
          <a:custGeom>
            <a:avLst/>
            <a:gdLst/>
            <a:ahLst/>
            <a:cxnLst/>
            <a:rect l="l" t="t" r="r" b="b"/>
            <a:pathLst>
              <a:path w="5129772" h="5214507">
                <a:moveTo>
                  <a:pt x="0" y="0"/>
                </a:moveTo>
                <a:lnTo>
                  <a:pt x="5129772" y="0"/>
                </a:lnTo>
                <a:lnTo>
                  <a:pt x="5129772" y="5214507"/>
                </a:lnTo>
                <a:lnTo>
                  <a:pt x="0" y="521450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5445809" y="2171700"/>
            <a:ext cx="7396382" cy="11926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Emergency or not?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B2AE922-F34A-F6A1-1E8A-0F635949F6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5943600" y="2210611"/>
            <a:ext cx="6908602" cy="7634945"/>
            <a:chOff x="-1354931" y="-126517"/>
            <a:chExt cx="9211470" cy="10179926"/>
          </a:xfrm>
        </p:grpSpPr>
        <p:sp>
          <p:nvSpPr>
            <p:cNvPr id="4" name="TextBox 4"/>
            <p:cNvSpPr txBox="1"/>
            <p:nvPr/>
          </p:nvSpPr>
          <p:spPr>
            <a:xfrm>
              <a:off x="-1354931" y="-126517"/>
              <a:ext cx="9211470" cy="124820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7279"/>
                </a:lnSpc>
              </a:pPr>
              <a:r>
                <a:rPr lang="en-US" sz="6000" dirty="0">
                  <a:solidFill>
                    <a:srgbClr val="000000"/>
                  </a:solidFill>
                  <a:latin typeface="Canva Student Font"/>
                </a:rPr>
                <a:t>Spot the difference! </a:t>
              </a:r>
            </a:p>
          </p:txBody>
        </p:sp>
        <p:sp>
          <p:nvSpPr>
            <p:cNvPr id="5" name="AutoShape 5"/>
            <p:cNvSpPr/>
            <p:nvPr/>
          </p:nvSpPr>
          <p:spPr>
            <a:xfrm>
              <a:off x="2886869" y="1397089"/>
              <a:ext cx="0" cy="8656320"/>
            </a:xfrm>
            <a:prstGeom prst="line">
              <a:avLst/>
            </a:prstGeom>
            <a:ln w="50800" cap="flat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17784006" y="9522023"/>
            <a:ext cx="255166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5</a:t>
            </a:r>
          </a:p>
        </p:txBody>
      </p:sp>
      <p:sp>
        <p:nvSpPr>
          <p:cNvPr id="36" name="Freeform 6">
            <a:extLst>
              <a:ext uri="{FF2B5EF4-FFF2-40B4-BE49-F238E27FC236}">
                <a16:creationId xmlns:a16="http://schemas.microsoft.com/office/drawing/2014/main" id="{1F2170F3-B1B2-BA71-9832-1D986AA786AB}"/>
              </a:ext>
            </a:extLst>
          </p:cNvPr>
          <p:cNvSpPr/>
          <p:nvPr/>
        </p:nvSpPr>
        <p:spPr>
          <a:xfrm>
            <a:off x="9998753" y="4011466"/>
            <a:ext cx="6667397" cy="4743413"/>
          </a:xfrm>
          <a:custGeom>
            <a:avLst/>
            <a:gdLst/>
            <a:ahLst/>
            <a:cxnLst/>
            <a:rect l="l" t="t" r="r" b="b"/>
            <a:pathLst>
              <a:path w="6013706" h="4006632">
                <a:moveTo>
                  <a:pt x="0" y="0"/>
                </a:moveTo>
                <a:lnTo>
                  <a:pt x="6013707" y="0"/>
                </a:lnTo>
                <a:lnTo>
                  <a:pt x="6013707" y="4006632"/>
                </a:lnTo>
                <a:lnTo>
                  <a:pt x="0" y="400663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7" name="Group 7">
            <a:extLst>
              <a:ext uri="{FF2B5EF4-FFF2-40B4-BE49-F238E27FC236}">
                <a16:creationId xmlns:a16="http://schemas.microsoft.com/office/drawing/2014/main" id="{B94BA8B3-25F5-24E9-CB19-2A32E04FF07C}"/>
              </a:ext>
            </a:extLst>
          </p:cNvPr>
          <p:cNvGrpSpPr/>
          <p:nvPr/>
        </p:nvGrpSpPr>
        <p:grpSpPr>
          <a:xfrm>
            <a:off x="1529890" y="4011466"/>
            <a:ext cx="6667397" cy="4743413"/>
            <a:chOff x="0" y="0"/>
            <a:chExt cx="8018275" cy="5342176"/>
          </a:xfrm>
        </p:grpSpPr>
        <p:sp>
          <p:nvSpPr>
            <p:cNvPr id="38" name="Freeform 8">
              <a:extLst>
                <a:ext uri="{FF2B5EF4-FFF2-40B4-BE49-F238E27FC236}">
                  <a16:creationId xmlns:a16="http://schemas.microsoft.com/office/drawing/2014/main" id="{1B79BE27-5879-D056-5662-CD401E7DA228}"/>
                </a:ext>
              </a:extLst>
            </p:cNvPr>
            <p:cNvSpPr/>
            <p:nvPr/>
          </p:nvSpPr>
          <p:spPr>
            <a:xfrm>
              <a:off x="0" y="0"/>
              <a:ext cx="8018275" cy="5342176"/>
            </a:xfrm>
            <a:custGeom>
              <a:avLst/>
              <a:gdLst/>
              <a:ahLst/>
              <a:cxnLst/>
              <a:rect l="l" t="t" r="r" b="b"/>
              <a:pathLst>
                <a:path w="8018275" h="5342176">
                  <a:moveTo>
                    <a:pt x="0" y="0"/>
                  </a:moveTo>
                  <a:lnTo>
                    <a:pt x="8018275" y="0"/>
                  </a:lnTo>
                  <a:lnTo>
                    <a:pt x="8018275" y="5342176"/>
                  </a:lnTo>
                  <a:lnTo>
                    <a:pt x="0" y="53421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  <p:sp>
          <p:nvSpPr>
            <p:cNvPr id="39" name="Freeform 9">
              <a:extLst>
                <a:ext uri="{FF2B5EF4-FFF2-40B4-BE49-F238E27FC236}">
                  <a16:creationId xmlns:a16="http://schemas.microsoft.com/office/drawing/2014/main" id="{44F55491-B1CD-A257-0451-9B0FF254DA44}"/>
                </a:ext>
              </a:extLst>
            </p:cNvPr>
            <p:cNvSpPr/>
            <p:nvPr/>
          </p:nvSpPr>
          <p:spPr>
            <a:xfrm rot="-1016928">
              <a:off x="2228117" y="1321344"/>
              <a:ext cx="450189" cy="311756"/>
            </a:xfrm>
            <a:custGeom>
              <a:avLst/>
              <a:gdLst/>
              <a:ahLst/>
              <a:cxnLst/>
              <a:rect l="l" t="t" r="r" b="b"/>
              <a:pathLst>
                <a:path w="450189" h="311756">
                  <a:moveTo>
                    <a:pt x="0" y="0"/>
                  </a:moveTo>
                  <a:lnTo>
                    <a:pt x="450189" y="0"/>
                  </a:lnTo>
                  <a:lnTo>
                    <a:pt x="450189" y="311756"/>
                  </a:lnTo>
                  <a:lnTo>
                    <a:pt x="0" y="31175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</p:grpSp>
      <p:pic>
        <p:nvPicPr>
          <p:cNvPr id="44" name="Picture 43">
            <a:extLst>
              <a:ext uri="{FF2B5EF4-FFF2-40B4-BE49-F238E27FC236}">
                <a16:creationId xmlns:a16="http://schemas.microsoft.com/office/drawing/2014/main" id="{36184590-6289-05E5-16DD-BDD0754D02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4800600" y="3228815"/>
            <a:ext cx="9084858" cy="7239000"/>
          </a:xfrm>
          <a:custGeom>
            <a:avLst/>
            <a:gdLst/>
            <a:ahLst/>
            <a:cxnLst/>
            <a:rect l="l" t="t" r="r" b="b"/>
            <a:pathLst>
              <a:path w="6434916" h="5340980">
                <a:moveTo>
                  <a:pt x="0" y="0"/>
                </a:moveTo>
                <a:lnTo>
                  <a:pt x="6434916" y="0"/>
                </a:lnTo>
                <a:lnTo>
                  <a:pt x="6434916" y="5340980"/>
                </a:lnTo>
                <a:lnTo>
                  <a:pt x="0" y="534098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5606738" y="2171700"/>
            <a:ext cx="7472582" cy="11926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Emergency or not?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4BF9C46-7822-0391-70FA-414E32721A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752600" y="3952385"/>
            <a:ext cx="10851818" cy="6111928"/>
          </a:xfrm>
          <a:custGeom>
            <a:avLst/>
            <a:gdLst/>
            <a:ahLst/>
            <a:cxnLst/>
            <a:rect l="l" t="t" r="r" b="b"/>
            <a:pathLst>
              <a:path w="7315200" h="3977640">
                <a:moveTo>
                  <a:pt x="0" y="0"/>
                </a:moveTo>
                <a:lnTo>
                  <a:pt x="7315200" y="0"/>
                </a:lnTo>
                <a:lnTo>
                  <a:pt x="7315200" y="3977640"/>
                </a:lnTo>
                <a:lnTo>
                  <a:pt x="0" y="39776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 flipH="1">
            <a:off x="9372600" y="4381500"/>
            <a:ext cx="7759538" cy="3352800"/>
          </a:xfrm>
          <a:custGeom>
            <a:avLst/>
            <a:gdLst/>
            <a:ahLst/>
            <a:cxnLst/>
            <a:rect l="l" t="t" r="r" b="b"/>
            <a:pathLst>
              <a:path w="4541705" h="2855597">
                <a:moveTo>
                  <a:pt x="4541706" y="0"/>
                </a:moveTo>
                <a:lnTo>
                  <a:pt x="0" y="0"/>
                </a:lnTo>
                <a:lnTo>
                  <a:pt x="0" y="2855598"/>
                </a:lnTo>
                <a:lnTo>
                  <a:pt x="4541706" y="2855598"/>
                </a:lnTo>
                <a:lnTo>
                  <a:pt x="4541706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TextBox 5"/>
          <p:cNvSpPr txBox="1"/>
          <p:nvPr/>
        </p:nvSpPr>
        <p:spPr>
          <a:xfrm>
            <a:off x="5181600" y="2051487"/>
            <a:ext cx="8844182" cy="11926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Emergency or not?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D63AD65-436F-A18F-2EAF-32D40C80D4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297690" y="2049527"/>
            <a:ext cx="5692620" cy="8052887"/>
          </a:xfrm>
          <a:custGeom>
            <a:avLst/>
            <a:gdLst/>
            <a:ahLst/>
            <a:cxnLst/>
            <a:rect l="l" t="t" r="r" b="b"/>
            <a:pathLst>
              <a:path w="5692620" h="8052887">
                <a:moveTo>
                  <a:pt x="0" y="0"/>
                </a:moveTo>
                <a:lnTo>
                  <a:pt x="5692620" y="0"/>
                </a:lnTo>
                <a:lnTo>
                  <a:pt x="5692620" y="8052886"/>
                </a:lnTo>
                <a:lnTo>
                  <a:pt x="0" y="80528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957494" y="5390496"/>
            <a:ext cx="3668601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3.1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7599009-4A65-B72D-DACB-FA6D10E873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8233420" y="3959359"/>
            <a:ext cx="9432565" cy="5280069"/>
          </a:xfrm>
          <a:custGeom>
            <a:avLst/>
            <a:gdLst/>
            <a:ahLst/>
            <a:cxnLst/>
            <a:rect l="l" t="t" r="r" b="b"/>
            <a:pathLst>
              <a:path w="5991149" h="4114800">
                <a:moveTo>
                  <a:pt x="0" y="0"/>
                </a:moveTo>
                <a:lnTo>
                  <a:pt x="5991149" y="0"/>
                </a:lnTo>
                <a:lnTo>
                  <a:pt x="599114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4841225" y="2004060"/>
            <a:ext cx="1816319" cy="6854033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3384433" y="2100895"/>
            <a:ext cx="12517862" cy="11926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Role Play Emergency Scenarios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581851" y="5638394"/>
            <a:ext cx="6196279" cy="24878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374"/>
              </a:lnSpc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You are at home and see something in the oven catch on fire</a:t>
            </a:r>
            <a:r>
              <a:rPr lang="en-US" sz="4553" dirty="0">
                <a:solidFill>
                  <a:srgbClr val="000000"/>
                </a:solidFill>
                <a:latin typeface="Canva Student Font"/>
              </a:rPr>
              <a:t>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B12C951-0728-9C6C-737F-28EC6ACA01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2B36D774-7B7E-8110-48A5-B662E3477A7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9144000" y="4314609"/>
            <a:ext cx="998728" cy="3768784"/>
          </a:xfrm>
          <a:prstGeom prst="rect">
            <a:avLst/>
          </a:prstGeom>
        </p:spPr>
      </p:pic>
      <p:pic>
        <p:nvPicPr>
          <p:cNvPr id="10" name="Picture 4">
            <a:extLst>
              <a:ext uri="{FF2B5EF4-FFF2-40B4-BE49-F238E27FC236}">
                <a16:creationId xmlns:a16="http://schemas.microsoft.com/office/drawing/2014/main" id="{7714C421-8956-F7EE-F8E1-0AF311DF39F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2615720" y="4314609"/>
            <a:ext cx="556949" cy="2101693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 rot="17364313">
            <a:off x="2665528" y="3059942"/>
            <a:ext cx="5698338" cy="9040084"/>
          </a:xfrm>
          <a:custGeom>
            <a:avLst/>
            <a:gdLst/>
            <a:ahLst/>
            <a:cxnLst/>
            <a:rect l="l" t="t" r="r" b="b"/>
            <a:pathLst>
              <a:path w="3692287" h="6008159">
                <a:moveTo>
                  <a:pt x="0" y="0"/>
                </a:moveTo>
                <a:lnTo>
                  <a:pt x="3692286" y="0"/>
                </a:lnTo>
                <a:lnTo>
                  <a:pt x="3692286" y="6008159"/>
                </a:lnTo>
                <a:lnTo>
                  <a:pt x="0" y="600815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4343400" y="2379583"/>
            <a:ext cx="10689062" cy="11926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Role Play Emergency Scenarios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9982200" y="5470853"/>
            <a:ext cx="7162800" cy="24878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374"/>
              </a:lnSpc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You see an elderly man laying on the ground and he does not respond to you.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A3D5443-8D4A-B653-A184-462AD99001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0972800" y="3257525"/>
            <a:ext cx="6154342" cy="7029475"/>
          </a:xfrm>
          <a:custGeom>
            <a:avLst/>
            <a:gdLst/>
            <a:ahLst/>
            <a:cxnLst/>
            <a:rect l="l" t="t" r="r" b="b"/>
            <a:pathLst>
              <a:path w="4679024" h="4984313">
                <a:moveTo>
                  <a:pt x="0" y="0"/>
                </a:moveTo>
                <a:lnTo>
                  <a:pt x="4679025" y="0"/>
                </a:lnTo>
                <a:lnTo>
                  <a:pt x="4679025" y="4984313"/>
                </a:lnTo>
                <a:lnTo>
                  <a:pt x="0" y="498431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3733800" y="2302901"/>
            <a:ext cx="11451062" cy="11926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Role Play Emergency Scenarios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676400" y="4987010"/>
            <a:ext cx="7612968" cy="33085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374"/>
              </a:lnSpc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You see your friend getting swept out further into the sea. They are struggling to stay afloat.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777754F-7F8F-E854-084D-20F2540C03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388900" y="2119089"/>
            <a:ext cx="5510199" cy="7806116"/>
          </a:xfrm>
          <a:custGeom>
            <a:avLst/>
            <a:gdLst/>
            <a:ahLst/>
            <a:cxnLst/>
            <a:rect l="l" t="t" r="r" b="b"/>
            <a:pathLst>
              <a:path w="5510199" h="7806116">
                <a:moveTo>
                  <a:pt x="0" y="0"/>
                </a:moveTo>
                <a:lnTo>
                  <a:pt x="5510200" y="0"/>
                </a:lnTo>
                <a:lnTo>
                  <a:pt x="5510200" y="7806116"/>
                </a:lnTo>
                <a:lnTo>
                  <a:pt x="0" y="78061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759646" y="5390496"/>
            <a:ext cx="4064298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Worksheet 3.2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5CBA71F-5E3C-1F4D-48CE-7049F0231A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0" y="5390496"/>
            <a:ext cx="5583590" cy="22927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Worksheet 3.2 answers</a:t>
            </a:r>
          </a:p>
        </p:txBody>
      </p:sp>
      <p:sp>
        <p:nvSpPr>
          <p:cNvPr id="6" name="Freeform 3">
            <a:extLst>
              <a:ext uri="{FF2B5EF4-FFF2-40B4-BE49-F238E27FC236}">
                <a16:creationId xmlns:a16="http://schemas.microsoft.com/office/drawing/2014/main" id="{4E7D4577-C611-2B8B-056C-A704CA0E2937}"/>
              </a:ext>
            </a:extLst>
          </p:cNvPr>
          <p:cNvSpPr/>
          <p:nvPr/>
        </p:nvSpPr>
        <p:spPr>
          <a:xfrm>
            <a:off x="6388900" y="2119089"/>
            <a:ext cx="5510199" cy="7806116"/>
          </a:xfrm>
          <a:custGeom>
            <a:avLst/>
            <a:gdLst/>
            <a:ahLst/>
            <a:cxnLst/>
            <a:rect l="l" t="t" r="r" b="b"/>
            <a:pathLst>
              <a:path w="5510199" h="7806116">
                <a:moveTo>
                  <a:pt x="0" y="0"/>
                </a:moveTo>
                <a:lnTo>
                  <a:pt x="5510200" y="0"/>
                </a:lnTo>
                <a:lnTo>
                  <a:pt x="5510200" y="7806116"/>
                </a:lnTo>
                <a:lnTo>
                  <a:pt x="0" y="78061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492F5DB8-726B-253A-79D1-70056F952D26}"/>
              </a:ext>
            </a:extLst>
          </p:cNvPr>
          <p:cNvSpPr txBox="1"/>
          <p:nvPr/>
        </p:nvSpPr>
        <p:spPr>
          <a:xfrm>
            <a:off x="7277142" y="3390900"/>
            <a:ext cx="3276600" cy="11798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C00000"/>
                </a:solidFill>
                <a:latin typeface="Canva Student Font"/>
              </a:rPr>
              <a:t> </a:t>
            </a:r>
            <a:r>
              <a:rPr lang="en-US" sz="5400" dirty="0">
                <a:solidFill>
                  <a:srgbClr val="C00000"/>
                </a:solidFill>
                <a:latin typeface="Canva Student Font"/>
              </a:rPr>
              <a:t>9 9 9</a:t>
            </a:r>
            <a:endParaRPr lang="en-US" sz="6544" dirty="0">
              <a:solidFill>
                <a:srgbClr val="C00000"/>
              </a:solidFill>
              <a:latin typeface="Canva Student Font"/>
            </a:endParaRPr>
          </a:p>
        </p:txBody>
      </p:sp>
      <p:sp>
        <p:nvSpPr>
          <p:cNvPr id="8" name="TextBox 4">
            <a:extLst>
              <a:ext uri="{FF2B5EF4-FFF2-40B4-BE49-F238E27FC236}">
                <a16:creationId xmlns:a16="http://schemas.microsoft.com/office/drawing/2014/main" id="{C726A0DD-2E7D-D5A6-C762-D66451620406}"/>
              </a:ext>
            </a:extLst>
          </p:cNvPr>
          <p:cNvSpPr txBox="1"/>
          <p:nvPr/>
        </p:nvSpPr>
        <p:spPr>
          <a:xfrm>
            <a:off x="5329132" y="4607534"/>
            <a:ext cx="4064298" cy="10926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4400" dirty="0">
                <a:solidFill>
                  <a:srgbClr val="C00000"/>
                </a:solidFill>
                <a:latin typeface="Canva Student Font"/>
              </a:rPr>
              <a:t>Fire</a:t>
            </a:r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ED72E7DC-D654-7C7B-55D0-97F299BB723A}"/>
              </a:ext>
            </a:extLst>
          </p:cNvPr>
          <p:cNvSpPr txBox="1"/>
          <p:nvPr/>
        </p:nvSpPr>
        <p:spPr>
          <a:xfrm>
            <a:off x="7111850" y="4590040"/>
            <a:ext cx="4064298" cy="10926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4400" dirty="0">
                <a:solidFill>
                  <a:srgbClr val="C00000"/>
                </a:solidFill>
                <a:latin typeface="Canva Student Font"/>
              </a:rPr>
              <a:t>Police</a:t>
            </a:r>
          </a:p>
        </p:txBody>
      </p:sp>
      <p:sp>
        <p:nvSpPr>
          <p:cNvPr id="10" name="TextBox 4">
            <a:extLst>
              <a:ext uri="{FF2B5EF4-FFF2-40B4-BE49-F238E27FC236}">
                <a16:creationId xmlns:a16="http://schemas.microsoft.com/office/drawing/2014/main" id="{1A78BF2E-D253-0A52-74D3-79AD8C40B217}"/>
              </a:ext>
            </a:extLst>
          </p:cNvPr>
          <p:cNvSpPr txBox="1"/>
          <p:nvPr/>
        </p:nvSpPr>
        <p:spPr>
          <a:xfrm>
            <a:off x="8935107" y="4553216"/>
            <a:ext cx="4064298" cy="10926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4400" dirty="0">
                <a:solidFill>
                  <a:srgbClr val="C00000"/>
                </a:solidFill>
                <a:latin typeface="Canva Student Font"/>
              </a:rPr>
              <a:t>Ambulance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A3E9BB2-833B-D781-36DB-36ACB70A52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254253D-058F-2583-3B24-6F147D3621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5D2FA14-95BB-5246-15DB-62873D82E6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389878" y="56646"/>
            <a:ext cx="3985761" cy="3985761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E632A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76200" y="85725"/>
              <a:ext cx="660400" cy="6508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88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07792" y="3885135"/>
            <a:ext cx="1460480" cy="1770278"/>
          </a:xfrm>
          <a:prstGeom prst="rect">
            <a:avLst/>
          </a:prstGeom>
        </p:spPr>
      </p:pic>
      <p:sp>
        <p:nvSpPr>
          <p:cNvPr id="7" name="Freeform 7"/>
          <p:cNvSpPr/>
          <p:nvPr/>
        </p:nvSpPr>
        <p:spPr>
          <a:xfrm>
            <a:off x="499647" y="7266862"/>
            <a:ext cx="1427680" cy="1232714"/>
          </a:xfrm>
          <a:custGeom>
            <a:avLst/>
            <a:gdLst/>
            <a:ahLst/>
            <a:cxnLst/>
            <a:rect l="l" t="t" r="r" b="b"/>
            <a:pathLst>
              <a:path w="1136811" h="1021709">
                <a:moveTo>
                  <a:pt x="0" y="0"/>
                </a:moveTo>
                <a:lnTo>
                  <a:pt x="1136811" y="0"/>
                </a:lnTo>
                <a:lnTo>
                  <a:pt x="1136811" y="1021709"/>
                </a:lnTo>
                <a:lnTo>
                  <a:pt x="0" y="102170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TextBox 8"/>
          <p:cNvSpPr txBox="1"/>
          <p:nvPr/>
        </p:nvSpPr>
        <p:spPr>
          <a:xfrm>
            <a:off x="1502879" y="4039386"/>
            <a:ext cx="16589685" cy="59264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412982" marR="0" lvl="1" indent="-706491" algn="l" defTabSz="914400" rtl="0" eaLnBrk="1" fontAlgn="auto" latinLnBrk="0" hangingPunct="1">
              <a:lnSpc>
                <a:spcPts val="1184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654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Take a deep breath and try to calm down.</a:t>
            </a:r>
          </a:p>
          <a:p>
            <a:pPr marL="1412982" marR="0" lvl="1" indent="-706491" algn="l" defTabSz="914400" rtl="0" eaLnBrk="1" fontAlgn="auto" latinLnBrk="0" hangingPunct="1">
              <a:lnSpc>
                <a:spcPts val="1184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654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Call </a:t>
            </a:r>
            <a:r>
              <a:rPr kumimoji="0" lang="en-US" sz="6544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999</a:t>
            </a:r>
            <a:r>
              <a:rPr kumimoji="0" lang="en-US" sz="654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 (ONLY if it is a real emergency)</a:t>
            </a:r>
          </a:p>
          <a:p>
            <a:pPr marL="1412982" marR="0" lvl="1" indent="-706491" algn="l" defTabSz="914400" rtl="0" eaLnBrk="1" fontAlgn="auto" latinLnBrk="0" hangingPunct="1">
              <a:lnSpc>
                <a:spcPts val="1184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654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Listen to the other person and answer all their questions</a:t>
            </a:r>
          </a:p>
          <a:p>
            <a:pPr marL="1412982" marR="0" lvl="1" indent="-706491" algn="l" defTabSz="914400" rtl="0" eaLnBrk="1" fontAlgn="auto" latinLnBrk="0" hangingPunct="1">
              <a:lnSpc>
                <a:spcPts val="1184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654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Stay on the phone until they say it is ok to hang up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724996" y="609539"/>
            <a:ext cx="3315525" cy="28799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767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78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+mn-ea"/>
                <a:cs typeface="+mn-cs"/>
              </a:rPr>
              <a:t>important steps in an emergency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D600992-77B9-9578-126E-F1533A25BB66}"/>
              </a:ext>
            </a:extLst>
          </p:cNvPr>
          <p:cNvGrpSpPr/>
          <p:nvPr/>
        </p:nvGrpSpPr>
        <p:grpSpPr>
          <a:xfrm>
            <a:off x="499647" y="8722595"/>
            <a:ext cx="1460480" cy="1427680"/>
            <a:chOff x="1016942" y="8861998"/>
            <a:chExt cx="1054003" cy="1136802"/>
          </a:xfrm>
        </p:grpSpPr>
        <p:sp>
          <p:nvSpPr>
            <p:cNvPr id="12" name="Freeform 12"/>
            <p:cNvSpPr/>
            <p:nvPr/>
          </p:nvSpPr>
          <p:spPr>
            <a:xfrm>
              <a:off x="1016942" y="8861998"/>
              <a:ext cx="1054003" cy="1136802"/>
            </a:xfrm>
            <a:custGeom>
              <a:avLst/>
              <a:gdLst/>
              <a:ahLst/>
              <a:cxnLst/>
              <a:rect l="l" t="t" r="r" b="b"/>
              <a:pathLst>
                <a:path w="1212952" h="1414521">
                  <a:moveTo>
                    <a:pt x="0" y="0"/>
                  </a:moveTo>
                  <a:lnTo>
                    <a:pt x="1212952" y="0"/>
                  </a:lnTo>
                  <a:lnTo>
                    <a:pt x="1212952" y="1414521"/>
                  </a:lnTo>
                  <a:lnTo>
                    <a:pt x="0" y="141452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E2F2280-933D-18AF-6AF7-F6F1880B7AA6}"/>
                </a:ext>
              </a:extLst>
            </p:cNvPr>
            <p:cNvSpPr/>
            <p:nvPr/>
          </p:nvSpPr>
          <p:spPr>
            <a:xfrm>
              <a:off x="1392949" y="8956342"/>
              <a:ext cx="458084" cy="227222"/>
            </a:xfrm>
            <a:prstGeom prst="rect">
              <a:avLst/>
            </a:prstGeom>
            <a:solidFill>
              <a:srgbClr val="29B6F6"/>
            </a:solidFill>
            <a:ln>
              <a:solidFill>
                <a:srgbClr val="29B6F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999</a:t>
              </a:r>
              <a:endPara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20" name="Graphic 19" descr="Telephone with solid fill">
            <a:extLst>
              <a:ext uri="{FF2B5EF4-FFF2-40B4-BE49-F238E27FC236}">
                <a16:creationId xmlns:a16="http://schemas.microsoft.com/office/drawing/2014/main" id="{09F45059-182B-856C-1DE7-6ECC4C75057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17885" y="5426567"/>
            <a:ext cx="1840295" cy="1840295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360683" y="3430709"/>
            <a:ext cx="17625494" cy="45910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45" rtl="0" eaLnBrk="1" fontAlgn="auto" latinLnBrk="0" hangingPunct="1">
              <a:lnSpc>
                <a:spcPts val="1793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0" normalizeH="0" baseline="0" noProof="0" dirty="0">
                <a:ln>
                  <a:noFill/>
                </a:ln>
                <a:solidFill>
                  <a:srgbClr val="FFD12E"/>
                </a:solidFill>
                <a:effectLst/>
                <a:uLnTx/>
                <a:uFillTx/>
                <a:latin typeface="Organic"/>
                <a:ea typeface="+mn-ea"/>
                <a:cs typeface="+mn-cs"/>
              </a:rPr>
              <a:t>Programme Completion form</a:t>
            </a:r>
          </a:p>
          <a:p>
            <a:pPr marL="0" marR="0" lvl="0" indent="0" algn="ctr" defTabSz="914445" rtl="0" eaLnBrk="1" fontAlgn="auto" latinLnBrk="0" hangingPunct="1">
              <a:lnSpc>
                <a:spcPts val="1793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0" b="0" i="0" u="none" strike="noStrike" kern="1200" cap="none" spc="0" normalizeH="0" baseline="0" noProof="0" dirty="0">
              <a:ln>
                <a:noFill/>
              </a:ln>
              <a:solidFill>
                <a:srgbClr val="FFD12E"/>
              </a:solidFill>
              <a:effectLst/>
              <a:uLnTx/>
              <a:uFillTx/>
              <a:latin typeface="Organic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C626450-0319-460A-BA6C-C1F40E0633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-24248"/>
            <a:ext cx="18288000" cy="204216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ECB33CB-9684-5282-3B4D-CBCA281ECA58}"/>
              </a:ext>
            </a:extLst>
          </p:cNvPr>
          <p:cNvSpPr/>
          <p:nvPr/>
        </p:nvSpPr>
        <p:spPr>
          <a:xfrm>
            <a:off x="432041" y="7035628"/>
            <a:ext cx="17542409" cy="1263428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2" name="Graphic 11" descr="Storytelling with solid fill">
            <a:extLst>
              <a:ext uri="{FF2B5EF4-FFF2-40B4-BE49-F238E27FC236}">
                <a16:creationId xmlns:a16="http://schemas.microsoft.com/office/drawing/2014/main" id="{D139615C-4D45-64D8-D5A1-F378329C61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800000" flipV="1">
            <a:off x="432042" y="1408043"/>
            <a:ext cx="3635445" cy="2120676"/>
          </a:xfrm>
          <a:prstGeom prst="rect">
            <a:avLst/>
          </a:prstGeom>
        </p:spPr>
      </p:pic>
      <p:pic>
        <p:nvPicPr>
          <p:cNvPr id="13" name="Graphic 12" descr="Storytelling with solid fill">
            <a:extLst>
              <a:ext uri="{FF2B5EF4-FFF2-40B4-BE49-F238E27FC236}">
                <a16:creationId xmlns:a16="http://schemas.microsoft.com/office/drawing/2014/main" id="{33EE7CEC-408B-2A43-407C-6EAD4148E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800000" flipV="1">
            <a:off x="14020800" y="8420100"/>
            <a:ext cx="2743200" cy="16002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0EAA32F-3E95-9B7B-8594-77BD7430A4E8}"/>
              </a:ext>
            </a:extLst>
          </p:cNvPr>
          <p:cNvSpPr txBox="1"/>
          <p:nvPr/>
        </p:nvSpPr>
        <p:spPr>
          <a:xfrm>
            <a:off x="432041" y="5209415"/>
            <a:ext cx="15493760" cy="147732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l" defTabSz="9144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Click the link below to complete the form and confirm the number of </a:t>
            </a:r>
            <a:r>
              <a:rPr lang="en-GB" sz="2400" b="1" dirty="0">
                <a:solidFill>
                  <a:srgbClr val="C00000"/>
                </a:solidFill>
                <a:latin typeface="Calibri"/>
              </a:rPr>
              <a:t>students</a:t>
            </a: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educated</a:t>
            </a:r>
          </a:p>
          <a:p>
            <a:pPr marL="0" marR="0" lvl="0" indent="0" algn="l" defTabSz="9144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Once you submit the form, Elastoplast sample delivery will be arranged to the participating school (T&amp;Cs </a:t>
            </a:r>
            <a:r>
              <a:rPr lang="en-GB" sz="2400" b="1" dirty="0">
                <a:solidFill>
                  <a:srgbClr val="C00000"/>
                </a:solidFill>
                <a:latin typeface="Calibri"/>
              </a:rPr>
              <a:t>Apply</a:t>
            </a: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). </a:t>
            </a:r>
            <a:endParaRPr lang="en-GB" sz="2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Calibri"/>
            </a:endParaRPr>
          </a:p>
          <a:p>
            <a:pPr marL="0" marR="0" lvl="0" indent="0" algn="l" defTabSz="9144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B0D6147-AC61-1753-A78B-899A04345304}"/>
              </a:ext>
            </a:extLst>
          </p:cNvPr>
          <p:cNvSpPr txBox="1"/>
          <p:nvPr/>
        </p:nvSpPr>
        <p:spPr>
          <a:xfrm>
            <a:off x="914400" y="7235012"/>
            <a:ext cx="1790700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elastoplast.co.uk/pages/first-aid-programme/completed-programme</a:t>
            </a:r>
            <a:endParaRPr kumimoji="0" lang="en-GB" sz="4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" name="Graphic 9" descr="Line arrow: Clockwise curve with solid fill">
            <a:extLst>
              <a:ext uri="{FF2B5EF4-FFF2-40B4-BE49-F238E27FC236}">
                <a16:creationId xmlns:a16="http://schemas.microsoft.com/office/drawing/2014/main" id="{B2F7DD89-AF0F-4D90-7218-D4E3B2E7EFF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1049196">
            <a:off x="14570727" y="5184981"/>
            <a:ext cx="1727823" cy="172782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5638800" y="2210611"/>
            <a:ext cx="7289602" cy="7634945"/>
            <a:chOff x="-1761331" y="-126517"/>
            <a:chExt cx="9719470" cy="10179926"/>
          </a:xfrm>
        </p:grpSpPr>
        <p:sp>
          <p:nvSpPr>
            <p:cNvPr id="4" name="TextBox 4"/>
            <p:cNvSpPr txBox="1"/>
            <p:nvPr/>
          </p:nvSpPr>
          <p:spPr>
            <a:xfrm>
              <a:off x="-1761331" y="-126517"/>
              <a:ext cx="9719470" cy="124820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7279"/>
                </a:lnSpc>
              </a:pPr>
              <a:r>
                <a:rPr lang="en-US" sz="6000" dirty="0">
                  <a:solidFill>
                    <a:srgbClr val="000000"/>
                  </a:solidFill>
                  <a:latin typeface="Canva Student Font"/>
                </a:rPr>
                <a:t>Spot the difference! </a:t>
              </a:r>
            </a:p>
          </p:txBody>
        </p:sp>
        <p:sp>
          <p:nvSpPr>
            <p:cNvPr id="5" name="AutoShape 5"/>
            <p:cNvSpPr/>
            <p:nvPr/>
          </p:nvSpPr>
          <p:spPr>
            <a:xfrm>
              <a:off x="2886869" y="1397089"/>
              <a:ext cx="0" cy="8656320"/>
            </a:xfrm>
            <a:prstGeom prst="line">
              <a:avLst/>
            </a:prstGeom>
            <a:ln w="50800" cap="flat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17772732" y="9522023"/>
            <a:ext cx="277713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6</a:t>
            </a:r>
          </a:p>
        </p:txBody>
      </p:sp>
      <p:sp>
        <p:nvSpPr>
          <p:cNvPr id="7" name="Freeform 7"/>
          <p:cNvSpPr/>
          <p:nvPr/>
        </p:nvSpPr>
        <p:spPr>
          <a:xfrm>
            <a:off x="9945885" y="4000501"/>
            <a:ext cx="7289602" cy="5010194"/>
          </a:xfrm>
          <a:custGeom>
            <a:avLst/>
            <a:gdLst/>
            <a:ahLst/>
            <a:cxnLst/>
            <a:rect l="l" t="t" r="r" b="b"/>
            <a:pathLst>
              <a:path w="6974471" h="4655459">
                <a:moveTo>
                  <a:pt x="0" y="0"/>
                </a:moveTo>
                <a:lnTo>
                  <a:pt x="6974471" y="0"/>
                </a:lnTo>
                <a:lnTo>
                  <a:pt x="6974471" y="4655459"/>
                </a:lnTo>
                <a:lnTo>
                  <a:pt x="0" y="465545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grpSp>
        <p:nvGrpSpPr>
          <p:cNvPr id="8" name="Group 8"/>
          <p:cNvGrpSpPr/>
          <p:nvPr/>
        </p:nvGrpSpPr>
        <p:grpSpPr>
          <a:xfrm>
            <a:off x="1028700" y="4000501"/>
            <a:ext cx="7289602" cy="5010194"/>
            <a:chOff x="0" y="0"/>
            <a:chExt cx="9299295" cy="6207279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9299295" cy="6207279"/>
            </a:xfrm>
            <a:custGeom>
              <a:avLst/>
              <a:gdLst/>
              <a:ahLst/>
              <a:cxnLst/>
              <a:rect l="l" t="t" r="r" b="b"/>
              <a:pathLst>
                <a:path w="9299295" h="6207279">
                  <a:moveTo>
                    <a:pt x="0" y="0"/>
                  </a:moveTo>
                  <a:lnTo>
                    <a:pt x="9299295" y="0"/>
                  </a:lnTo>
                  <a:lnTo>
                    <a:pt x="9299295" y="6207279"/>
                  </a:lnTo>
                  <a:lnTo>
                    <a:pt x="0" y="620727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  <p:grpSp>
          <p:nvGrpSpPr>
            <p:cNvPr id="10" name="Group 10"/>
            <p:cNvGrpSpPr/>
            <p:nvPr/>
          </p:nvGrpSpPr>
          <p:grpSpPr>
            <a:xfrm>
              <a:off x="1172210" y="2200370"/>
              <a:ext cx="3183890" cy="996950"/>
              <a:chOff x="0" y="0"/>
              <a:chExt cx="3183890" cy="996950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49530" y="46990"/>
                <a:ext cx="3111500" cy="902970"/>
              </a:xfrm>
              <a:custGeom>
                <a:avLst/>
                <a:gdLst/>
                <a:ahLst/>
                <a:cxnLst/>
                <a:rect l="l" t="t" r="r" b="b"/>
                <a:pathLst>
                  <a:path w="3111500" h="902970">
                    <a:moveTo>
                      <a:pt x="2741930" y="66040"/>
                    </a:moveTo>
                    <a:cubicBezTo>
                      <a:pt x="2870200" y="72390"/>
                      <a:pt x="3054350" y="148590"/>
                      <a:pt x="3083560" y="224790"/>
                    </a:cubicBezTo>
                    <a:cubicBezTo>
                      <a:pt x="3111500" y="297180"/>
                      <a:pt x="3056890" y="443230"/>
                      <a:pt x="2998470" y="497840"/>
                    </a:cubicBezTo>
                    <a:cubicBezTo>
                      <a:pt x="2945130" y="548640"/>
                      <a:pt x="2844800" y="548640"/>
                      <a:pt x="2763520" y="558800"/>
                    </a:cubicBezTo>
                    <a:cubicBezTo>
                      <a:pt x="2679700" y="568960"/>
                      <a:pt x="2586990" y="554990"/>
                      <a:pt x="2503170" y="556260"/>
                    </a:cubicBezTo>
                    <a:cubicBezTo>
                      <a:pt x="2423160" y="557530"/>
                      <a:pt x="2348230" y="563880"/>
                      <a:pt x="2269490" y="565150"/>
                    </a:cubicBezTo>
                    <a:cubicBezTo>
                      <a:pt x="2190750" y="566420"/>
                      <a:pt x="2103120" y="562610"/>
                      <a:pt x="2033270" y="562610"/>
                    </a:cubicBezTo>
                    <a:cubicBezTo>
                      <a:pt x="1977390" y="562610"/>
                      <a:pt x="1922780" y="566420"/>
                      <a:pt x="1882140" y="566420"/>
                    </a:cubicBezTo>
                    <a:cubicBezTo>
                      <a:pt x="1854200" y="566420"/>
                      <a:pt x="1836420" y="566420"/>
                      <a:pt x="1813560" y="562610"/>
                    </a:cubicBezTo>
                    <a:cubicBezTo>
                      <a:pt x="1791970" y="558800"/>
                      <a:pt x="1769110" y="551180"/>
                      <a:pt x="1748790" y="541020"/>
                    </a:cubicBezTo>
                    <a:cubicBezTo>
                      <a:pt x="1728470" y="532130"/>
                      <a:pt x="1709420" y="519430"/>
                      <a:pt x="1691640" y="505460"/>
                    </a:cubicBezTo>
                    <a:cubicBezTo>
                      <a:pt x="1673860" y="491490"/>
                      <a:pt x="1657350" y="474980"/>
                      <a:pt x="1643380" y="457200"/>
                    </a:cubicBezTo>
                    <a:cubicBezTo>
                      <a:pt x="1629410" y="439420"/>
                      <a:pt x="1617980" y="419100"/>
                      <a:pt x="1609090" y="398780"/>
                    </a:cubicBezTo>
                    <a:cubicBezTo>
                      <a:pt x="1600200" y="378460"/>
                      <a:pt x="1593850" y="355600"/>
                      <a:pt x="1590040" y="332740"/>
                    </a:cubicBezTo>
                    <a:cubicBezTo>
                      <a:pt x="1586230" y="311150"/>
                      <a:pt x="1584960" y="288290"/>
                      <a:pt x="1586230" y="265430"/>
                    </a:cubicBezTo>
                    <a:cubicBezTo>
                      <a:pt x="1587500" y="242570"/>
                      <a:pt x="1591310" y="219710"/>
                      <a:pt x="1598930" y="198120"/>
                    </a:cubicBezTo>
                    <a:cubicBezTo>
                      <a:pt x="1605280" y="176530"/>
                      <a:pt x="1616710" y="156210"/>
                      <a:pt x="1628140" y="137160"/>
                    </a:cubicBezTo>
                    <a:cubicBezTo>
                      <a:pt x="1639570" y="118110"/>
                      <a:pt x="1653540" y="99060"/>
                      <a:pt x="1670050" y="83820"/>
                    </a:cubicBezTo>
                    <a:cubicBezTo>
                      <a:pt x="1686560" y="67310"/>
                      <a:pt x="1705610" y="53340"/>
                      <a:pt x="1724660" y="41910"/>
                    </a:cubicBezTo>
                    <a:cubicBezTo>
                      <a:pt x="1743710" y="30480"/>
                      <a:pt x="1765300" y="21590"/>
                      <a:pt x="1786890" y="15240"/>
                    </a:cubicBezTo>
                    <a:cubicBezTo>
                      <a:pt x="1808480" y="8890"/>
                      <a:pt x="1824990" y="1270"/>
                      <a:pt x="1852930" y="3810"/>
                    </a:cubicBezTo>
                    <a:cubicBezTo>
                      <a:pt x="1901190" y="7620"/>
                      <a:pt x="2007870" y="44450"/>
                      <a:pt x="2048510" y="69850"/>
                    </a:cubicBezTo>
                    <a:cubicBezTo>
                      <a:pt x="2072640" y="85090"/>
                      <a:pt x="2081530" y="100330"/>
                      <a:pt x="2095500" y="118110"/>
                    </a:cubicBezTo>
                    <a:cubicBezTo>
                      <a:pt x="2109470" y="135890"/>
                      <a:pt x="2120900" y="156210"/>
                      <a:pt x="2129790" y="176530"/>
                    </a:cubicBezTo>
                    <a:cubicBezTo>
                      <a:pt x="2138680" y="196850"/>
                      <a:pt x="2145030" y="219710"/>
                      <a:pt x="2148840" y="242570"/>
                    </a:cubicBezTo>
                    <a:cubicBezTo>
                      <a:pt x="2152650" y="264160"/>
                      <a:pt x="2153920" y="287020"/>
                      <a:pt x="2152650" y="309880"/>
                    </a:cubicBezTo>
                    <a:cubicBezTo>
                      <a:pt x="2151380" y="332740"/>
                      <a:pt x="2146300" y="355600"/>
                      <a:pt x="2138680" y="377190"/>
                    </a:cubicBezTo>
                    <a:cubicBezTo>
                      <a:pt x="2131060" y="398780"/>
                      <a:pt x="2120900" y="419100"/>
                      <a:pt x="2109470" y="438150"/>
                    </a:cubicBezTo>
                    <a:cubicBezTo>
                      <a:pt x="2098040" y="457200"/>
                      <a:pt x="2084070" y="476250"/>
                      <a:pt x="2067560" y="491490"/>
                    </a:cubicBezTo>
                    <a:cubicBezTo>
                      <a:pt x="2051050" y="506730"/>
                      <a:pt x="2032000" y="520700"/>
                      <a:pt x="2012950" y="532130"/>
                    </a:cubicBezTo>
                    <a:cubicBezTo>
                      <a:pt x="1993900" y="543560"/>
                      <a:pt x="1972310" y="553720"/>
                      <a:pt x="1950720" y="560070"/>
                    </a:cubicBezTo>
                    <a:cubicBezTo>
                      <a:pt x="1929130" y="566420"/>
                      <a:pt x="1906270" y="568960"/>
                      <a:pt x="1883410" y="570230"/>
                    </a:cubicBezTo>
                    <a:cubicBezTo>
                      <a:pt x="1860550" y="571500"/>
                      <a:pt x="1837690" y="568960"/>
                      <a:pt x="1816100" y="565150"/>
                    </a:cubicBezTo>
                    <a:cubicBezTo>
                      <a:pt x="1794510" y="561340"/>
                      <a:pt x="1771650" y="553720"/>
                      <a:pt x="1751330" y="544830"/>
                    </a:cubicBezTo>
                    <a:cubicBezTo>
                      <a:pt x="1731010" y="534670"/>
                      <a:pt x="1719580" y="509270"/>
                      <a:pt x="1692910" y="508000"/>
                    </a:cubicBezTo>
                    <a:cubicBezTo>
                      <a:pt x="1640840" y="505460"/>
                      <a:pt x="1539240" y="603250"/>
                      <a:pt x="1457960" y="632460"/>
                    </a:cubicBezTo>
                    <a:cubicBezTo>
                      <a:pt x="1380490" y="660400"/>
                      <a:pt x="1297940" y="664210"/>
                      <a:pt x="1219200" y="684530"/>
                    </a:cubicBezTo>
                    <a:cubicBezTo>
                      <a:pt x="1143000" y="703580"/>
                      <a:pt x="1068070" y="728980"/>
                      <a:pt x="993140" y="750570"/>
                    </a:cubicBezTo>
                    <a:cubicBezTo>
                      <a:pt x="918210" y="772160"/>
                      <a:pt x="845820" y="796290"/>
                      <a:pt x="770890" y="816610"/>
                    </a:cubicBezTo>
                    <a:cubicBezTo>
                      <a:pt x="693420" y="836930"/>
                      <a:pt x="561340" y="901700"/>
                      <a:pt x="535940" y="872490"/>
                    </a:cubicBezTo>
                    <a:cubicBezTo>
                      <a:pt x="509270" y="843280"/>
                      <a:pt x="618490" y="640080"/>
                      <a:pt x="618490" y="640080"/>
                    </a:cubicBezTo>
                    <a:cubicBezTo>
                      <a:pt x="618490" y="640080"/>
                      <a:pt x="600710" y="706120"/>
                      <a:pt x="585470" y="735330"/>
                    </a:cubicBezTo>
                    <a:cubicBezTo>
                      <a:pt x="570230" y="764540"/>
                      <a:pt x="548640" y="792480"/>
                      <a:pt x="524510" y="815340"/>
                    </a:cubicBezTo>
                    <a:cubicBezTo>
                      <a:pt x="500380" y="838200"/>
                      <a:pt x="471170" y="857250"/>
                      <a:pt x="441960" y="871220"/>
                    </a:cubicBezTo>
                    <a:cubicBezTo>
                      <a:pt x="411480" y="885190"/>
                      <a:pt x="378460" y="895350"/>
                      <a:pt x="345440" y="899160"/>
                    </a:cubicBezTo>
                    <a:cubicBezTo>
                      <a:pt x="312420" y="902970"/>
                      <a:pt x="276860" y="900430"/>
                      <a:pt x="245110" y="892810"/>
                    </a:cubicBezTo>
                    <a:cubicBezTo>
                      <a:pt x="212090" y="885190"/>
                      <a:pt x="179070" y="872490"/>
                      <a:pt x="151130" y="855980"/>
                    </a:cubicBezTo>
                    <a:cubicBezTo>
                      <a:pt x="123190" y="839470"/>
                      <a:pt x="96520" y="816610"/>
                      <a:pt x="74930" y="791210"/>
                    </a:cubicBezTo>
                    <a:cubicBezTo>
                      <a:pt x="53340" y="765810"/>
                      <a:pt x="35560" y="735330"/>
                      <a:pt x="22860" y="704850"/>
                    </a:cubicBezTo>
                    <a:cubicBezTo>
                      <a:pt x="10160" y="674370"/>
                      <a:pt x="2540" y="638810"/>
                      <a:pt x="1270" y="605790"/>
                    </a:cubicBezTo>
                    <a:cubicBezTo>
                      <a:pt x="0" y="572770"/>
                      <a:pt x="3810" y="538480"/>
                      <a:pt x="12700" y="506730"/>
                    </a:cubicBezTo>
                    <a:cubicBezTo>
                      <a:pt x="21590" y="474980"/>
                      <a:pt x="35560" y="443230"/>
                      <a:pt x="54610" y="415290"/>
                    </a:cubicBezTo>
                    <a:cubicBezTo>
                      <a:pt x="73660" y="387350"/>
                      <a:pt x="97790" y="361950"/>
                      <a:pt x="124460" y="341630"/>
                    </a:cubicBezTo>
                    <a:cubicBezTo>
                      <a:pt x="151130" y="321310"/>
                      <a:pt x="181610" y="304800"/>
                      <a:pt x="213360" y="294640"/>
                    </a:cubicBezTo>
                    <a:cubicBezTo>
                      <a:pt x="245110" y="284480"/>
                      <a:pt x="279400" y="279400"/>
                      <a:pt x="312420" y="279400"/>
                    </a:cubicBezTo>
                    <a:cubicBezTo>
                      <a:pt x="345440" y="279400"/>
                      <a:pt x="379730" y="285750"/>
                      <a:pt x="411480" y="295910"/>
                    </a:cubicBezTo>
                    <a:cubicBezTo>
                      <a:pt x="443230" y="306070"/>
                      <a:pt x="473710" y="322580"/>
                      <a:pt x="500380" y="342900"/>
                    </a:cubicBezTo>
                    <a:cubicBezTo>
                      <a:pt x="527050" y="363220"/>
                      <a:pt x="551180" y="388620"/>
                      <a:pt x="568960" y="415290"/>
                    </a:cubicBezTo>
                    <a:cubicBezTo>
                      <a:pt x="588010" y="443230"/>
                      <a:pt x="601980" y="474980"/>
                      <a:pt x="610870" y="506730"/>
                    </a:cubicBezTo>
                    <a:cubicBezTo>
                      <a:pt x="619760" y="538480"/>
                      <a:pt x="623570" y="574040"/>
                      <a:pt x="622300" y="607060"/>
                    </a:cubicBezTo>
                    <a:cubicBezTo>
                      <a:pt x="621030" y="640080"/>
                      <a:pt x="613410" y="674370"/>
                      <a:pt x="600710" y="704850"/>
                    </a:cubicBezTo>
                    <a:cubicBezTo>
                      <a:pt x="588010" y="735330"/>
                      <a:pt x="570230" y="765810"/>
                      <a:pt x="548640" y="791210"/>
                    </a:cubicBezTo>
                    <a:cubicBezTo>
                      <a:pt x="527050" y="816610"/>
                      <a:pt x="499110" y="839470"/>
                      <a:pt x="471170" y="855980"/>
                    </a:cubicBezTo>
                    <a:cubicBezTo>
                      <a:pt x="443230" y="872490"/>
                      <a:pt x="410210" y="885190"/>
                      <a:pt x="378460" y="892810"/>
                    </a:cubicBezTo>
                    <a:cubicBezTo>
                      <a:pt x="346710" y="900430"/>
                      <a:pt x="311150" y="902970"/>
                      <a:pt x="278130" y="899160"/>
                    </a:cubicBezTo>
                    <a:cubicBezTo>
                      <a:pt x="245110" y="895350"/>
                      <a:pt x="210820" y="885190"/>
                      <a:pt x="180340" y="871220"/>
                    </a:cubicBezTo>
                    <a:cubicBezTo>
                      <a:pt x="149860" y="857250"/>
                      <a:pt x="121920" y="838200"/>
                      <a:pt x="97790" y="815340"/>
                    </a:cubicBezTo>
                    <a:cubicBezTo>
                      <a:pt x="73660" y="792480"/>
                      <a:pt x="52070" y="764540"/>
                      <a:pt x="36830" y="735330"/>
                    </a:cubicBezTo>
                    <a:cubicBezTo>
                      <a:pt x="21590" y="706120"/>
                      <a:pt x="10160" y="673100"/>
                      <a:pt x="5080" y="640080"/>
                    </a:cubicBezTo>
                    <a:cubicBezTo>
                      <a:pt x="0" y="607060"/>
                      <a:pt x="5080" y="538480"/>
                      <a:pt x="5080" y="538480"/>
                    </a:cubicBezTo>
                    <a:cubicBezTo>
                      <a:pt x="5080" y="538480"/>
                      <a:pt x="5080" y="539750"/>
                      <a:pt x="5080" y="539750"/>
                    </a:cubicBezTo>
                    <a:cubicBezTo>
                      <a:pt x="12700" y="544830"/>
                      <a:pt x="411480" y="298450"/>
                      <a:pt x="560070" y="238760"/>
                    </a:cubicBezTo>
                    <a:cubicBezTo>
                      <a:pt x="652780" y="201930"/>
                      <a:pt x="718820" y="195580"/>
                      <a:pt x="796290" y="175260"/>
                    </a:cubicBezTo>
                    <a:cubicBezTo>
                      <a:pt x="872490" y="156210"/>
                      <a:pt x="944880" y="138430"/>
                      <a:pt x="1022350" y="120650"/>
                    </a:cubicBezTo>
                    <a:cubicBezTo>
                      <a:pt x="1102360" y="102870"/>
                      <a:pt x="1184910" y="82550"/>
                      <a:pt x="1267460" y="68580"/>
                    </a:cubicBezTo>
                    <a:cubicBezTo>
                      <a:pt x="1350010" y="54610"/>
                      <a:pt x="1432560" y="46990"/>
                      <a:pt x="1515110" y="36830"/>
                    </a:cubicBezTo>
                    <a:cubicBezTo>
                      <a:pt x="1598930" y="26670"/>
                      <a:pt x="1680210" y="5080"/>
                      <a:pt x="1766570" y="8890"/>
                    </a:cubicBezTo>
                    <a:cubicBezTo>
                      <a:pt x="1858010" y="13970"/>
                      <a:pt x="1996440" y="40640"/>
                      <a:pt x="2048510" y="69850"/>
                    </a:cubicBezTo>
                    <a:cubicBezTo>
                      <a:pt x="2073910" y="83820"/>
                      <a:pt x="2081530" y="100330"/>
                      <a:pt x="2095500" y="118110"/>
                    </a:cubicBezTo>
                    <a:cubicBezTo>
                      <a:pt x="2109470" y="135890"/>
                      <a:pt x="2120900" y="156210"/>
                      <a:pt x="2129790" y="176530"/>
                    </a:cubicBezTo>
                    <a:cubicBezTo>
                      <a:pt x="2138680" y="196850"/>
                      <a:pt x="2145030" y="219710"/>
                      <a:pt x="2148840" y="242570"/>
                    </a:cubicBezTo>
                    <a:cubicBezTo>
                      <a:pt x="2152650" y="264160"/>
                      <a:pt x="2153920" y="287020"/>
                      <a:pt x="2152650" y="309880"/>
                    </a:cubicBezTo>
                    <a:cubicBezTo>
                      <a:pt x="2151380" y="332740"/>
                      <a:pt x="2146300" y="355600"/>
                      <a:pt x="2138680" y="377190"/>
                    </a:cubicBezTo>
                    <a:cubicBezTo>
                      <a:pt x="2131060" y="398780"/>
                      <a:pt x="2120900" y="419100"/>
                      <a:pt x="2109470" y="438150"/>
                    </a:cubicBezTo>
                    <a:cubicBezTo>
                      <a:pt x="2098040" y="457200"/>
                      <a:pt x="2084070" y="476250"/>
                      <a:pt x="2067560" y="491490"/>
                    </a:cubicBezTo>
                    <a:cubicBezTo>
                      <a:pt x="2051050" y="506730"/>
                      <a:pt x="2032000" y="520700"/>
                      <a:pt x="2012950" y="532130"/>
                    </a:cubicBezTo>
                    <a:cubicBezTo>
                      <a:pt x="1993900" y="543560"/>
                      <a:pt x="1972310" y="552450"/>
                      <a:pt x="1950720" y="558800"/>
                    </a:cubicBezTo>
                    <a:cubicBezTo>
                      <a:pt x="1929130" y="565150"/>
                      <a:pt x="1906270" y="568960"/>
                      <a:pt x="1883410" y="570230"/>
                    </a:cubicBezTo>
                    <a:cubicBezTo>
                      <a:pt x="1860550" y="571500"/>
                      <a:pt x="1837690" y="568960"/>
                      <a:pt x="1816100" y="565150"/>
                    </a:cubicBezTo>
                    <a:cubicBezTo>
                      <a:pt x="1794510" y="561340"/>
                      <a:pt x="1771650" y="553720"/>
                      <a:pt x="1751330" y="544830"/>
                    </a:cubicBezTo>
                    <a:cubicBezTo>
                      <a:pt x="1731010" y="534670"/>
                      <a:pt x="1691640" y="511810"/>
                      <a:pt x="1692910" y="508000"/>
                    </a:cubicBezTo>
                    <a:cubicBezTo>
                      <a:pt x="1695450" y="501650"/>
                      <a:pt x="1883410" y="560070"/>
                      <a:pt x="1882140" y="566420"/>
                    </a:cubicBezTo>
                    <a:cubicBezTo>
                      <a:pt x="1882140" y="570230"/>
                      <a:pt x="1836420" y="566420"/>
                      <a:pt x="1813560" y="562610"/>
                    </a:cubicBezTo>
                    <a:cubicBezTo>
                      <a:pt x="1791970" y="558800"/>
                      <a:pt x="1769110" y="551180"/>
                      <a:pt x="1748790" y="541020"/>
                    </a:cubicBezTo>
                    <a:cubicBezTo>
                      <a:pt x="1728470" y="532130"/>
                      <a:pt x="1709420" y="519430"/>
                      <a:pt x="1691640" y="505460"/>
                    </a:cubicBezTo>
                    <a:cubicBezTo>
                      <a:pt x="1673860" y="491490"/>
                      <a:pt x="1657350" y="474980"/>
                      <a:pt x="1643380" y="457200"/>
                    </a:cubicBezTo>
                    <a:cubicBezTo>
                      <a:pt x="1629410" y="439420"/>
                      <a:pt x="1617980" y="419100"/>
                      <a:pt x="1609090" y="398780"/>
                    </a:cubicBezTo>
                    <a:cubicBezTo>
                      <a:pt x="1600200" y="378460"/>
                      <a:pt x="1593850" y="355600"/>
                      <a:pt x="1590040" y="332740"/>
                    </a:cubicBezTo>
                    <a:cubicBezTo>
                      <a:pt x="1586230" y="311150"/>
                      <a:pt x="1584960" y="288290"/>
                      <a:pt x="1586230" y="265430"/>
                    </a:cubicBezTo>
                    <a:cubicBezTo>
                      <a:pt x="1587500" y="242570"/>
                      <a:pt x="1591310" y="219710"/>
                      <a:pt x="1598930" y="198120"/>
                    </a:cubicBezTo>
                    <a:cubicBezTo>
                      <a:pt x="1605280" y="176530"/>
                      <a:pt x="1616710" y="156210"/>
                      <a:pt x="1628140" y="137160"/>
                    </a:cubicBezTo>
                    <a:cubicBezTo>
                      <a:pt x="1639570" y="118110"/>
                      <a:pt x="1653540" y="99060"/>
                      <a:pt x="1670050" y="83820"/>
                    </a:cubicBezTo>
                    <a:cubicBezTo>
                      <a:pt x="1686560" y="67310"/>
                      <a:pt x="1705610" y="53340"/>
                      <a:pt x="1724660" y="41910"/>
                    </a:cubicBezTo>
                    <a:cubicBezTo>
                      <a:pt x="1743710" y="30480"/>
                      <a:pt x="1765300" y="21590"/>
                      <a:pt x="1786890" y="15240"/>
                    </a:cubicBezTo>
                    <a:cubicBezTo>
                      <a:pt x="1808480" y="8890"/>
                      <a:pt x="1824990" y="6350"/>
                      <a:pt x="1852930" y="3810"/>
                    </a:cubicBezTo>
                    <a:cubicBezTo>
                      <a:pt x="1898650" y="0"/>
                      <a:pt x="1969770" y="5080"/>
                      <a:pt x="2033270" y="8890"/>
                    </a:cubicBezTo>
                    <a:cubicBezTo>
                      <a:pt x="2106930" y="12700"/>
                      <a:pt x="2190750" y="24130"/>
                      <a:pt x="2269490" y="29210"/>
                    </a:cubicBezTo>
                    <a:cubicBezTo>
                      <a:pt x="2346960" y="34290"/>
                      <a:pt x="2424430" y="27940"/>
                      <a:pt x="2500630" y="40640"/>
                    </a:cubicBezTo>
                    <a:cubicBezTo>
                      <a:pt x="2576830" y="53340"/>
                      <a:pt x="2698750" y="54610"/>
                      <a:pt x="2726690" y="105410"/>
                    </a:cubicBezTo>
                    <a:cubicBezTo>
                      <a:pt x="2757170" y="160020"/>
                      <a:pt x="2630170" y="297180"/>
                      <a:pt x="2651760" y="368300"/>
                    </a:cubicBezTo>
                    <a:cubicBezTo>
                      <a:pt x="2673350" y="436880"/>
                      <a:pt x="2851150" y="509270"/>
                      <a:pt x="2844800" y="528320"/>
                    </a:cubicBezTo>
                    <a:cubicBezTo>
                      <a:pt x="2840990" y="538480"/>
                      <a:pt x="2800350" y="529590"/>
                      <a:pt x="2778760" y="529590"/>
                    </a:cubicBezTo>
                    <a:cubicBezTo>
                      <a:pt x="2758440" y="529590"/>
                      <a:pt x="2740660" y="529590"/>
                      <a:pt x="2721610" y="527050"/>
                    </a:cubicBezTo>
                    <a:cubicBezTo>
                      <a:pt x="2703830" y="524510"/>
                      <a:pt x="2684780" y="519430"/>
                      <a:pt x="2668270" y="511810"/>
                    </a:cubicBezTo>
                    <a:cubicBezTo>
                      <a:pt x="2651760" y="504190"/>
                      <a:pt x="2635250" y="495300"/>
                      <a:pt x="2620010" y="483870"/>
                    </a:cubicBezTo>
                    <a:cubicBezTo>
                      <a:pt x="2604770" y="472440"/>
                      <a:pt x="2590800" y="458470"/>
                      <a:pt x="2579370" y="444500"/>
                    </a:cubicBezTo>
                    <a:cubicBezTo>
                      <a:pt x="2567940" y="430530"/>
                      <a:pt x="2557780" y="414020"/>
                      <a:pt x="2550160" y="397510"/>
                    </a:cubicBezTo>
                    <a:cubicBezTo>
                      <a:pt x="2542540" y="381000"/>
                      <a:pt x="2536190" y="361950"/>
                      <a:pt x="2532380" y="344170"/>
                    </a:cubicBezTo>
                    <a:cubicBezTo>
                      <a:pt x="2528570" y="326390"/>
                      <a:pt x="2527300" y="307340"/>
                      <a:pt x="2527300" y="288290"/>
                    </a:cubicBezTo>
                    <a:cubicBezTo>
                      <a:pt x="2527300" y="269240"/>
                      <a:pt x="2531110" y="250190"/>
                      <a:pt x="2536190" y="232410"/>
                    </a:cubicBezTo>
                    <a:cubicBezTo>
                      <a:pt x="2541270" y="214630"/>
                      <a:pt x="2550160" y="198120"/>
                      <a:pt x="2559050" y="181610"/>
                    </a:cubicBezTo>
                    <a:cubicBezTo>
                      <a:pt x="2567940" y="165100"/>
                      <a:pt x="2579370" y="149860"/>
                      <a:pt x="2592070" y="135890"/>
                    </a:cubicBezTo>
                    <a:cubicBezTo>
                      <a:pt x="2604770" y="123190"/>
                      <a:pt x="2621280" y="111760"/>
                      <a:pt x="2636520" y="101600"/>
                    </a:cubicBezTo>
                    <a:cubicBezTo>
                      <a:pt x="2653030" y="91440"/>
                      <a:pt x="2669540" y="83820"/>
                      <a:pt x="2687320" y="77470"/>
                    </a:cubicBezTo>
                    <a:cubicBezTo>
                      <a:pt x="2705100" y="71120"/>
                      <a:pt x="2741930" y="66040"/>
                      <a:pt x="2741930" y="66040"/>
                    </a:cubicBezTo>
                  </a:path>
                </a:pathLst>
              </a:custGeom>
              <a:solidFill>
                <a:srgbClr val="A4B4B4">
                  <a:alpha val="49804"/>
                </a:srgbClr>
              </a:solidFill>
              <a:ln>
                <a:noFill/>
              </a:ln>
            </p:spPr>
            <p:txBody>
              <a:bodyPr/>
              <a:lstStyle/>
              <a:p>
                <a:endParaRPr lang="en-GB"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>
              <a:off x="4010660" y="2314670"/>
              <a:ext cx="624840" cy="438150"/>
              <a:chOff x="0" y="0"/>
              <a:chExt cx="624840" cy="438150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49530" y="49530"/>
                <a:ext cx="525780" cy="337820"/>
              </a:xfrm>
              <a:custGeom>
                <a:avLst/>
                <a:gdLst/>
                <a:ahLst/>
                <a:cxnLst/>
                <a:rect l="l" t="t" r="r" b="b"/>
                <a:pathLst>
                  <a:path w="525780" h="337820">
                    <a:moveTo>
                      <a:pt x="445770" y="160020"/>
                    </a:moveTo>
                    <a:cubicBezTo>
                      <a:pt x="377190" y="163830"/>
                      <a:pt x="347980" y="167640"/>
                      <a:pt x="323850" y="176530"/>
                    </a:cubicBezTo>
                    <a:cubicBezTo>
                      <a:pt x="298450" y="186690"/>
                      <a:pt x="271780" y="201930"/>
                      <a:pt x="248920" y="219710"/>
                    </a:cubicBezTo>
                    <a:cubicBezTo>
                      <a:pt x="224790" y="237490"/>
                      <a:pt x="186690" y="281940"/>
                      <a:pt x="181610" y="281940"/>
                    </a:cubicBezTo>
                    <a:cubicBezTo>
                      <a:pt x="180340" y="281940"/>
                      <a:pt x="180340" y="280670"/>
                      <a:pt x="180340" y="280670"/>
                    </a:cubicBezTo>
                    <a:cubicBezTo>
                      <a:pt x="177800" y="280670"/>
                      <a:pt x="170180" y="298450"/>
                      <a:pt x="163830" y="306070"/>
                    </a:cubicBezTo>
                    <a:cubicBezTo>
                      <a:pt x="157480" y="313690"/>
                      <a:pt x="149860" y="320040"/>
                      <a:pt x="140970" y="325120"/>
                    </a:cubicBezTo>
                    <a:cubicBezTo>
                      <a:pt x="132080" y="330200"/>
                      <a:pt x="121920" y="334010"/>
                      <a:pt x="111760" y="335280"/>
                    </a:cubicBezTo>
                    <a:cubicBezTo>
                      <a:pt x="101600" y="336550"/>
                      <a:pt x="91440" y="337820"/>
                      <a:pt x="81280" y="336550"/>
                    </a:cubicBezTo>
                    <a:cubicBezTo>
                      <a:pt x="71120" y="335280"/>
                      <a:pt x="62230" y="331470"/>
                      <a:pt x="53340" y="327660"/>
                    </a:cubicBezTo>
                    <a:cubicBezTo>
                      <a:pt x="44450" y="322580"/>
                      <a:pt x="35560" y="317500"/>
                      <a:pt x="27940" y="309880"/>
                    </a:cubicBezTo>
                    <a:cubicBezTo>
                      <a:pt x="20320" y="303530"/>
                      <a:pt x="13970" y="294640"/>
                      <a:pt x="10160" y="285750"/>
                    </a:cubicBezTo>
                    <a:cubicBezTo>
                      <a:pt x="5080" y="276860"/>
                      <a:pt x="2540" y="266700"/>
                      <a:pt x="1270" y="256540"/>
                    </a:cubicBezTo>
                    <a:cubicBezTo>
                      <a:pt x="0" y="246380"/>
                      <a:pt x="0" y="236220"/>
                      <a:pt x="2540" y="226060"/>
                    </a:cubicBezTo>
                    <a:cubicBezTo>
                      <a:pt x="5080" y="215900"/>
                      <a:pt x="7620" y="207010"/>
                      <a:pt x="12700" y="198120"/>
                    </a:cubicBezTo>
                    <a:cubicBezTo>
                      <a:pt x="17780" y="189230"/>
                      <a:pt x="24130" y="180340"/>
                      <a:pt x="31750" y="173990"/>
                    </a:cubicBezTo>
                    <a:cubicBezTo>
                      <a:pt x="39370" y="167640"/>
                      <a:pt x="48260" y="162560"/>
                      <a:pt x="57150" y="158750"/>
                    </a:cubicBezTo>
                    <a:cubicBezTo>
                      <a:pt x="66040" y="154940"/>
                      <a:pt x="76200" y="152400"/>
                      <a:pt x="86360" y="151130"/>
                    </a:cubicBezTo>
                    <a:cubicBezTo>
                      <a:pt x="96520" y="149860"/>
                      <a:pt x="106680" y="151130"/>
                      <a:pt x="116840" y="153670"/>
                    </a:cubicBezTo>
                    <a:cubicBezTo>
                      <a:pt x="127000" y="156210"/>
                      <a:pt x="135890" y="160020"/>
                      <a:pt x="144780" y="165100"/>
                    </a:cubicBezTo>
                    <a:cubicBezTo>
                      <a:pt x="152400" y="170180"/>
                      <a:pt x="160020" y="177800"/>
                      <a:pt x="166370" y="185420"/>
                    </a:cubicBezTo>
                    <a:cubicBezTo>
                      <a:pt x="172720" y="193040"/>
                      <a:pt x="177800" y="203200"/>
                      <a:pt x="181610" y="212090"/>
                    </a:cubicBezTo>
                    <a:cubicBezTo>
                      <a:pt x="185420" y="220980"/>
                      <a:pt x="187960" y="231140"/>
                      <a:pt x="187960" y="241300"/>
                    </a:cubicBezTo>
                    <a:cubicBezTo>
                      <a:pt x="187960" y="251460"/>
                      <a:pt x="186690" y="261620"/>
                      <a:pt x="184150" y="271780"/>
                    </a:cubicBezTo>
                    <a:cubicBezTo>
                      <a:pt x="181610" y="280670"/>
                      <a:pt x="176530" y="290830"/>
                      <a:pt x="170180" y="298450"/>
                    </a:cubicBezTo>
                    <a:cubicBezTo>
                      <a:pt x="163830" y="306070"/>
                      <a:pt x="156210" y="313690"/>
                      <a:pt x="148590" y="320040"/>
                    </a:cubicBezTo>
                    <a:cubicBezTo>
                      <a:pt x="140970" y="325120"/>
                      <a:pt x="130810" y="330200"/>
                      <a:pt x="121920" y="332740"/>
                    </a:cubicBezTo>
                    <a:cubicBezTo>
                      <a:pt x="111760" y="335280"/>
                      <a:pt x="101600" y="337820"/>
                      <a:pt x="91440" y="337820"/>
                    </a:cubicBezTo>
                    <a:cubicBezTo>
                      <a:pt x="81280" y="337820"/>
                      <a:pt x="71120" y="335280"/>
                      <a:pt x="62230" y="331470"/>
                    </a:cubicBezTo>
                    <a:cubicBezTo>
                      <a:pt x="53340" y="327660"/>
                      <a:pt x="43180" y="323850"/>
                      <a:pt x="35560" y="317500"/>
                    </a:cubicBezTo>
                    <a:cubicBezTo>
                      <a:pt x="27940" y="311150"/>
                      <a:pt x="20320" y="303530"/>
                      <a:pt x="15240" y="294640"/>
                    </a:cubicBezTo>
                    <a:cubicBezTo>
                      <a:pt x="10160" y="285750"/>
                      <a:pt x="6350" y="276860"/>
                      <a:pt x="3810" y="266700"/>
                    </a:cubicBezTo>
                    <a:cubicBezTo>
                      <a:pt x="1270" y="256540"/>
                      <a:pt x="0" y="246380"/>
                      <a:pt x="1270" y="236220"/>
                    </a:cubicBezTo>
                    <a:cubicBezTo>
                      <a:pt x="2540" y="226060"/>
                      <a:pt x="8890" y="207010"/>
                      <a:pt x="8890" y="207010"/>
                    </a:cubicBezTo>
                    <a:cubicBezTo>
                      <a:pt x="8890" y="207010"/>
                      <a:pt x="68580" y="134620"/>
                      <a:pt x="96520" y="109220"/>
                    </a:cubicBezTo>
                    <a:cubicBezTo>
                      <a:pt x="118110" y="90170"/>
                      <a:pt x="138430" y="77470"/>
                      <a:pt x="161290" y="64770"/>
                    </a:cubicBezTo>
                    <a:cubicBezTo>
                      <a:pt x="184150" y="52070"/>
                      <a:pt x="210820" y="40640"/>
                      <a:pt x="234950" y="30480"/>
                    </a:cubicBezTo>
                    <a:cubicBezTo>
                      <a:pt x="259080" y="21590"/>
                      <a:pt x="281940" y="12700"/>
                      <a:pt x="307340" y="7620"/>
                    </a:cubicBezTo>
                    <a:cubicBezTo>
                      <a:pt x="335280" y="2540"/>
                      <a:pt x="372110" y="2540"/>
                      <a:pt x="397510" y="1270"/>
                    </a:cubicBezTo>
                    <a:cubicBezTo>
                      <a:pt x="415290" y="0"/>
                      <a:pt x="431800" y="0"/>
                      <a:pt x="444500" y="1270"/>
                    </a:cubicBezTo>
                    <a:cubicBezTo>
                      <a:pt x="452120" y="1270"/>
                      <a:pt x="457200" y="2540"/>
                      <a:pt x="463550" y="3810"/>
                    </a:cubicBezTo>
                    <a:cubicBezTo>
                      <a:pt x="469900" y="5080"/>
                      <a:pt x="476250" y="7620"/>
                      <a:pt x="481330" y="10160"/>
                    </a:cubicBezTo>
                    <a:cubicBezTo>
                      <a:pt x="487680" y="12700"/>
                      <a:pt x="492760" y="16510"/>
                      <a:pt x="497840" y="20320"/>
                    </a:cubicBezTo>
                    <a:cubicBezTo>
                      <a:pt x="502920" y="24130"/>
                      <a:pt x="506730" y="30480"/>
                      <a:pt x="510540" y="35560"/>
                    </a:cubicBezTo>
                    <a:cubicBezTo>
                      <a:pt x="514350" y="40640"/>
                      <a:pt x="516890" y="45720"/>
                      <a:pt x="519430" y="52070"/>
                    </a:cubicBezTo>
                    <a:cubicBezTo>
                      <a:pt x="521970" y="58420"/>
                      <a:pt x="523240" y="64770"/>
                      <a:pt x="524510" y="71120"/>
                    </a:cubicBezTo>
                    <a:cubicBezTo>
                      <a:pt x="525780" y="77470"/>
                      <a:pt x="525780" y="83820"/>
                      <a:pt x="524510" y="90170"/>
                    </a:cubicBezTo>
                    <a:cubicBezTo>
                      <a:pt x="523240" y="96520"/>
                      <a:pt x="521970" y="101600"/>
                      <a:pt x="519430" y="107950"/>
                    </a:cubicBezTo>
                    <a:cubicBezTo>
                      <a:pt x="516890" y="114300"/>
                      <a:pt x="514350" y="120650"/>
                      <a:pt x="510540" y="125730"/>
                    </a:cubicBezTo>
                    <a:cubicBezTo>
                      <a:pt x="506730" y="130810"/>
                      <a:pt x="504190" y="135890"/>
                      <a:pt x="499110" y="139700"/>
                    </a:cubicBezTo>
                    <a:cubicBezTo>
                      <a:pt x="494030" y="143510"/>
                      <a:pt x="488950" y="148590"/>
                      <a:pt x="482600" y="151130"/>
                    </a:cubicBezTo>
                    <a:cubicBezTo>
                      <a:pt x="477520" y="153670"/>
                      <a:pt x="471170" y="156210"/>
                      <a:pt x="464820" y="157480"/>
                    </a:cubicBezTo>
                    <a:cubicBezTo>
                      <a:pt x="458470" y="158750"/>
                      <a:pt x="445770" y="160020"/>
                      <a:pt x="445770" y="160020"/>
                    </a:cubicBezTo>
                  </a:path>
                </a:pathLst>
              </a:custGeom>
              <a:solidFill>
                <a:srgbClr val="A4B4B4">
                  <a:alpha val="49804"/>
                </a:srgbClr>
              </a:solidFill>
              <a:ln>
                <a:noFill/>
              </a:ln>
            </p:spPr>
            <p:txBody>
              <a:bodyPr/>
              <a:lstStyle/>
              <a:p>
                <a:endParaRPr lang="en-GB"/>
              </a:p>
            </p:txBody>
          </p:sp>
        </p:grpSp>
        <p:grpSp>
          <p:nvGrpSpPr>
            <p:cNvPr id="14" name="Group 14"/>
            <p:cNvGrpSpPr/>
            <p:nvPr/>
          </p:nvGrpSpPr>
          <p:grpSpPr>
            <a:xfrm>
              <a:off x="4057650" y="2266410"/>
              <a:ext cx="1016000" cy="543560"/>
              <a:chOff x="0" y="0"/>
              <a:chExt cx="1016000" cy="543560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50800" y="49530"/>
                <a:ext cx="915670" cy="443230"/>
              </a:xfrm>
              <a:custGeom>
                <a:avLst/>
                <a:gdLst/>
                <a:ahLst/>
                <a:cxnLst/>
                <a:rect l="l" t="t" r="r" b="b"/>
                <a:pathLst>
                  <a:path w="915670" h="443230">
                    <a:moveTo>
                      <a:pt x="10160" y="326390"/>
                    </a:moveTo>
                    <a:cubicBezTo>
                      <a:pt x="35560" y="280670"/>
                      <a:pt x="48260" y="254000"/>
                      <a:pt x="64770" y="232410"/>
                    </a:cubicBezTo>
                    <a:cubicBezTo>
                      <a:pt x="83820" y="208280"/>
                      <a:pt x="109220" y="180340"/>
                      <a:pt x="134620" y="162560"/>
                    </a:cubicBezTo>
                    <a:cubicBezTo>
                      <a:pt x="157480" y="147320"/>
                      <a:pt x="181610" y="140970"/>
                      <a:pt x="207010" y="130810"/>
                    </a:cubicBezTo>
                    <a:cubicBezTo>
                      <a:pt x="233680" y="120650"/>
                      <a:pt x="261620" y="110490"/>
                      <a:pt x="288290" y="100330"/>
                    </a:cubicBezTo>
                    <a:cubicBezTo>
                      <a:pt x="314960" y="91440"/>
                      <a:pt x="341630" y="82550"/>
                      <a:pt x="367030" y="73660"/>
                    </a:cubicBezTo>
                    <a:cubicBezTo>
                      <a:pt x="393700" y="63500"/>
                      <a:pt x="419100" y="52070"/>
                      <a:pt x="444500" y="43180"/>
                    </a:cubicBezTo>
                    <a:cubicBezTo>
                      <a:pt x="468630" y="34290"/>
                      <a:pt x="492760" y="24130"/>
                      <a:pt x="518160" y="17780"/>
                    </a:cubicBezTo>
                    <a:cubicBezTo>
                      <a:pt x="543560" y="11430"/>
                      <a:pt x="570230" y="10160"/>
                      <a:pt x="596900" y="7620"/>
                    </a:cubicBezTo>
                    <a:cubicBezTo>
                      <a:pt x="622300" y="5080"/>
                      <a:pt x="647700" y="5080"/>
                      <a:pt x="673100" y="3810"/>
                    </a:cubicBezTo>
                    <a:cubicBezTo>
                      <a:pt x="698500" y="2540"/>
                      <a:pt x="726440" y="2540"/>
                      <a:pt x="750570" y="2540"/>
                    </a:cubicBezTo>
                    <a:cubicBezTo>
                      <a:pt x="772160" y="2540"/>
                      <a:pt x="793750" y="0"/>
                      <a:pt x="810260" y="1270"/>
                    </a:cubicBezTo>
                    <a:cubicBezTo>
                      <a:pt x="822960" y="2540"/>
                      <a:pt x="833120" y="3810"/>
                      <a:pt x="843280" y="7620"/>
                    </a:cubicBezTo>
                    <a:cubicBezTo>
                      <a:pt x="853440" y="11430"/>
                      <a:pt x="864870" y="16510"/>
                      <a:pt x="873760" y="22860"/>
                    </a:cubicBezTo>
                    <a:cubicBezTo>
                      <a:pt x="882650" y="29210"/>
                      <a:pt x="890270" y="38100"/>
                      <a:pt x="896620" y="46990"/>
                    </a:cubicBezTo>
                    <a:cubicBezTo>
                      <a:pt x="902970" y="55880"/>
                      <a:pt x="908050" y="67310"/>
                      <a:pt x="910590" y="77470"/>
                    </a:cubicBezTo>
                    <a:cubicBezTo>
                      <a:pt x="913130" y="88900"/>
                      <a:pt x="915670" y="100330"/>
                      <a:pt x="914400" y="111760"/>
                    </a:cubicBezTo>
                    <a:cubicBezTo>
                      <a:pt x="913130" y="123190"/>
                      <a:pt x="910590" y="134620"/>
                      <a:pt x="906780" y="144780"/>
                    </a:cubicBezTo>
                    <a:cubicBezTo>
                      <a:pt x="902970" y="154940"/>
                      <a:pt x="897890" y="163830"/>
                      <a:pt x="890270" y="172720"/>
                    </a:cubicBezTo>
                    <a:cubicBezTo>
                      <a:pt x="882650" y="181610"/>
                      <a:pt x="873760" y="189230"/>
                      <a:pt x="863600" y="195580"/>
                    </a:cubicBezTo>
                    <a:cubicBezTo>
                      <a:pt x="854710" y="200660"/>
                      <a:pt x="843280" y="204470"/>
                      <a:pt x="833120" y="207010"/>
                    </a:cubicBezTo>
                    <a:cubicBezTo>
                      <a:pt x="821690" y="209550"/>
                      <a:pt x="810260" y="210820"/>
                      <a:pt x="798830" y="209550"/>
                    </a:cubicBezTo>
                    <a:cubicBezTo>
                      <a:pt x="787400" y="208280"/>
                      <a:pt x="777240" y="205740"/>
                      <a:pt x="767080" y="200660"/>
                    </a:cubicBezTo>
                    <a:cubicBezTo>
                      <a:pt x="756920" y="195580"/>
                      <a:pt x="746760" y="189230"/>
                      <a:pt x="739140" y="181610"/>
                    </a:cubicBezTo>
                    <a:cubicBezTo>
                      <a:pt x="731520" y="173990"/>
                      <a:pt x="723900" y="165100"/>
                      <a:pt x="718820" y="154940"/>
                    </a:cubicBezTo>
                    <a:cubicBezTo>
                      <a:pt x="713740" y="144780"/>
                      <a:pt x="709930" y="134620"/>
                      <a:pt x="707390" y="123190"/>
                    </a:cubicBezTo>
                    <a:cubicBezTo>
                      <a:pt x="704850" y="111760"/>
                      <a:pt x="704850" y="100330"/>
                      <a:pt x="707390" y="88900"/>
                    </a:cubicBezTo>
                    <a:cubicBezTo>
                      <a:pt x="709930" y="77470"/>
                      <a:pt x="713740" y="67310"/>
                      <a:pt x="718820" y="57150"/>
                    </a:cubicBezTo>
                    <a:cubicBezTo>
                      <a:pt x="723900" y="46990"/>
                      <a:pt x="731520" y="38100"/>
                      <a:pt x="739140" y="30480"/>
                    </a:cubicBezTo>
                    <a:cubicBezTo>
                      <a:pt x="746760" y="22860"/>
                      <a:pt x="756920" y="16510"/>
                      <a:pt x="767080" y="11430"/>
                    </a:cubicBezTo>
                    <a:cubicBezTo>
                      <a:pt x="777240" y="6350"/>
                      <a:pt x="787400" y="3810"/>
                      <a:pt x="798830" y="2540"/>
                    </a:cubicBezTo>
                    <a:cubicBezTo>
                      <a:pt x="810260" y="1270"/>
                      <a:pt x="821690" y="1270"/>
                      <a:pt x="833120" y="3810"/>
                    </a:cubicBezTo>
                    <a:cubicBezTo>
                      <a:pt x="843280" y="6350"/>
                      <a:pt x="854710" y="11430"/>
                      <a:pt x="863600" y="16510"/>
                    </a:cubicBezTo>
                    <a:cubicBezTo>
                      <a:pt x="873760" y="22860"/>
                      <a:pt x="882650" y="29210"/>
                      <a:pt x="890270" y="38100"/>
                    </a:cubicBezTo>
                    <a:cubicBezTo>
                      <a:pt x="897890" y="46990"/>
                      <a:pt x="902970" y="57150"/>
                      <a:pt x="906780" y="67310"/>
                    </a:cubicBezTo>
                    <a:cubicBezTo>
                      <a:pt x="910590" y="77470"/>
                      <a:pt x="914400" y="88900"/>
                      <a:pt x="914400" y="100330"/>
                    </a:cubicBezTo>
                    <a:cubicBezTo>
                      <a:pt x="914400" y="111760"/>
                      <a:pt x="913130" y="123190"/>
                      <a:pt x="910590" y="133350"/>
                    </a:cubicBezTo>
                    <a:cubicBezTo>
                      <a:pt x="908050" y="143510"/>
                      <a:pt x="902970" y="154940"/>
                      <a:pt x="896620" y="163830"/>
                    </a:cubicBezTo>
                    <a:cubicBezTo>
                      <a:pt x="890270" y="172720"/>
                      <a:pt x="882650" y="182880"/>
                      <a:pt x="873760" y="189230"/>
                    </a:cubicBezTo>
                    <a:cubicBezTo>
                      <a:pt x="864870" y="195580"/>
                      <a:pt x="853440" y="200660"/>
                      <a:pt x="843280" y="204470"/>
                    </a:cubicBezTo>
                    <a:cubicBezTo>
                      <a:pt x="833120" y="208280"/>
                      <a:pt x="810260" y="209550"/>
                      <a:pt x="810260" y="209550"/>
                    </a:cubicBezTo>
                    <a:cubicBezTo>
                      <a:pt x="810260" y="209550"/>
                      <a:pt x="783590" y="209550"/>
                      <a:pt x="767080" y="209550"/>
                    </a:cubicBezTo>
                    <a:cubicBezTo>
                      <a:pt x="744220" y="209550"/>
                      <a:pt x="713740" y="208280"/>
                      <a:pt x="687070" y="208280"/>
                    </a:cubicBezTo>
                    <a:cubicBezTo>
                      <a:pt x="660400" y="208280"/>
                      <a:pt x="633730" y="208280"/>
                      <a:pt x="607060" y="207010"/>
                    </a:cubicBezTo>
                    <a:cubicBezTo>
                      <a:pt x="580390" y="207010"/>
                      <a:pt x="553720" y="199390"/>
                      <a:pt x="528320" y="204470"/>
                    </a:cubicBezTo>
                    <a:cubicBezTo>
                      <a:pt x="502920" y="209550"/>
                      <a:pt x="482600" y="232410"/>
                      <a:pt x="455930" y="240030"/>
                    </a:cubicBezTo>
                    <a:cubicBezTo>
                      <a:pt x="427990" y="248920"/>
                      <a:pt x="396240" y="246380"/>
                      <a:pt x="367030" y="252730"/>
                    </a:cubicBezTo>
                    <a:cubicBezTo>
                      <a:pt x="339090" y="259080"/>
                      <a:pt x="311150" y="265430"/>
                      <a:pt x="285750" y="276860"/>
                    </a:cubicBezTo>
                    <a:cubicBezTo>
                      <a:pt x="260350" y="287020"/>
                      <a:pt x="236220" y="299720"/>
                      <a:pt x="215900" y="316230"/>
                    </a:cubicBezTo>
                    <a:cubicBezTo>
                      <a:pt x="195580" y="332740"/>
                      <a:pt x="175260" y="360680"/>
                      <a:pt x="162560" y="377190"/>
                    </a:cubicBezTo>
                    <a:cubicBezTo>
                      <a:pt x="154940" y="387350"/>
                      <a:pt x="151130" y="396240"/>
                      <a:pt x="146050" y="403860"/>
                    </a:cubicBezTo>
                    <a:cubicBezTo>
                      <a:pt x="142240" y="410210"/>
                      <a:pt x="138430" y="414020"/>
                      <a:pt x="134620" y="419100"/>
                    </a:cubicBezTo>
                    <a:cubicBezTo>
                      <a:pt x="130810" y="422910"/>
                      <a:pt x="125730" y="426720"/>
                      <a:pt x="120650" y="430530"/>
                    </a:cubicBezTo>
                    <a:cubicBezTo>
                      <a:pt x="115570" y="434340"/>
                      <a:pt x="109220" y="436880"/>
                      <a:pt x="102870" y="439420"/>
                    </a:cubicBezTo>
                    <a:cubicBezTo>
                      <a:pt x="96520" y="441960"/>
                      <a:pt x="91440" y="443230"/>
                      <a:pt x="85090" y="443230"/>
                    </a:cubicBezTo>
                    <a:cubicBezTo>
                      <a:pt x="78740" y="443230"/>
                      <a:pt x="72390" y="443230"/>
                      <a:pt x="66040" y="441960"/>
                    </a:cubicBezTo>
                    <a:cubicBezTo>
                      <a:pt x="59690" y="440690"/>
                      <a:pt x="53340" y="439420"/>
                      <a:pt x="48260" y="436880"/>
                    </a:cubicBezTo>
                    <a:cubicBezTo>
                      <a:pt x="41910" y="434340"/>
                      <a:pt x="36830" y="431800"/>
                      <a:pt x="31750" y="427990"/>
                    </a:cubicBezTo>
                    <a:cubicBezTo>
                      <a:pt x="26670" y="424180"/>
                      <a:pt x="21590" y="419100"/>
                      <a:pt x="17780" y="414020"/>
                    </a:cubicBezTo>
                    <a:cubicBezTo>
                      <a:pt x="13970" y="408940"/>
                      <a:pt x="10160" y="403860"/>
                      <a:pt x="7620" y="398780"/>
                    </a:cubicBezTo>
                    <a:cubicBezTo>
                      <a:pt x="5080" y="393700"/>
                      <a:pt x="2540" y="387350"/>
                      <a:pt x="1270" y="381000"/>
                    </a:cubicBezTo>
                    <a:cubicBezTo>
                      <a:pt x="0" y="374650"/>
                      <a:pt x="0" y="368300"/>
                      <a:pt x="0" y="361950"/>
                    </a:cubicBezTo>
                    <a:cubicBezTo>
                      <a:pt x="0" y="355600"/>
                      <a:pt x="2540" y="349250"/>
                      <a:pt x="3810" y="342900"/>
                    </a:cubicBezTo>
                    <a:cubicBezTo>
                      <a:pt x="5080" y="336550"/>
                      <a:pt x="10160" y="326390"/>
                      <a:pt x="10160" y="326390"/>
                    </a:cubicBezTo>
                  </a:path>
                </a:pathLst>
              </a:custGeom>
              <a:solidFill>
                <a:srgbClr val="A4B4B4">
                  <a:alpha val="49804"/>
                </a:srgbClr>
              </a:solidFill>
              <a:ln>
                <a:noFill/>
              </a:ln>
            </p:spPr>
            <p:txBody>
              <a:bodyPr/>
              <a:lstStyle/>
              <a:p>
                <a:endParaRPr lang="en-GB"/>
              </a:p>
            </p:txBody>
          </p:sp>
        </p:grpSp>
        <p:grpSp>
          <p:nvGrpSpPr>
            <p:cNvPr id="16" name="Group 16"/>
            <p:cNvGrpSpPr/>
            <p:nvPr/>
          </p:nvGrpSpPr>
          <p:grpSpPr>
            <a:xfrm>
              <a:off x="4124960" y="2291810"/>
              <a:ext cx="647700" cy="482600"/>
              <a:chOff x="0" y="0"/>
              <a:chExt cx="647700" cy="482600"/>
            </a:xfrm>
          </p:grpSpPr>
          <p:sp>
            <p:nvSpPr>
              <p:cNvPr id="17" name="Freeform 17"/>
              <p:cNvSpPr/>
              <p:nvPr/>
            </p:nvSpPr>
            <p:spPr>
              <a:xfrm>
                <a:off x="41910" y="50800"/>
                <a:ext cx="556260" cy="388620"/>
              </a:xfrm>
              <a:custGeom>
                <a:avLst/>
                <a:gdLst/>
                <a:ahLst/>
                <a:cxnLst/>
                <a:rect l="l" t="t" r="r" b="b"/>
                <a:pathLst>
                  <a:path w="556260" h="388620">
                    <a:moveTo>
                      <a:pt x="354330" y="181610"/>
                    </a:moveTo>
                    <a:cubicBezTo>
                      <a:pt x="302260" y="196850"/>
                      <a:pt x="278130" y="223520"/>
                      <a:pt x="255270" y="240030"/>
                    </a:cubicBezTo>
                    <a:cubicBezTo>
                      <a:pt x="232410" y="256540"/>
                      <a:pt x="204470" y="267970"/>
                      <a:pt x="186690" y="287020"/>
                    </a:cubicBezTo>
                    <a:cubicBezTo>
                      <a:pt x="168910" y="306070"/>
                      <a:pt x="153670" y="355600"/>
                      <a:pt x="148590" y="354330"/>
                    </a:cubicBezTo>
                    <a:cubicBezTo>
                      <a:pt x="143510" y="353060"/>
                      <a:pt x="170180" y="289560"/>
                      <a:pt x="162560" y="262890"/>
                    </a:cubicBezTo>
                    <a:cubicBezTo>
                      <a:pt x="154940" y="236220"/>
                      <a:pt x="101600" y="218440"/>
                      <a:pt x="100330" y="195580"/>
                    </a:cubicBezTo>
                    <a:cubicBezTo>
                      <a:pt x="99060" y="173990"/>
                      <a:pt x="132080" y="148590"/>
                      <a:pt x="151130" y="128270"/>
                    </a:cubicBezTo>
                    <a:cubicBezTo>
                      <a:pt x="168910" y="109220"/>
                      <a:pt x="187960" y="91440"/>
                      <a:pt x="209550" y="77470"/>
                    </a:cubicBezTo>
                    <a:cubicBezTo>
                      <a:pt x="231140" y="63500"/>
                      <a:pt x="254000" y="53340"/>
                      <a:pt x="278130" y="43180"/>
                    </a:cubicBezTo>
                    <a:cubicBezTo>
                      <a:pt x="303530" y="31750"/>
                      <a:pt x="332740" y="20320"/>
                      <a:pt x="359410" y="13970"/>
                    </a:cubicBezTo>
                    <a:cubicBezTo>
                      <a:pt x="383540" y="7620"/>
                      <a:pt x="411480" y="5080"/>
                      <a:pt x="431800" y="2540"/>
                    </a:cubicBezTo>
                    <a:cubicBezTo>
                      <a:pt x="445770" y="1270"/>
                      <a:pt x="454660" y="0"/>
                      <a:pt x="466090" y="1270"/>
                    </a:cubicBezTo>
                    <a:cubicBezTo>
                      <a:pt x="477520" y="2540"/>
                      <a:pt x="487680" y="5080"/>
                      <a:pt x="497840" y="10160"/>
                    </a:cubicBezTo>
                    <a:cubicBezTo>
                      <a:pt x="508000" y="15240"/>
                      <a:pt x="516890" y="21590"/>
                      <a:pt x="524510" y="29210"/>
                    </a:cubicBezTo>
                    <a:cubicBezTo>
                      <a:pt x="532130" y="36830"/>
                      <a:pt x="539750" y="45720"/>
                      <a:pt x="544830" y="55880"/>
                    </a:cubicBezTo>
                    <a:cubicBezTo>
                      <a:pt x="549910" y="66040"/>
                      <a:pt x="552450" y="77470"/>
                      <a:pt x="553720" y="87630"/>
                    </a:cubicBezTo>
                    <a:cubicBezTo>
                      <a:pt x="554990" y="99060"/>
                      <a:pt x="554990" y="110490"/>
                      <a:pt x="553720" y="120650"/>
                    </a:cubicBezTo>
                    <a:cubicBezTo>
                      <a:pt x="552450" y="132080"/>
                      <a:pt x="547370" y="142240"/>
                      <a:pt x="542290" y="152400"/>
                    </a:cubicBezTo>
                    <a:cubicBezTo>
                      <a:pt x="537210" y="162560"/>
                      <a:pt x="529590" y="171450"/>
                      <a:pt x="521970" y="179070"/>
                    </a:cubicBezTo>
                    <a:cubicBezTo>
                      <a:pt x="514350" y="186690"/>
                      <a:pt x="504190" y="193040"/>
                      <a:pt x="494030" y="196850"/>
                    </a:cubicBezTo>
                    <a:cubicBezTo>
                      <a:pt x="483870" y="200660"/>
                      <a:pt x="472440" y="203200"/>
                      <a:pt x="462280" y="204470"/>
                    </a:cubicBezTo>
                    <a:cubicBezTo>
                      <a:pt x="450850" y="205740"/>
                      <a:pt x="439420" y="205740"/>
                      <a:pt x="429260" y="203200"/>
                    </a:cubicBezTo>
                    <a:cubicBezTo>
                      <a:pt x="419100" y="200660"/>
                      <a:pt x="407670" y="195580"/>
                      <a:pt x="398780" y="189230"/>
                    </a:cubicBezTo>
                    <a:cubicBezTo>
                      <a:pt x="389890" y="182880"/>
                      <a:pt x="379730" y="176530"/>
                      <a:pt x="373380" y="167640"/>
                    </a:cubicBezTo>
                    <a:cubicBezTo>
                      <a:pt x="365760" y="158750"/>
                      <a:pt x="360680" y="148590"/>
                      <a:pt x="356870" y="138430"/>
                    </a:cubicBezTo>
                    <a:cubicBezTo>
                      <a:pt x="353060" y="128270"/>
                      <a:pt x="350520" y="116840"/>
                      <a:pt x="350520" y="106680"/>
                    </a:cubicBezTo>
                    <a:cubicBezTo>
                      <a:pt x="350520" y="95250"/>
                      <a:pt x="351790" y="83820"/>
                      <a:pt x="354330" y="73660"/>
                    </a:cubicBezTo>
                    <a:cubicBezTo>
                      <a:pt x="356870" y="63500"/>
                      <a:pt x="361950" y="52070"/>
                      <a:pt x="368300" y="43180"/>
                    </a:cubicBezTo>
                    <a:cubicBezTo>
                      <a:pt x="374650" y="34290"/>
                      <a:pt x="383540" y="26670"/>
                      <a:pt x="392430" y="20320"/>
                    </a:cubicBezTo>
                    <a:cubicBezTo>
                      <a:pt x="401320" y="13970"/>
                      <a:pt x="411480" y="8890"/>
                      <a:pt x="421640" y="5080"/>
                    </a:cubicBezTo>
                    <a:cubicBezTo>
                      <a:pt x="431800" y="1270"/>
                      <a:pt x="443230" y="0"/>
                      <a:pt x="454660" y="0"/>
                    </a:cubicBezTo>
                    <a:cubicBezTo>
                      <a:pt x="466090" y="0"/>
                      <a:pt x="477520" y="2540"/>
                      <a:pt x="487680" y="6350"/>
                    </a:cubicBezTo>
                    <a:cubicBezTo>
                      <a:pt x="497840" y="10160"/>
                      <a:pt x="506730" y="15240"/>
                      <a:pt x="515620" y="21590"/>
                    </a:cubicBezTo>
                    <a:cubicBezTo>
                      <a:pt x="524510" y="27940"/>
                      <a:pt x="532130" y="38100"/>
                      <a:pt x="538480" y="46990"/>
                    </a:cubicBezTo>
                    <a:cubicBezTo>
                      <a:pt x="544830" y="55880"/>
                      <a:pt x="549910" y="67310"/>
                      <a:pt x="552450" y="77470"/>
                    </a:cubicBezTo>
                    <a:cubicBezTo>
                      <a:pt x="554990" y="87630"/>
                      <a:pt x="556260" y="99060"/>
                      <a:pt x="554990" y="110490"/>
                    </a:cubicBezTo>
                    <a:cubicBezTo>
                      <a:pt x="553720" y="120650"/>
                      <a:pt x="551180" y="132080"/>
                      <a:pt x="547370" y="142240"/>
                    </a:cubicBezTo>
                    <a:cubicBezTo>
                      <a:pt x="543560" y="152400"/>
                      <a:pt x="537210" y="162560"/>
                      <a:pt x="529590" y="170180"/>
                    </a:cubicBezTo>
                    <a:cubicBezTo>
                      <a:pt x="521970" y="179070"/>
                      <a:pt x="513080" y="186690"/>
                      <a:pt x="504190" y="191770"/>
                    </a:cubicBezTo>
                    <a:cubicBezTo>
                      <a:pt x="494030" y="196850"/>
                      <a:pt x="472440" y="203200"/>
                      <a:pt x="472440" y="203200"/>
                    </a:cubicBezTo>
                    <a:cubicBezTo>
                      <a:pt x="472440" y="203200"/>
                      <a:pt x="447040" y="204470"/>
                      <a:pt x="431800" y="208280"/>
                    </a:cubicBezTo>
                    <a:cubicBezTo>
                      <a:pt x="410210" y="213360"/>
                      <a:pt x="378460" y="220980"/>
                      <a:pt x="354330" y="231140"/>
                    </a:cubicBezTo>
                    <a:cubicBezTo>
                      <a:pt x="330200" y="241300"/>
                      <a:pt x="307340" y="252730"/>
                      <a:pt x="285750" y="267970"/>
                    </a:cubicBezTo>
                    <a:cubicBezTo>
                      <a:pt x="264160" y="281940"/>
                      <a:pt x="247650" y="303530"/>
                      <a:pt x="227330" y="318770"/>
                    </a:cubicBezTo>
                    <a:cubicBezTo>
                      <a:pt x="207010" y="335280"/>
                      <a:pt x="187960" y="353060"/>
                      <a:pt x="163830" y="363220"/>
                    </a:cubicBezTo>
                    <a:cubicBezTo>
                      <a:pt x="138430" y="374650"/>
                      <a:pt x="102870" y="388620"/>
                      <a:pt x="77470" y="381000"/>
                    </a:cubicBezTo>
                    <a:cubicBezTo>
                      <a:pt x="50800" y="373380"/>
                      <a:pt x="17780" y="339090"/>
                      <a:pt x="8890" y="311150"/>
                    </a:cubicBezTo>
                    <a:cubicBezTo>
                      <a:pt x="0" y="284480"/>
                      <a:pt x="11430" y="243840"/>
                      <a:pt x="24130" y="217170"/>
                    </a:cubicBezTo>
                    <a:cubicBezTo>
                      <a:pt x="36830" y="191770"/>
                      <a:pt x="62230" y="173990"/>
                      <a:pt x="82550" y="156210"/>
                    </a:cubicBezTo>
                    <a:cubicBezTo>
                      <a:pt x="102870" y="138430"/>
                      <a:pt x="124460" y="125730"/>
                      <a:pt x="146050" y="110490"/>
                    </a:cubicBezTo>
                    <a:cubicBezTo>
                      <a:pt x="167640" y="95250"/>
                      <a:pt x="186690" y="76200"/>
                      <a:pt x="210820" y="63500"/>
                    </a:cubicBezTo>
                    <a:cubicBezTo>
                      <a:pt x="236220" y="49530"/>
                      <a:pt x="273050" y="34290"/>
                      <a:pt x="295910" y="29210"/>
                    </a:cubicBezTo>
                    <a:cubicBezTo>
                      <a:pt x="309880" y="25400"/>
                      <a:pt x="320040" y="26670"/>
                      <a:pt x="330200" y="25400"/>
                    </a:cubicBezTo>
                    <a:cubicBezTo>
                      <a:pt x="337820" y="24130"/>
                      <a:pt x="342900" y="24130"/>
                      <a:pt x="349250" y="24130"/>
                    </a:cubicBezTo>
                    <a:cubicBezTo>
                      <a:pt x="355600" y="24130"/>
                      <a:pt x="361950" y="25400"/>
                      <a:pt x="368300" y="27940"/>
                    </a:cubicBezTo>
                    <a:cubicBezTo>
                      <a:pt x="374650" y="30480"/>
                      <a:pt x="379730" y="33020"/>
                      <a:pt x="384810" y="36830"/>
                    </a:cubicBezTo>
                    <a:cubicBezTo>
                      <a:pt x="389890" y="40640"/>
                      <a:pt x="396240" y="43180"/>
                      <a:pt x="400050" y="48260"/>
                    </a:cubicBezTo>
                    <a:cubicBezTo>
                      <a:pt x="405130" y="53340"/>
                      <a:pt x="407670" y="59690"/>
                      <a:pt x="411480" y="64770"/>
                    </a:cubicBezTo>
                    <a:cubicBezTo>
                      <a:pt x="414020" y="69850"/>
                      <a:pt x="417830" y="74930"/>
                      <a:pt x="419100" y="81280"/>
                    </a:cubicBezTo>
                    <a:cubicBezTo>
                      <a:pt x="420370" y="87630"/>
                      <a:pt x="421640" y="93980"/>
                      <a:pt x="421640" y="100330"/>
                    </a:cubicBezTo>
                    <a:cubicBezTo>
                      <a:pt x="421640" y="106680"/>
                      <a:pt x="421640" y="113030"/>
                      <a:pt x="420370" y="119380"/>
                    </a:cubicBezTo>
                    <a:cubicBezTo>
                      <a:pt x="419100" y="125730"/>
                      <a:pt x="416560" y="132080"/>
                      <a:pt x="414020" y="138430"/>
                    </a:cubicBezTo>
                    <a:cubicBezTo>
                      <a:pt x="411480" y="143510"/>
                      <a:pt x="407670" y="148590"/>
                      <a:pt x="403860" y="153670"/>
                    </a:cubicBezTo>
                    <a:cubicBezTo>
                      <a:pt x="400050" y="158750"/>
                      <a:pt x="394970" y="163830"/>
                      <a:pt x="389890" y="167640"/>
                    </a:cubicBezTo>
                    <a:cubicBezTo>
                      <a:pt x="384810" y="171450"/>
                      <a:pt x="379730" y="173990"/>
                      <a:pt x="373380" y="176530"/>
                    </a:cubicBezTo>
                    <a:cubicBezTo>
                      <a:pt x="367030" y="179070"/>
                      <a:pt x="354330" y="181610"/>
                      <a:pt x="354330" y="181610"/>
                    </a:cubicBezTo>
                  </a:path>
                </a:pathLst>
              </a:custGeom>
              <a:solidFill>
                <a:srgbClr val="A4B4B4">
                  <a:alpha val="49804"/>
                </a:srgbClr>
              </a:solidFill>
              <a:ln>
                <a:noFill/>
              </a:ln>
            </p:spPr>
            <p:txBody>
              <a:bodyPr/>
              <a:lstStyle/>
              <a:p>
                <a:endParaRPr lang="en-GB"/>
              </a:p>
            </p:txBody>
          </p:sp>
        </p:grpSp>
        <p:grpSp>
          <p:nvGrpSpPr>
            <p:cNvPr id="18" name="Group 18"/>
            <p:cNvGrpSpPr/>
            <p:nvPr/>
          </p:nvGrpSpPr>
          <p:grpSpPr>
            <a:xfrm>
              <a:off x="3594100" y="2460720"/>
              <a:ext cx="590550" cy="293370"/>
              <a:chOff x="0" y="0"/>
              <a:chExt cx="590550" cy="293370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50800" y="50800"/>
                <a:ext cx="490220" cy="191770"/>
              </a:xfrm>
              <a:custGeom>
                <a:avLst/>
                <a:gdLst/>
                <a:ahLst/>
                <a:cxnLst/>
                <a:rect l="l" t="t" r="r" b="b"/>
                <a:pathLst>
                  <a:path w="490220" h="191770">
                    <a:moveTo>
                      <a:pt x="408940" y="190500"/>
                    </a:moveTo>
                    <a:cubicBezTo>
                      <a:pt x="311150" y="190500"/>
                      <a:pt x="284480" y="191770"/>
                      <a:pt x="257810" y="191770"/>
                    </a:cubicBezTo>
                    <a:cubicBezTo>
                      <a:pt x="231140" y="191770"/>
                      <a:pt x="205740" y="190500"/>
                      <a:pt x="179070" y="187960"/>
                    </a:cubicBezTo>
                    <a:cubicBezTo>
                      <a:pt x="149860" y="185420"/>
                      <a:pt x="107950" y="176530"/>
                      <a:pt x="86360" y="173990"/>
                    </a:cubicBezTo>
                    <a:cubicBezTo>
                      <a:pt x="74930" y="172720"/>
                      <a:pt x="67310" y="172720"/>
                      <a:pt x="58420" y="170180"/>
                    </a:cubicBezTo>
                    <a:cubicBezTo>
                      <a:pt x="49530" y="167640"/>
                      <a:pt x="41910" y="161290"/>
                      <a:pt x="34290" y="156210"/>
                    </a:cubicBezTo>
                    <a:cubicBezTo>
                      <a:pt x="26670" y="149860"/>
                      <a:pt x="19050" y="143510"/>
                      <a:pt x="13970" y="135890"/>
                    </a:cubicBezTo>
                    <a:cubicBezTo>
                      <a:pt x="8890" y="128270"/>
                      <a:pt x="5080" y="119380"/>
                      <a:pt x="2540" y="110490"/>
                    </a:cubicBezTo>
                    <a:cubicBezTo>
                      <a:pt x="0" y="101600"/>
                      <a:pt x="0" y="91440"/>
                      <a:pt x="0" y="82550"/>
                    </a:cubicBezTo>
                    <a:cubicBezTo>
                      <a:pt x="0" y="73660"/>
                      <a:pt x="1270" y="63500"/>
                      <a:pt x="5080" y="54610"/>
                    </a:cubicBezTo>
                    <a:cubicBezTo>
                      <a:pt x="8890" y="45720"/>
                      <a:pt x="13970" y="38100"/>
                      <a:pt x="20320" y="30480"/>
                    </a:cubicBezTo>
                    <a:cubicBezTo>
                      <a:pt x="26670" y="24130"/>
                      <a:pt x="34290" y="17780"/>
                      <a:pt x="41910" y="12700"/>
                    </a:cubicBezTo>
                    <a:cubicBezTo>
                      <a:pt x="49530" y="7620"/>
                      <a:pt x="58420" y="5080"/>
                      <a:pt x="67310" y="2540"/>
                    </a:cubicBezTo>
                    <a:cubicBezTo>
                      <a:pt x="76200" y="0"/>
                      <a:pt x="86360" y="0"/>
                      <a:pt x="95250" y="1270"/>
                    </a:cubicBezTo>
                    <a:cubicBezTo>
                      <a:pt x="104140" y="2540"/>
                      <a:pt x="114300" y="3810"/>
                      <a:pt x="123190" y="7620"/>
                    </a:cubicBezTo>
                    <a:cubicBezTo>
                      <a:pt x="132080" y="11430"/>
                      <a:pt x="139700" y="17780"/>
                      <a:pt x="146050" y="24130"/>
                    </a:cubicBezTo>
                    <a:cubicBezTo>
                      <a:pt x="152400" y="30480"/>
                      <a:pt x="158750" y="38100"/>
                      <a:pt x="163830" y="46990"/>
                    </a:cubicBezTo>
                    <a:cubicBezTo>
                      <a:pt x="167640" y="54610"/>
                      <a:pt x="171450" y="64770"/>
                      <a:pt x="172720" y="73660"/>
                    </a:cubicBezTo>
                    <a:cubicBezTo>
                      <a:pt x="173990" y="82550"/>
                      <a:pt x="173990" y="92710"/>
                      <a:pt x="172720" y="101600"/>
                    </a:cubicBezTo>
                    <a:cubicBezTo>
                      <a:pt x="171450" y="110490"/>
                      <a:pt x="168910" y="120650"/>
                      <a:pt x="163830" y="128270"/>
                    </a:cubicBezTo>
                    <a:cubicBezTo>
                      <a:pt x="160020" y="135890"/>
                      <a:pt x="152400" y="143510"/>
                      <a:pt x="146050" y="149860"/>
                    </a:cubicBezTo>
                    <a:cubicBezTo>
                      <a:pt x="139700" y="156210"/>
                      <a:pt x="132080" y="162560"/>
                      <a:pt x="123190" y="166370"/>
                    </a:cubicBezTo>
                    <a:cubicBezTo>
                      <a:pt x="114300" y="170180"/>
                      <a:pt x="104140" y="172720"/>
                      <a:pt x="95250" y="173990"/>
                    </a:cubicBezTo>
                    <a:cubicBezTo>
                      <a:pt x="86360" y="175260"/>
                      <a:pt x="76200" y="175260"/>
                      <a:pt x="67310" y="172720"/>
                    </a:cubicBezTo>
                    <a:cubicBezTo>
                      <a:pt x="58420" y="170180"/>
                      <a:pt x="49530" y="166370"/>
                      <a:pt x="41910" y="161290"/>
                    </a:cubicBezTo>
                    <a:cubicBezTo>
                      <a:pt x="34290" y="156210"/>
                      <a:pt x="26670" y="149860"/>
                      <a:pt x="20320" y="143510"/>
                    </a:cubicBezTo>
                    <a:cubicBezTo>
                      <a:pt x="13970" y="135890"/>
                      <a:pt x="8890" y="128270"/>
                      <a:pt x="5080" y="119380"/>
                    </a:cubicBezTo>
                    <a:cubicBezTo>
                      <a:pt x="1270" y="110490"/>
                      <a:pt x="0" y="100330"/>
                      <a:pt x="0" y="91440"/>
                    </a:cubicBezTo>
                    <a:cubicBezTo>
                      <a:pt x="0" y="82550"/>
                      <a:pt x="0" y="72390"/>
                      <a:pt x="2540" y="63500"/>
                    </a:cubicBezTo>
                    <a:cubicBezTo>
                      <a:pt x="5080" y="54610"/>
                      <a:pt x="8890" y="45720"/>
                      <a:pt x="13970" y="38100"/>
                    </a:cubicBezTo>
                    <a:cubicBezTo>
                      <a:pt x="19050" y="30480"/>
                      <a:pt x="26670" y="22860"/>
                      <a:pt x="34290" y="17780"/>
                    </a:cubicBezTo>
                    <a:cubicBezTo>
                      <a:pt x="41910" y="12700"/>
                      <a:pt x="49530" y="7620"/>
                      <a:pt x="58420" y="5080"/>
                    </a:cubicBezTo>
                    <a:cubicBezTo>
                      <a:pt x="67310" y="2540"/>
                      <a:pt x="86360" y="0"/>
                      <a:pt x="86360" y="0"/>
                    </a:cubicBezTo>
                    <a:cubicBezTo>
                      <a:pt x="86360" y="0"/>
                      <a:pt x="142240" y="6350"/>
                      <a:pt x="170180" y="11430"/>
                    </a:cubicBezTo>
                    <a:cubicBezTo>
                      <a:pt x="199390" y="16510"/>
                      <a:pt x="229870" y="26670"/>
                      <a:pt x="257810" y="29210"/>
                    </a:cubicBezTo>
                    <a:cubicBezTo>
                      <a:pt x="284480" y="31750"/>
                      <a:pt x="311150" y="30480"/>
                      <a:pt x="336550" y="30480"/>
                    </a:cubicBezTo>
                    <a:cubicBezTo>
                      <a:pt x="360680" y="30480"/>
                      <a:pt x="392430" y="29210"/>
                      <a:pt x="408940" y="30480"/>
                    </a:cubicBezTo>
                    <a:cubicBezTo>
                      <a:pt x="417830" y="30480"/>
                      <a:pt x="421640" y="31750"/>
                      <a:pt x="427990" y="33020"/>
                    </a:cubicBezTo>
                    <a:cubicBezTo>
                      <a:pt x="434340" y="34290"/>
                      <a:pt x="440690" y="36830"/>
                      <a:pt x="445770" y="39370"/>
                    </a:cubicBezTo>
                    <a:cubicBezTo>
                      <a:pt x="452120" y="41910"/>
                      <a:pt x="457200" y="46990"/>
                      <a:pt x="462280" y="50800"/>
                    </a:cubicBezTo>
                    <a:cubicBezTo>
                      <a:pt x="467360" y="54610"/>
                      <a:pt x="471170" y="59690"/>
                      <a:pt x="474980" y="64770"/>
                    </a:cubicBezTo>
                    <a:cubicBezTo>
                      <a:pt x="478790" y="69850"/>
                      <a:pt x="481330" y="76200"/>
                      <a:pt x="483870" y="82550"/>
                    </a:cubicBezTo>
                    <a:cubicBezTo>
                      <a:pt x="486410" y="88900"/>
                      <a:pt x="487680" y="93980"/>
                      <a:pt x="488950" y="100330"/>
                    </a:cubicBezTo>
                    <a:cubicBezTo>
                      <a:pt x="490220" y="106680"/>
                      <a:pt x="490220" y="114300"/>
                      <a:pt x="488950" y="120650"/>
                    </a:cubicBezTo>
                    <a:cubicBezTo>
                      <a:pt x="487680" y="127000"/>
                      <a:pt x="486410" y="132080"/>
                      <a:pt x="483870" y="138430"/>
                    </a:cubicBezTo>
                    <a:cubicBezTo>
                      <a:pt x="481330" y="144780"/>
                      <a:pt x="478790" y="151130"/>
                      <a:pt x="474980" y="156210"/>
                    </a:cubicBezTo>
                    <a:cubicBezTo>
                      <a:pt x="471170" y="161290"/>
                      <a:pt x="467360" y="166370"/>
                      <a:pt x="462280" y="170180"/>
                    </a:cubicBezTo>
                    <a:cubicBezTo>
                      <a:pt x="457200" y="173990"/>
                      <a:pt x="452120" y="179070"/>
                      <a:pt x="445770" y="181610"/>
                    </a:cubicBezTo>
                    <a:cubicBezTo>
                      <a:pt x="440690" y="184150"/>
                      <a:pt x="434340" y="186690"/>
                      <a:pt x="427990" y="187960"/>
                    </a:cubicBezTo>
                    <a:cubicBezTo>
                      <a:pt x="421640" y="189230"/>
                      <a:pt x="408940" y="190500"/>
                      <a:pt x="408940" y="190500"/>
                    </a:cubicBezTo>
                  </a:path>
                </a:pathLst>
              </a:custGeom>
              <a:solidFill>
                <a:srgbClr val="A4B4B4">
                  <a:alpha val="49804"/>
                </a:srgbClr>
              </a:solidFill>
              <a:ln>
                <a:noFill/>
              </a:ln>
            </p:spPr>
            <p:txBody>
              <a:bodyPr/>
              <a:lstStyle/>
              <a:p>
                <a:endParaRPr lang="en-GB"/>
              </a:p>
            </p:txBody>
          </p:sp>
        </p:grpSp>
        <p:grpSp>
          <p:nvGrpSpPr>
            <p:cNvPr id="20" name="Group 20"/>
            <p:cNvGrpSpPr/>
            <p:nvPr/>
          </p:nvGrpSpPr>
          <p:grpSpPr>
            <a:xfrm>
              <a:off x="869950" y="2514060"/>
              <a:ext cx="3011170" cy="580390"/>
              <a:chOff x="0" y="0"/>
              <a:chExt cx="3011170" cy="580390"/>
            </a:xfrm>
          </p:grpSpPr>
          <p:sp>
            <p:nvSpPr>
              <p:cNvPr id="21" name="Freeform 21"/>
              <p:cNvSpPr/>
              <p:nvPr/>
            </p:nvSpPr>
            <p:spPr>
              <a:xfrm>
                <a:off x="48260" y="49530"/>
                <a:ext cx="2913380" cy="480060"/>
              </a:xfrm>
              <a:custGeom>
                <a:avLst/>
                <a:gdLst/>
                <a:ahLst/>
                <a:cxnLst/>
                <a:rect l="l" t="t" r="r" b="b"/>
                <a:pathLst>
                  <a:path w="2913380" h="480060">
                    <a:moveTo>
                      <a:pt x="2834640" y="166370"/>
                    </a:moveTo>
                    <a:cubicBezTo>
                      <a:pt x="2677160" y="161290"/>
                      <a:pt x="2636520" y="163830"/>
                      <a:pt x="2595880" y="163830"/>
                    </a:cubicBezTo>
                    <a:cubicBezTo>
                      <a:pt x="2555240" y="165100"/>
                      <a:pt x="2512060" y="165100"/>
                      <a:pt x="2471420" y="165100"/>
                    </a:cubicBezTo>
                    <a:cubicBezTo>
                      <a:pt x="2430780" y="165100"/>
                      <a:pt x="2387600" y="165100"/>
                      <a:pt x="2350770" y="166370"/>
                    </a:cubicBezTo>
                    <a:cubicBezTo>
                      <a:pt x="2317750" y="166370"/>
                      <a:pt x="2289810" y="167640"/>
                      <a:pt x="2259330" y="168910"/>
                    </a:cubicBezTo>
                    <a:cubicBezTo>
                      <a:pt x="2228850" y="170180"/>
                      <a:pt x="2195830" y="170180"/>
                      <a:pt x="2166620" y="171450"/>
                    </a:cubicBezTo>
                    <a:cubicBezTo>
                      <a:pt x="2138680" y="172720"/>
                      <a:pt x="2113280" y="171450"/>
                      <a:pt x="2086610" y="173990"/>
                    </a:cubicBezTo>
                    <a:cubicBezTo>
                      <a:pt x="2059940" y="176530"/>
                      <a:pt x="2033270" y="184150"/>
                      <a:pt x="2006600" y="190500"/>
                    </a:cubicBezTo>
                    <a:cubicBezTo>
                      <a:pt x="1979930" y="196850"/>
                      <a:pt x="1953260" y="205740"/>
                      <a:pt x="1925320" y="209550"/>
                    </a:cubicBezTo>
                    <a:cubicBezTo>
                      <a:pt x="1898650" y="213360"/>
                      <a:pt x="1871980" y="209550"/>
                      <a:pt x="1842770" y="210820"/>
                    </a:cubicBezTo>
                    <a:cubicBezTo>
                      <a:pt x="1807210" y="212090"/>
                      <a:pt x="1765300" y="213360"/>
                      <a:pt x="1728470" y="215900"/>
                    </a:cubicBezTo>
                    <a:cubicBezTo>
                      <a:pt x="1692910" y="218440"/>
                      <a:pt x="1661160" y="223520"/>
                      <a:pt x="1624330" y="226060"/>
                    </a:cubicBezTo>
                    <a:cubicBezTo>
                      <a:pt x="1583690" y="228600"/>
                      <a:pt x="1535430" y="229870"/>
                      <a:pt x="1494790" y="231140"/>
                    </a:cubicBezTo>
                    <a:cubicBezTo>
                      <a:pt x="1460500" y="232410"/>
                      <a:pt x="1428750" y="233680"/>
                      <a:pt x="1397000" y="234950"/>
                    </a:cubicBezTo>
                    <a:cubicBezTo>
                      <a:pt x="1367790" y="236220"/>
                      <a:pt x="1341120" y="236220"/>
                      <a:pt x="1313180" y="240030"/>
                    </a:cubicBezTo>
                    <a:cubicBezTo>
                      <a:pt x="1282700" y="243840"/>
                      <a:pt x="1250950" y="251460"/>
                      <a:pt x="1221740" y="257810"/>
                    </a:cubicBezTo>
                    <a:cubicBezTo>
                      <a:pt x="1195070" y="264160"/>
                      <a:pt x="1170940" y="270510"/>
                      <a:pt x="1143000" y="275590"/>
                    </a:cubicBezTo>
                    <a:cubicBezTo>
                      <a:pt x="1113790" y="280670"/>
                      <a:pt x="1082040" y="283210"/>
                      <a:pt x="1049020" y="285750"/>
                    </a:cubicBezTo>
                    <a:cubicBezTo>
                      <a:pt x="1013460" y="288290"/>
                      <a:pt x="971550" y="290830"/>
                      <a:pt x="938530" y="293370"/>
                    </a:cubicBezTo>
                    <a:cubicBezTo>
                      <a:pt x="910590" y="295910"/>
                      <a:pt x="890270" y="298450"/>
                      <a:pt x="862330" y="299720"/>
                    </a:cubicBezTo>
                    <a:cubicBezTo>
                      <a:pt x="829310" y="300990"/>
                      <a:pt x="787400" y="300990"/>
                      <a:pt x="751840" y="302260"/>
                    </a:cubicBezTo>
                    <a:cubicBezTo>
                      <a:pt x="718820" y="302260"/>
                      <a:pt x="688340" y="303530"/>
                      <a:pt x="657860" y="303530"/>
                    </a:cubicBezTo>
                    <a:cubicBezTo>
                      <a:pt x="628650" y="303530"/>
                      <a:pt x="600710" y="302260"/>
                      <a:pt x="574040" y="303530"/>
                    </a:cubicBezTo>
                    <a:cubicBezTo>
                      <a:pt x="548640" y="304800"/>
                      <a:pt x="524510" y="306070"/>
                      <a:pt x="499110" y="312420"/>
                    </a:cubicBezTo>
                    <a:cubicBezTo>
                      <a:pt x="471170" y="318770"/>
                      <a:pt x="440690" y="336550"/>
                      <a:pt x="411480" y="344170"/>
                    </a:cubicBezTo>
                    <a:cubicBezTo>
                      <a:pt x="383540" y="351790"/>
                      <a:pt x="353060" y="355600"/>
                      <a:pt x="325120" y="359410"/>
                    </a:cubicBezTo>
                    <a:cubicBezTo>
                      <a:pt x="298450" y="363220"/>
                      <a:pt x="274320" y="365760"/>
                      <a:pt x="247650" y="367030"/>
                    </a:cubicBezTo>
                    <a:cubicBezTo>
                      <a:pt x="220980" y="368300"/>
                      <a:pt x="179070" y="382270"/>
                      <a:pt x="167640" y="368300"/>
                    </a:cubicBezTo>
                    <a:cubicBezTo>
                      <a:pt x="154940" y="353060"/>
                      <a:pt x="163830" y="290830"/>
                      <a:pt x="181610" y="271780"/>
                    </a:cubicBezTo>
                    <a:cubicBezTo>
                      <a:pt x="198120" y="254000"/>
                      <a:pt x="237490" y="255270"/>
                      <a:pt x="265430" y="255270"/>
                    </a:cubicBezTo>
                    <a:cubicBezTo>
                      <a:pt x="293370" y="255270"/>
                      <a:pt x="318770" y="267970"/>
                      <a:pt x="346710" y="271780"/>
                    </a:cubicBezTo>
                    <a:cubicBezTo>
                      <a:pt x="374650" y="275590"/>
                      <a:pt x="405130" y="280670"/>
                      <a:pt x="431800" y="276860"/>
                    </a:cubicBezTo>
                    <a:cubicBezTo>
                      <a:pt x="458470" y="273050"/>
                      <a:pt x="481330" y="260350"/>
                      <a:pt x="508000" y="252730"/>
                    </a:cubicBezTo>
                    <a:cubicBezTo>
                      <a:pt x="534670" y="245110"/>
                      <a:pt x="565150" y="240030"/>
                      <a:pt x="591820" y="232410"/>
                    </a:cubicBezTo>
                    <a:cubicBezTo>
                      <a:pt x="618490" y="224790"/>
                      <a:pt x="642620" y="212090"/>
                      <a:pt x="669290" y="204470"/>
                    </a:cubicBezTo>
                    <a:cubicBezTo>
                      <a:pt x="695960" y="196850"/>
                      <a:pt x="722630" y="189230"/>
                      <a:pt x="749300" y="184150"/>
                    </a:cubicBezTo>
                    <a:cubicBezTo>
                      <a:pt x="775970" y="179070"/>
                      <a:pt x="805180" y="177800"/>
                      <a:pt x="831850" y="176530"/>
                    </a:cubicBezTo>
                    <a:cubicBezTo>
                      <a:pt x="858520" y="175260"/>
                      <a:pt x="883920" y="175260"/>
                      <a:pt x="910590" y="175260"/>
                    </a:cubicBezTo>
                    <a:cubicBezTo>
                      <a:pt x="937260" y="175260"/>
                      <a:pt x="962660" y="176530"/>
                      <a:pt x="989330" y="176530"/>
                    </a:cubicBezTo>
                    <a:cubicBezTo>
                      <a:pt x="1017270" y="176530"/>
                      <a:pt x="1046480" y="175260"/>
                      <a:pt x="1074420" y="176530"/>
                    </a:cubicBezTo>
                    <a:cubicBezTo>
                      <a:pt x="1101090" y="177800"/>
                      <a:pt x="1120140" y="173990"/>
                      <a:pt x="1150620" y="182880"/>
                    </a:cubicBezTo>
                    <a:cubicBezTo>
                      <a:pt x="1201420" y="198120"/>
                      <a:pt x="1325880" y="252730"/>
                      <a:pt x="1346200" y="283210"/>
                    </a:cubicBezTo>
                    <a:cubicBezTo>
                      <a:pt x="1353820" y="294640"/>
                      <a:pt x="1350010" y="306070"/>
                      <a:pt x="1348740" y="317500"/>
                    </a:cubicBezTo>
                    <a:cubicBezTo>
                      <a:pt x="1347470" y="328930"/>
                      <a:pt x="1344930" y="340360"/>
                      <a:pt x="1339850" y="350520"/>
                    </a:cubicBezTo>
                    <a:cubicBezTo>
                      <a:pt x="1334770" y="360680"/>
                      <a:pt x="1328420" y="370840"/>
                      <a:pt x="1320800" y="379730"/>
                    </a:cubicBezTo>
                    <a:cubicBezTo>
                      <a:pt x="1313180" y="387350"/>
                      <a:pt x="1304290" y="394970"/>
                      <a:pt x="1294130" y="400050"/>
                    </a:cubicBezTo>
                    <a:cubicBezTo>
                      <a:pt x="1283970" y="405130"/>
                      <a:pt x="1273810" y="408940"/>
                      <a:pt x="1262380" y="411480"/>
                    </a:cubicBezTo>
                    <a:cubicBezTo>
                      <a:pt x="1250950" y="414020"/>
                      <a:pt x="1239520" y="414020"/>
                      <a:pt x="1228090" y="412750"/>
                    </a:cubicBezTo>
                    <a:cubicBezTo>
                      <a:pt x="1216660" y="411480"/>
                      <a:pt x="1205230" y="406400"/>
                      <a:pt x="1195070" y="401320"/>
                    </a:cubicBezTo>
                    <a:cubicBezTo>
                      <a:pt x="1184910" y="396240"/>
                      <a:pt x="1174750" y="388620"/>
                      <a:pt x="1167130" y="381000"/>
                    </a:cubicBezTo>
                    <a:cubicBezTo>
                      <a:pt x="1159510" y="373380"/>
                      <a:pt x="1153160" y="363220"/>
                      <a:pt x="1148080" y="353060"/>
                    </a:cubicBezTo>
                    <a:cubicBezTo>
                      <a:pt x="1143000" y="342900"/>
                      <a:pt x="1140460" y="331470"/>
                      <a:pt x="1139190" y="320040"/>
                    </a:cubicBezTo>
                    <a:cubicBezTo>
                      <a:pt x="1137920" y="308610"/>
                      <a:pt x="1137920" y="298450"/>
                      <a:pt x="1140460" y="287020"/>
                    </a:cubicBezTo>
                    <a:cubicBezTo>
                      <a:pt x="1143000" y="275590"/>
                      <a:pt x="1146810" y="264160"/>
                      <a:pt x="1151890" y="254000"/>
                    </a:cubicBezTo>
                    <a:cubicBezTo>
                      <a:pt x="1156970" y="243840"/>
                      <a:pt x="1164590" y="236220"/>
                      <a:pt x="1173480" y="228600"/>
                    </a:cubicBezTo>
                    <a:cubicBezTo>
                      <a:pt x="1182370" y="220980"/>
                      <a:pt x="1192530" y="215900"/>
                      <a:pt x="1202690" y="210820"/>
                    </a:cubicBezTo>
                    <a:cubicBezTo>
                      <a:pt x="1212850" y="207010"/>
                      <a:pt x="1224280" y="203200"/>
                      <a:pt x="1235710" y="201930"/>
                    </a:cubicBezTo>
                    <a:cubicBezTo>
                      <a:pt x="1247140" y="200660"/>
                      <a:pt x="1258570" y="203200"/>
                      <a:pt x="1270000" y="205740"/>
                    </a:cubicBezTo>
                    <a:cubicBezTo>
                      <a:pt x="1281430" y="208280"/>
                      <a:pt x="1291590" y="213360"/>
                      <a:pt x="1301750" y="219710"/>
                    </a:cubicBezTo>
                    <a:cubicBezTo>
                      <a:pt x="1310640" y="226060"/>
                      <a:pt x="1320800" y="233680"/>
                      <a:pt x="1327150" y="242570"/>
                    </a:cubicBezTo>
                    <a:cubicBezTo>
                      <a:pt x="1333500" y="251460"/>
                      <a:pt x="1338580" y="262890"/>
                      <a:pt x="1342390" y="273050"/>
                    </a:cubicBezTo>
                    <a:cubicBezTo>
                      <a:pt x="1346200" y="283210"/>
                      <a:pt x="1348740" y="294640"/>
                      <a:pt x="1348740" y="306070"/>
                    </a:cubicBezTo>
                    <a:cubicBezTo>
                      <a:pt x="1348740" y="317500"/>
                      <a:pt x="1347470" y="328930"/>
                      <a:pt x="1343660" y="340360"/>
                    </a:cubicBezTo>
                    <a:cubicBezTo>
                      <a:pt x="1339850" y="350520"/>
                      <a:pt x="1334770" y="361950"/>
                      <a:pt x="1328420" y="370840"/>
                    </a:cubicBezTo>
                    <a:cubicBezTo>
                      <a:pt x="1322070" y="379730"/>
                      <a:pt x="1313180" y="388620"/>
                      <a:pt x="1304290" y="394970"/>
                    </a:cubicBezTo>
                    <a:cubicBezTo>
                      <a:pt x="1295400" y="401320"/>
                      <a:pt x="1283970" y="406400"/>
                      <a:pt x="1272540" y="408940"/>
                    </a:cubicBezTo>
                    <a:cubicBezTo>
                      <a:pt x="1262380" y="411480"/>
                      <a:pt x="1250950" y="412750"/>
                      <a:pt x="1239520" y="412750"/>
                    </a:cubicBezTo>
                    <a:cubicBezTo>
                      <a:pt x="1228090" y="412750"/>
                      <a:pt x="1215390" y="410210"/>
                      <a:pt x="1205230" y="406400"/>
                    </a:cubicBezTo>
                    <a:cubicBezTo>
                      <a:pt x="1195070" y="402590"/>
                      <a:pt x="1184910" y="396240"/>
                      <a:pt x="1176020" y="388620"/>
                    </a:cubicBezTo>
                    <a:cubicBezTo>
                      <a:pt x="1167130" y="381000"/>
                      <a:pt x="1159510" y="372110"/>
                      <a:pt x="1153160" y="363220"/>
                    </a:cubicBezTo>
                    <a:cubicBezTo>
                      <a:pt x="1146810" y="353060"/>
                      <a:pt x="1140460" y="331470"/>
                      <a:pt x="1140460" y="331470"/>
                    </a:cubicBezTo>
                    <a:cubicBezTo>
                      <a:pt x="1140460" y="331470"/>
                      <a:pt x="1159510" y="391160"/>
                      <a:pt x="1149350" y="400050"/>
                    </a:cubicBezTo>
                    <a:cubicBezTo>
                      <a:pt x="1139190" y="410210"/>
                      <a:pt x="1099820" y="387350"/>
                      <a:pt x="1074420" y="384810"/>
                    </a:cubicBezTo>
                    <a:cubicBezTo>
                      <a:pt x="1046480" y="382270"/>
                      <a:pt x="1018540" y="384810"/>
                      <a:pt x="989330" y="384810"/>
                    </a:cubicBezTo>
                    <a:cubicBezTo>
                      <a:pt x="958850" y="384810"/>
                      <a:pt x="925830" y="384810"/>
                      <a:pt x="895350" y="384810"/>
                    </a:cubicBezTo>
                    <a:cubicBezTo>
                      <a:pt x="866140" y="384810"/>
                      <a:pt x="838200" y="381000"/>
                      <a:pt x="810260" y="384810"/>
                    </a:cubicBezTo>
                    <a:cubicBezTo>
                      <a:pt x="782320" y="388620"/>
                      <a:pt x="754380" y="397510"/>
                      <a:pt x="726440" y="405130"/>
                    </a:cubicBezTo>
                    <a:cubicBezTo>
                      <a:pt x="698500" y="412750"/>
                      <a:pt x="671830" y="424180"/>
                      <a:pt x="643890" y="431800"/>
                    </a:cubicBezTo>
                    <a:cubicBezTo>
                      <a:pt x="614680" y="439420"/>
                      <a:pt x="584200" y="444500"/>
                      <a:pt x="556260" y="452120"/>
                    </a:cubicBezTo>
                    <a:cubicBezTo>
                      <a:pt x="529590" y="459740"/>
                      <a:pt x="504190" y="469900"/>
                      <a:pt x="477520" y="474980"/>
                    </a:cubicBezTo>
                    <a:cubicBezTo>
                      <a:pt x="450850" y="480060"/>
                      <a:pt x="424180" y="480060"/>
                      <a:pt x="397510" y="480060"/>
                    </a:cubicBezTo>
                    <a:cubicBezTo>
                      <a:pt x="369570" y="480060"/>
                      <a:pt x="340360" y="476250"/>
                      <a:pt x="312420" y="472440"/>
                    </a:cubicBezTo>
                    <a:cubicBezTo>
                      <a:pt x="285750" y="468630"/>
                      <a:pt x="260350" y="462280"/>
                      <a:pt x="233680" y="459740"/>
                    </a:cubicBezTo>
                    <a:cubicBezTo>
                      <a:pt x="207010" y="457200"/>
                      <a:pt x="177800" y="458470"/>
                      <a:pt x="151130" y="454660"/>
                    </a:cubicBezTo>
                    <a:cubicBezTo>
                      <a:pt x="124460" y="450850"/>
                      <a:pt x="93980" y="452120"/>
                      <a:pt x="71120" y="439420"/>
                    </a:cubicBezTo>
                    <a:cubicBezTo>
                      <a:pt x="48260" y="426720"/>
                      <a:pt x="24130" y="403860"/>
                      <a:pt x="12700" y="381000"/>
                    </a:cubicBezTo>
                    <a:cubicBezTo>
                      <a:pt x="1270" y="358140"/>
                      <a:pt x="0" y="327660"/>
                      <a:pt x="2540" y="300990"/>
                    </a:cubicBezTo>
                    <a:cubicBezTo>
                      <a:pt x="6350" y="274320"/>
                      <a:pt x="15240" y="242570"/>
                      <a:pt x="33020" y="220980"/>
                    </a:cubicBezTo>
                    <a:cubicBezTo>
                      <a:pt x="50800" y="199390"/>
                      <a:pt x="81280" y="182880"/>
                      <a:pt x="110490" y="173990"/>
                    </a:cubicBezTo>
                    <a:cubicBezTo>
                      <a:pt x="140970" y="163830"/>
                      <a:pt x="180340" y="168910"/>
                      <a:pt x="212090" y="167640"/>
                    </a:cubicBezTo>
                    <a:cubicBezTo>
                      <a:pt x="240030" y="166370"/>
                      <a:pt x="264160" y="168910"/>
                      <a:pt x="290830" y="166370"/>
                    </a:cubicBezTo>
                    <a:cubicBezTo>
                      <a:pt x="316230" y="163830"/>
                      <a:pt x="342900" y="161290"/>
                      <a:pt x="368300" y="156210"/>
                    </a:cubicBezTo>
                    <a:cubicBezTo>
                      <a:pt x="396240" y="149860"/>
                      <a:pt x="424180" y="137160"/>
                      <a:pt x="450850" y="130810"/>
                    </a:cubicBezTo>
                    <a:cubicBezTo>
                      <a:pt x="476250" y="125730"/>
                      <a:pt x="501650" y="123190"/>
                      <a:pt x="527050" y="120650"/>
                    </a:cubicBezTo>
                    <a:cubicBezTo>
                      <a:pt x="553720" y="118110"/>
                      <a:pt x="579120" y="119380"/>
                      <a:pt x="607060" y="119380"/>
                    </a:cubicBezTo>
                    <a:cubicBezTo>
                      <a:pt x="636270" y="119380"/>
                      <a:pt x="668020" y="119380"/>
                      <a:pt x="699770" y="119380"/>
                    </a:cubicBezTo>
                    <a:cubicBezTo>
                      <a:pt x="734060" y="119380"/>
                      <a:pt x="774700" y="118110"/>
                      <a:pt x="807720" y="116840"/>
                    </a:cubicBezTo>
                    <a:cubicBezTo>
                      <a:pt x="835660" y="115570"/>
                      <a:pt x="855980" y="114300"/>
                      <a:pt x="883920" y="111760"/>
                    </a:cubicBezTo>
                    <a:cubicBezTo>
                      <a:pt x="916940" y="109220"/>
                      <a:pt x="958850" y="101600"/>
                      <a:pt x="993140" y="99060"/>
                    </a:cubicBezTo>
                    <a:cubicBezTo>
                      <a:pt x="1024890" y="96520"/>
                      <a:pt x="1055370" y="100330"/>
                      <a:pt x="1084580" y="96520"/>
                    </a:cubicBezTo>
                    <a:cubicBezTo>
                      <a:pt x="1113790" y="92710"/>
                      <a:pt x="1141730" y="85090"/>
                      <a:pt x="1169670" y="80010"/>
                    </a:cubicBezTo>
                    <a:cubicBezTo>
                      <a:pt x="1197610" y="74930"/>
                      <a:pt x="1226820" y="67310"/>
                      <a:pt x="1254760" y="63500"/>
                    </a:cubicBezTo>
                    <a:cubicBezTo>
                      <a:pt x="1282700" y="59690"/>
                      <a:pt x="1309370" y="60960"/>
                      <a:pt x="1338580" y="59690"/>
                    </a:cubicBezTo>
                    <a:cubicBezTo>
                      <a:pt x="1369060" y="58420"/>
                      <a:pt x="1399540" y="57150"/>
                      <a:pt x="1433830" y="55880"/>
                    </a:cubicBezTo>
                    <a:cubicBezTo>
                      <a:pt x="1473200" y="54610"/>
                      <a:pt x="1520190" y="53340"/>
                      <a:pt x="1559560" y="50800"/>
                    </a:cubicBezTo>
                    <a:cubicBezTo>
                      <a:pt x="1593850" y="48260"/>
                      <a:pt x="1621790" y="44450"/>
                      <a:pt x="1654810" y="40640"/>
                    </a:cubicBezTo>
                    <a:cubicBezTo>
                      <a:pt x="1691640" y="36830"/>
                      <a:pt x="1728470" y="30480"/>
                      <a:pt x="1769110" y="27940"/>
                    </a:cubicBezTo>
                    <a:cubicBezTo>
                      <a:pt x="1814830" y="25400"/>
                      <a:pt x="1875790" y="30480"/>
                      <a:pt x="1917700" y="26670"/>
                    </a:cubicBezTo>
                    <a:cubicBezTo>
                      <a:pt x="1948180" y="22860"/>
                      <a:pt x="1969770" y="13970"/>
                      <a:pt x="1997710" y="10160"/>
                    </a:cubicBezTo>
                    <a:cubicBezTo>
                      <a:pt x="2026920" y="6350"/>
                      <a:pt x="2057400" y="2540"/>
                      <a:pt x="2086610" y="1270"/>
                    </a:cubicBezTo>
                    <a:cubicBezTo>
                      <a:pt x="2114550" y="0"/>
                      <a:pt x="2138680" y="3810"/>
                      <a:pt x="2166620" y="5080"/>
                    </a:cubicBezTo>
                    <a:cubicBezTo>
                      <a:pt x="2195830" y="6350"/>
                      <a:pt x="2228850" y="6350"/>
                      <a:pt x="2259330" y="7620"/>
                    </a:cubicBezTo>
                    <a:cubicBezTo>
                      <a:pt x="2289810" y="8890"/>
                      <a:pt x="2317750" y="10160"/>
                      <a:pt x="2350770" y="10160"/>
                    </a:cubicBezTo>
                    <a:cubicBezTo>
                      <a:pt x="2387600" y="11430"/>
                      <a:pt x="2430780" y="11430"/>
                      <a:pt x="2471420" y="11430"/>
                    </a:cubicBezTo>
                    <a:cubicBezTo>
                      <a:pt x="2512060" y="11430"/>
                      <a:pt x="2555240" y="11430"/>
                      <a:pt x="2595880" y="12700"/>
                    </a:cubicBezTo>
                    <a:cubicBezTo>
                      <a:pt x="2636520" y="12700"/>
                      <a:pt x="2677160" y="15240"/>
                      <a:pt x="2716530" y="15240"/>
                    </a:cubicBezTo>
                    <a:cubicBezTo>
                      <a:pt x="2755900" y="15240"/>
                      <a:pt x="2811780" y="8890"/>
                      <a:pt x="2834640" y="10160"/>
                    </a:cubicBezTo>
                    <a:cubicBezTo>
                      <a:pt x="2843530" y="10160"/>
                      <a:pt x="2847340" y="11430"/>
                      <a:pt x="2853690" y="12700"/>
                    </a:cubicBezTo>
                    <a:cubicBezTo>
                      <a:pt x="2860040" y="13970"/>
                      <a:pt x="2865120" y="16510"/>
                      <a:pt x="2870200" y="19050"/>
                    </a:cubicBezTo>
                    <a:cubicBezTo>
                      <a:pt x="2875280" y="21590"/>
                      <a:pt x="2881630" y="25400"/>
                      <a:pt x="2886710" y="29210"/>
                    </a:cubicBezTo>
                    <a:cubicBezTo>
                      <a:pt x="2891790" y="33020"/>
                      <a:pt x="2894330" y="38100"/>
                      <a:pt x="2898140" y="43180"/>
                    </a:cubicBezTo>
                    <a:cubicBezTo>
                      <a:pt x="2901950" y="48260"/>
                      <a:pt x="2904490" y="54610"/>
                      <a:pt x="2907030" y="60960"/>
                    </a:cubicBezTo>
                    <a:cubicBezTo>
                      <a:pt x="2909570" y="67310"/>
                      <a:pt x="2910840" y="72390"/>
                      <a:pt x="2912110" y="78740"/>
                    </a:cubicBezTo>
                    <a:cubicBezTo>
                      <a:pt x="2913380" y="85090"/>
                      <a:pt x="2913380" y="91440"/>
                      <a:pt x="2912110" y="97790"/>
                    </a:cubicBezTo>
                    <a:cubicBezTo>
                      <a:pt x="2910840" y="104140"/>
                      <a:pt x="2909570" y="110490"/>
                      <a:pt x="2907030" y="115570"/>
                    </a:cubicBezTo>
                    <a:cubicBezTo>
                      <a:pt x="2904490" y="121920"/>
                      <a:pt x="2901950" y="127000"/>
                      <a:pt x="2898140" y="132080"/>
                    </a:cubicBezTo>
                    <a:cubicBezTo>
                      <a:pt x="2894330" y="137160"/>
                      <a:pt x="2891790" y="142240"/>
                      <a:pt x="2886710" y="146050"/>
                    </a:cubicBezTo>
                    <a:cubicBezTo>
                      <a:pt x="2881630" y="149860"/>
                      <a:pt x="2875280" y="154940"/>
                      <a:pt x="2870200" y="157480"/>
                    </a:cubicBezTo>
                    <a:cubicBezTo>
                      <a:pt x="2865120" y="160020"/>
                      <a:pt x="2860040" y="162560"/>
                      <a:pt x="2853690" y="163830"/>
                    </a:cubicBezTo>
                    <a:cubicBezTo>
                      <a:pt x="2847340" y="165100"/>
                      <a:pt x="2834640" y="166370"/>
                      <a:pt x="2834640" y="166370"/>
                    </a:cubicBezTo>
                  </a:path>
                </a:pathLst>
              </a:custGeom>
              <a:solidFill>
                <a:srgbClr val="A4B4B4">
                  <a:alpha val="49804"/>
                </a:srgbClr>
              </a:solidFill>
              <a:ln>
                <a:noFill/>
              </a:ln>
            </p:spPr>
            <p:txBody>
              <a:bodyPr/>
              <a:lstStyle/>
              <a:p>
                <a:endParaRPr lang="en-GB"/>
              </a:p>
            </p:txBody>
          </p:sp>
        </p:grpSp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7B02A745-AC35-11BC-F6F8-055971467E3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7873"/>
            <a:ext cx="18288000" cy="10279127"/>
          </a:xfrm>
          <a:custGeom>
            <a:avLst/>
            <a:gdLst/>
            <a:ahLst/>
            <a:cxnLst/>
            <a:rect l="l" t="t" r="r" b="b"/>
            <a:pathLst>
              <a:path w="18447268" h="12613320">
                <a:moveTo>
                  <a:pt x="0" y="0"/>
                </a:moveTo>
                <a:lnTo>
                  <a:pt x="18447268" y="0"/>
                </a:lnTo>
                <a:lnTo>
                  <a:pt x="18447268" y="12613320"/>
                </a:lnTo>
                <a:lnTo>
                  <a:pt x="0" y="1261332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TextBox 6"/>
          <p:cNvSpPr txBox="1"/>
          <p:nvPr/>
        </p:nvSpPr>
        <p:spPr>
          <a:xfrm rot="-428824">
            <a:off x="715257" y="4483498"/>
            <a:ext cx="16936420" cy="27782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0274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527" b="0" i="0" u="none" strike="noStrike" kern="1200" cap="none" spc="-1914" normalizeH="0" baseline="0" noProof="0" dirty="0">
                <a:ln>
                  <a:noFill/>
                </a:ln>
                <a:solidFill>
                  <a:srgbClr val="FFDE59"/>
                </a:solidFill>
                <a:effectLst/>
                <a:uLnTx/>
                <a:uFillTx/>
                <a:latin typeface="Carlsons Script"/>
                <a:ea typeface="+mn-ea"/>
                <a:cs typeface="+mn-cs"/>
              </a:rPr>
              <a:t>Congratulations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45D3CDA-FB01-5C37-D4C3-A1BF024E02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866"/>
            <a:ext cx="18288000" cy="2042160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39467" y="7549874"/>
            <a:ext cx="18288000" cy="11798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916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544" b="1" i="0" u="none" strike="noStrike" kern="1200" cap="none" spc="0" normalizeH="0" baseline="0" noProof="0" dirty="0">
                <a:ln>
                  <a:noFill/>
                </a:ln>
                <a:solidFill>
                  <a:srgbClr val="C60034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on completing the Year 2 Elastoplast Kids First Aid Programme!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3EE8507-5503-1358-1E09-AAF9CAB81F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5791200" y="2220136"/>
            <a:ext cx="7213402" cy="7625420"/>
            <a:chOff x="-1558131" y="-113818"/>
            <a:chExt cx="9617870" cy="10167227"/>
          </a:xfrm>
        </p:grpSpPr>
        <p:sp>
          <p:nvSpPr>
            <p:cNvPr id="4" name="TextBox 4"/>
            <p:cNvSpPr txBox="1"/>
            <p:nvPr/>
          </p:nvSpPr>
          <p:spPr>
            <a:xfrm>
              <a:off x="-1558131" y="-113818"/>
              <a:ext cx="9617870" cy="124820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7279"/>
                </a:lnSpc>
              </a:pPr>
              <a:r>
                <a:rPr lang="en-US" sz="6000" dirty="0">
                  <a:solidFill>
                    <a:srgbClr val="000000"/>
                  </a:solidFill>
                  <a:latin typeface="Canva Student Font"/>
                </a:rPr>
                <a:t>Spot the difference! </a:t>
              </a:r>
            </a:p>
          </p:txBody>
        </p:sp>
        <p:sp>
          <p:nvSpPr>
            <p:cNvPr id="5" name="AutoShape 5"/>
            <p:cNvSpPr/>
            <p:nvPr/>
          </p:nvSpPr>
          <p:spPr>
            <a:xfrm>
              <a:off x="2886869" y="1397089"/>
              <a:ext cx="0" cy="8656320"/>
            </a:xfrm>
            <a:prstGeom prst="line">
              <a:avLst/>
            </a:prstGeom>
            <a:ln w="50800" cap="flat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17805102" y="9522023"/>
            <a:ext cx="212973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7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C7C2533-4E31-28B4-ED15-7FD102C8D3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  <p:sp>
        <p:nvSpPr>
          <p:cNvPr id="13" name="Freeform 8">
            <a:extLst>
              <a:ext uri="{FF2B5EF4-FFF2-40B4-BE49-F238E27FC236}">
                <a16:creationId xmlns:a16="http://schemas.microsoft.com/office/drawing/2014/main" id="{40265FBD-5184-7A17-EEE2-ADDD493089F0}"/>
              </a:ext>
            </a:extLst>
          </p:cNvPr>
          <p:cNvSpPr/>
          <p:nvPr/>
        </p:nvSpPr>
        <p:spPr>
          <a:xfrm>
            <a:off x="990600" y="3924300"/>
            <a:ext cx="7213401" cy="5113786"/>
          </a:xfrm>
          <a:custGeom>
            <a:avLst/>
            <a:gdLst/>
            <a:ahLst/>
            <a:cxnLst/>
            <a:rect l="l" t="t" r="r" b="b"/>
            <a:pathLst>
              <a:path w="6404803" h="4267200">
                <a:moveTo>
                  <a:pt x="0" y="0"/>
                </a:moveTo>
                <a:lnTo>
                  <a:pt x="6404803" y="0"/>
                </a:lnTo>
                <a:lnTo>
                  <a:pt x="6404803" y="4267200"/>
                </a:lnTo>
                <a:lnTo>
                  <a:pt x="0" y="42672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7F539EB-5D81-67EE-5370-CD93720BCD31}"/>
              </a:ext>
            </a:extLst>
          </p:cNvPr>
          <p:cNvGrpSpPr/>
          <p:nvPr/>
        </p:nvGrpSpPr>
        <p:grpSpPr>
          <a:xfrm>
            <a:off x="9969204" y="3893397"/>
            <a:ext cx="7213401" cy="5113786"/>
            <a:chOff x="9969204" y="3893397"/>
            <a:chExt cx="7213401" cy="5113786"/>
          </a:xfrm>
        </p:grpSpPr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9F2BB4FB-8D03-6451-58F7-81B54276AAB2}"/>
                </a:ext>
              </a:extLst>
            </p:cNvPr>
            <p:cNvSpPr/>
            <p:nvPr/>
          </p:nvSpPr>
          <p:spPr>
            <a:xfrm>
              <a:off x="9969204" y="3893397"/>
              <a:ext cx="7213401" cy="5113786"/>
            </a:xfrm>
            <a:custGeom>
              <a:avLst/>
              <a:gdLst/>
              <a:ahLst/>
              <a:cxnLst/>
              <a:rect l="l" t="t" r="r" b="b"/>
              <a:pathLst>
                <a:path w="6404803" h="4267200">
                  <a:moveTo>
                    <a:pt x="0" y="0"/>
                  </a:moveTo>
                  <a:lnTo>
                    <a:pt x="6404803" y="0"/>
                  </a:lnTo>
                  <a:lnTo>
                    <a:pt x="6404803" y="4267200"/>
                  </a:lnTo>
                  <a:lnTo>
                    <a:pt x="0" y="42672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effectLst>
              <a:softEdge rad="25400"/>
            </a:effectLst>
          </p:spPr>
          <p:txBody>
            <a:bodyPr/>
            <a:lstStyle/>
            <a:p>
              <a:endParaRPr lang="en-GB"/>
            </a:p>
          </p:txBody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E92F5878-566D-BA97-5418-436F8FAFB280}"/>
                </a:ext>
              </a:extLst>
            </p:cNvPr>
            <p:cNvSpPr/>
            <p:nvPr/>
          </p:nvSpPr>
          <p:spPr>
            <a:xfrm>
              <a:off x="12224975" y="6809268"/>
              <a:ext cx="941875" cy="1802378"/>
            </a:xfrm>
            <a:custGeom>
              <a:avLst/>
              <a:gdLst/>
              <a:ahLst/>
              <a:cxnLst/>
              <a:rect l="l" t="t" r="r" b="b"/>
              <a:pathLst>
                <a:path w="711760" h="1542146">
                  <a:moveTo>
                    <a:pt x="0" y="0"/>
                  </a:moveTo>
                  <a:lnTo>
                    <a:pt x="711759" y="0"/>
                  </a:lnTo>
                  <a:lnTo>
                    <a:pt x="711759" y="1542146"/>
                  </a:lnTo>
                  <a:lnTo>
                    <a:pt x="0" y="154214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671335" t="-288543" r="-738313" b="-75673"/>
              </a:stretch>
            </a:blipFill>
            <a:effectLst>
              <a:softEdge rad="25400"/>
            </a:effectLst>
          </p:spPr>
          <p:txBody>
            <a:bodyPr/>
            <a:lstStyle/>
            <a:p>
              <a:endParaRPr lang="en-GB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6629400" y="2233344"/>
            <a:ext cx="5460802" cy="7612212"/>
            <a:chOff x="-440531" y="-96206"/>
            <a:chExt cx="7281070" cy="10149615"/>
          </a:xfrm>
        </p:grpSpPr>
        <p:sp>
          <p:nvSpPr>
            <p:cNvPr id="4" name="TextBox 4"/>
            <p:cNvSpPr txBox="1"/>
            <p:nvPr/>
          </p:nvSpPr>
          <p:spPr>
            <a:xfrm>
              <a:off x="-440531" y="-96206"/>
              <a:ext cx="7281070" cy="124820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7279"/>
                </a:lnSpc>
              </a:pPr>
              <a:r>
                <a:rPr lang="en-US" sz="6000" dirty="0">
                  <a:solidFill>
                    <a:srgbClr val="000000"/>
                  </a:solidFill>
                  <a:latin typeface="Canva Student Font"/>
                </a:rPr>
                <a:t>Spot the difference! </a:t>
              </a:r>
            </a:p>
          </p:txBody>
        </p:sp>
        <p:sp>
          <p:nvSpPr>
            <p:cNvPr id="5" name="AutoShape 5"/>
            <p:cNvSpPr/>
            <p:nvPr/>
          </p:nvSpPr>
          <p:spPr>
            <a:xfrm>
              <a:off x="2886869" y="1397089"/>
              <a:ext cx="0" cy="8656320"/>
            </a:xfrm>
            <a:prstGeom prst="line">
              <a:avLst/>
            </a:prstGeom>
            <a:ln w="50800" cap="flat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17781178" y="9522023"/>
            <a:ext cx="260821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8</a:t>
            </a:r>
          </a:p>
        </p:txBody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E056E1BC-C55A-4A8A-97C0-B2244CFE16DD}"/>
              </a:ext>
            </a:extLst>
          </p:cNvPr>
          <p:cNvSpPr/>
          <p:nvPr/>
        </p:nvSpPr>
        <p:spPr>
          <a:xfrm>
            <a:off x="662289" y="3663803"/>
            <a:ext cx="7754841" cy="5594498"/>
          </a:xfrm>
          <a:custGeom>
            <a:avLst/>
            <a:gdLst/>
            <a:ahLst/>
            <a:cxnLst/>
            <a:rect l="l" t="t" r="r" b="b"/>
            <a:pathLst>
              <a:path w="7412595" h="4938641">
                <a:moveTo>
                  <a:pt x="0" y="0"/>
                </a:moveTo>
                <a:lnTo>
                  <a:pt x="7412595" y="0"/>
                </a:lnTo>
                <a:lnTo>
                  <a:pt x="7412595" y="4938641"/>
                </a:lnTo>
                <a:lnTo>
                  <a:pt x="0" y="493864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3" name="Freeform 8">
            <a:extLst>
              <a:ext uri="{FF2B5EF4-FFF2-40B4-BE49-F238E27FC236}">
                <a16:creationId xmlns:a16="http://schemas.microsoft.com/office/drawing/2014/main" id="{FB731E09-A5A3-52B1-FEE3-E2B945DF484A}"/>
              </a:ext>
            </a:extLst>
          </p:cNvPr>
          <p:cNvSpPr/>
          <p:nvPr/>
        </p:nvSpPr>
        <p:spPr>
          <a:xfrm>
            <a:off x="1981200" y="7054457"/>
            <a:ext cx="1774215" cy="1813069"/>
          </a:xfrm>
          <a:custGeom>
            <a:avLst/>
            <a:gdLst/>
            <a:ahLst/>
            <a:cxnLst/>
            <a:rect l="l" t="t" r="r" b="b"/>
            <a:pathLst>
              <a:path w="1695913" h="1600518">
                <a:moveTo>
                  <a:pt x="0" y="0"/>
                </a:moveTo>
                <a:lnTo>
                  <a:pt x="1695913" y="0"/>
                </a:lnTo>
                <a:lnTo>
                  <a:pt x="1695913" y="1600518"/>
                </a:lnTo>
                <a:lnTo>
                  <a:pt x="0" y="160051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4" name="Freeform 9">
            <a:extLst>
              <a:ext uri="{FF2B5EF4-FFF2-40B4-BE49-F238E27FC236}">
                <a16:creationId xmlns:a16="http://schemas.microsoft.com/office/drawing/2014/main" id="{4119A290-2635-E7E6-6BC8-847C75CE2136}"/>
              </a:ext>
            </a:extLst>
          </p:cNvPr>
          <p:cNvSpPr/>
          <p:nvPr/>
        </p:nvSpPr>
        <p:spPr>
          <a:xfrm>
            <a:off x="9832771" y="3646104"/>
            <a:ext cx="7769417" cy="5594498"/>
          </a:xfrm>
          <a:custGeom>
            <a:avLst/>
            <a:gdLst/>
            <a:ahLst/>
            <a:cxnLst/>
            <a:rect l="l" t="t" r="r" b="b"/>
            <a:pathLst>
              <a:path w="7426528" h="4938641">
                <a:moveTo>
                  <a:pt x="0" y="0"/>
                </a:moveTo>
                <a:lnTo>
                  <a:pt x="7426528" y="0"/>
                </a:lnTo>
                <a:lnTo>
                  <a:pt x="7426528" y="4938641"/>
                </a:lnTo>
                <a:lnTo>
                  <a:pt x="0" y="493864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5" name="Freeform 11">
            <a:extLst>
              <a:ext uri="{FF2B5EF4-FFF2-40B4-BE49-F238E27FC236}">
                <a16:creationId xmlns:a16="http://schemas.microsoft.com/office/drawing/2014/main" id="{661C08DC-BB27-488A-C148-B1F4FBEC35AF}"/>
              </a:ext>
            </a:extLst>
          </p:cNvPr>
          <p:cNvSpPr/>
          <p:nvPr/>
        </p:nvSpPr>
        <p:spPr>
          <a:xfrm>
            <a:off x="11328202" y="7054458"/>
            <a:ext cx="1774215" cy="1813069"/>
          </a:xfrm>
          <a:custGeom>
            <a:avLst/>
            <a:gdLst/>
            <a:ahLst/>
            <a:cxnLst/>
            <a:rect l="l" t="t" r="r" b="b"/>
            <a:pathLst>
              <a:path w="1695913" h="1600518">
                <a:moveTo>
                  <a:pt x="0" y="0"/>
                </a:moveTo>
                <a:lnTo>
                  <a:pt x="1695912" y="0"/>
                </a:lnTo>
                <a:lnTo>
                  <a:pt x="1695912" y="1600518"/>
                </a:lnTo>
                <a:lnTo>
                  <a:pt x="0" y="160051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C2724196-6AE4-F0EA-F455-409CBCBAC96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343270" y="2060181"/>
            <a:ext cx="5601460" cy="7923931"/>
          </a:xfrm>
          <a:custGeom>
            <a:avLst/>
            <a:gdLst/>
            <a:ahLst/>
            <a:cxnLst/>
            <a:rect l="l" t="t" r="r" b="b"/>
            <a:pathLst>
              <a:path w="5601460" h="7923931">
                <a:moveTo>
                  <a:pt x="0" y="0"/>
                </a:moveTo>
                <a:lnTo>
                  <a:pt x="5601460" y="0"/>
                </a:lnTo>
                <a:lnTo>
                  <a:pt x="5601460" y="7923931"/>
                </a:lnTo>
                <a:lnTo>
                  <a:pt x="0" y="792393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957494" y="5390496"/>
            <a:ext cx="3668601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1.3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772843" y="9522023"/>
            <a:ext cx="277490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9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028D4D4-E481-B93D-2CE5-61ACE7588E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6DnQL01RUWq73dzb_tAq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7iKOGKKmT_qmtTWjqb8NGA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Hansaplast Template 2023">
  <a:themeElements>
    <a:clrScheme name="Hansaplast">
      <a:dk1>
        <a:srgbClr val="001A72"/>
      </a:dk1>
      <a:lt1>
        <a:sysClr val="window" lastClr="FFFFFF"/>
      </a:lt1>
      <a:dk2>
        <a:srgbClr val="000000"/>
      </a:dk2>
      <a:lt2>
        <a:srgbClr val="FFFFFF"/>
      </a:lt2>
      <a:accent1>
        <a:srgbClr val="001A72"/>
      </a:accent1>
      <a:accent2>
        <a:srgbClr val="C00D1E"/>
      </a:accent2>
      <a:accent3>
        <a:srgbClr val="001A72"/>
      </a:accent3>
      <a:accent4>
        <a:srgbClr val="C00D1E"/>
      </a:accent4>
      <a:accent5>
        <a:srgbClr val="001A72"/>
      </a:accent5>
      <a:accent6>
        <a:srgbClr val="C00D1E"/>
      </a:accent6>
      <a:hlink>
        <a:srgbClr val="1B97CE"/>
      </a:hlink>
      <a:folHlink>
        <a:srgbClr val="001A72"/>
      </a:folHlink>
    </a:clrScheme>
    <a:fontScheme name="Hansaplast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648AF5F149A874193A701390482A4F7" ma:contentTypeVersion="21" ma:contentTypeDescription="Create a new document." ma:contentTypeScope="" ma:versionID="1db8f6a25d14a30f0679a56d1307ef4e">
  <xsd:schema xmlns:xsd="http://www.w3.org/2001/XMLSchema" xmlns:xs="http://www.w3.org/2001/XMLSchema" xmlns:p="http://schemas.microsoft.com/office/2006/metadata/properties" xmlns:ns2="8614494d-b474-4181-8f39-eca57e2e9d78" xmlns:ns3="d48b57fa-6a1e-44fa-835d-ed1f977cc79b" targetNamespace="http://schemas.microsoft.com/office/2006/metadata/properties" ma:root="true" ma:fieldsID="2dddb56e415c374d333dfb867c50b404" ns2:_="" ns3:_="">
    <xsd:import namespace="8614494d-b474-4181-8f39-eca57e2e9d78"/>
    <xsd:import namespace="d48b57fa-6a1e-44fa-835d-ed1f977cc79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Location" minOccurs="0"/>
                <xsd:element ref="ns2:MediaServiceAutoTags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3:TaxCatchAll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14494d-b474-4181-8f39-eca57e2e9d7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Location" ma:internalName="MediaServiceLocation" ma:readOnly="true">
      <xsd:simpleType>
        <xsd:restriction base="dms:Text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d4df0dc-44d8-47fe-b539-696e2d2c1eb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48b57fa-6a1e-44fa-835d-ed1f977cc79b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cbeefd17-ed70-436e-ad98-7f06944d456d}" ma:internalName="TaxCatchAll" ma:showField="CatchAllData" ma:web="d48b57fa-6a1e-44fa-835d-ed1f977cc79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48b57fa-6a1e-44fa-835d-ed1f977cc79b" xsi:nil="true"/>
    <lcf76f155ced4ddcb4097134ff3c332f xmlns="8614494d-b474-4181-8f39-eca57e2e9d78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978197AF-3221-4DE6-B550-B337D32970E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614494d-b474-4181-8f39-eca57e2e9d78"/>
    <ds:schemaRef ds:uri="d48b57fa-6a1e-44fa-835d-ed1f977cc7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D6E2555-23FA-4C30-A01C-611E7FA8AD4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12796E1-2F8E-4264-A53C-3B8BF521668F}">
  <ds:schemaRefs>
    <ds:schemaRef ds:uri="http://schemas.microsoft.com/office/2006/metadata/properties"/>
    <ds:schemaRef ds:uri="http://schemas.microsoft.com/office/infopath/2007/PartnerControls"/>
    <ds:schemaRef ds:uri="d48b57fa-6a1e-44fa-835d-ed1f977cc79b"/>
    <ds:schemaRef ds:uri="8614494d-b474-4181-8f39-eca57e2e9d78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377</TotalTime>
  <Words>878</Words>
  <Application>Microsoft Office PowerPoint</Application>
  <PresentationFormat>Custom</PresentationFormat>
  <Paragraphs>161</Paragraphs>
  <Slides>60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60</vt:i4>
      </vt:variant>
    </vt:vector>
  </HeadingPairs>
  <TitlesOfParts>
    <vt:vector size="62" baseType="lpstr">
      <vt:lpstr>Office Theme</vt:lpstr>
      <vt:lpstr>Hansaplast Template 2023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Year 2 - First Aid</dc:title>
  <dc:creator>Grinkeviciute, Erika /BDF BHX</dc:creator>
  <cp:lastModifiedBy>Grinkeviciute, Erika /BDF BHX</cp:lastModifiedBy>
  <cp:revision>6</cp:revision>
  <dcterms:created xsi:type="dcterms:W3CDTF">2006-08-16T00:00:00Z</dcterms:created>
  <dcterms:modified xsi:type="dcterms:W3CDTF">2025-08-22T09:31:08Z</dcterms:modified>
  <dc:identifier>DAFrAE-CU7I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0x0101009648AF5F149A874193A701390482A4F7</vt:lpwstr>
  </property>
  <property fmtid="{D5CDD505-2E9C-101B-9397-08002B2CF9AE}" pid="3" name="MediaServiceImageTags">
    <vt:lpwstr/>
  </property>
</Properties>
</file>